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handoutMasterIdLst>
    <p:handoutMasterId r:id="rId5"/>
  </p:handoutMasterIdLst>
  <p:sldIdLst>
    <p:sldId id="278" r:id="rId2"/>
    <p:sldId id="259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800080"/>
    <a:srgbClr val="FF0066"/>
    <a:srgbClr val="FF99CC"/>
    <a:srgbClr val="FFFF99"/>
    <a:srgbClr val="645BCA"/>
    <a:srgbClr val="EA625C"/>
    <a:srgbClr val="EFD249"/>
    <a:srgbClr val="B6BAFF"/>
    <a:srgbClr val="EEED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9" d="100"/>
          <a:sy n="69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544EAC-8E7C-47A4-B26E-6F124D21BE94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4ECEDC-E933-4293-89AA-FE56A17594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89032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90316A-A467-47E4-B31E-8EF562652CC7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233F98-5039-47B8-B615-C9B01E9DA3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3941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presentation-creation.ru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rgbClr val="EEED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7A1CA7-43CE-407E-8117-43288F4A0F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25395" y="1125155"/>
            <a:ext cx="556691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BB71993-1C20-4357-99DA-46BEFA6362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25395" y="3604830"/>
            <a:ext cx="556691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575AF9-3E45-48D7-877B-FD8C3C08F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40E45-6212-41C1-AF31-200AB6D21A29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EFCD83-DC75-476E-8C81-1794890AD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4A8D3A-3FC6-44D4-BAAB-AD50526A4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CE3DD-0825-4DB6-93A0-78846904C5D7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hlinkClick r:id="rId2"/>
            <a:extLst>
              <a:ext uri="{FF2B5EF4-FFF2-40B4-BE49-F238E27FC236}">
                <a16:creationId xmlns:a16="http://schemas.microsoft.com/office/drawing/2014/main" id="{8245E139-38E5-402E-9452-18D1FECBFD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000" y="367393"/>
            <a:ext cx="757762" cy="75776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A55B15C-3950-483F-A370-1A8651F23F6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06" y="1125155"/>
            <a:ext cx="5715000" cy="401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95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D94A64-3D7C-4EFB-92EA-E2FE9B45E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9B1C907-EDB2-486F-8FE0-80D2DD8445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336154-7DF3-4502-A142-DD7B720645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D3A058-D2ED-4321-AFFF-3C19BD80F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40E45-6212-41C1-AF31-200AB6D21A29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5CCD262-916D-446A-80A3-D0B22020A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4BCA8A-1E46-4B4A-89EB-F1BBB59BF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CE3DD-0825-4DB6-93A0-78846904C5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942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31122C-9E0E-4EB9-88FC-DD54B9D12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0A54CBB-4657-4C65-819D-ACC181B098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B12ABE-A94F-4304-90F6-593672AA7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40E45-6212-41C1-AF31-200AB6D21A29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741B7E-A4E6-4A3D-8186-77C78CE1E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1DC345-EA23-46FB-B69A-D7DED834F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CE3DD-0825-4DB6-93A0-78846904C5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271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163D29F-6BB2-4DE4-8993-B698AE0CF5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18C7E70-61B9-47E7-A2FC-49F82FC1C7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7D548C-F705-4E35-81B6-18D36F239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40E45-6212-41C1-AF31-200AB6D21A29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E2C2CF-D134-4C50-8811-1518BF8CA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8BAC43-07B2-447C-BAD2-6589551E4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CE3DD-0825-4DB6-93A0-78846904C5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693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solidFill>
          <a:srgbClr val="EEED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8EE1F5-47D9-4FEA-A096-7BAB99408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977132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629350-145E-4986-B4CB-5A900F6A3C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977132" cy="4351338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39BDFB-7864-4C7C-9DF8-77798FFC8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40E45-6212-41C1-AF31-200AB6D21A29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8F6969-1FA5-4824-B8DC-2F72C242C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3014C4-7FEF-4215-A550-E51E8D9EF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CE3DD-0825-4DB6-93A0-78846904C5D7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6248061-9BE7-4ED7-9C75-FA66CD69EE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767" y="5013466"/>
            <a:ext cx="842233" cy="116349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FA3F720-F3B1-4C3D-AF4C-FBAE9A9163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968" y="3682291"/>
            <a:ext cx="1637274" cy="133117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6C3314D-528F-4D6B-85C7-AE8A1F34C79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819" y="5737033"/>
            <a:ext cx="1274226" cy="123863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A865DBD-D454-43DF-94A7-BF57D4C566A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16680">
            <a:off x="9667191" y="541989"/>
            <a:ext cx="946772" cy="120304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A7CD27B-9566-4417-9ACF-95EC6DE6685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138" y="-132222"/>
            <a:ext cx="1331175" cy="146998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4E04172-D0A0-4CB9-8EB8-7FCFCA8656B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314" y="2061332"/>
            <a:ext cx="1074906" cy="136676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2C76236-6662-43A4-B9B6-87935B92683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4555" y="2254693"/>
            <a:ext cx="806490" cy="117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55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solidFill>
          <a:srgbClr val="EEED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59911B-C686-4CEE-A90F-E761A2F76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8987" y="365125"/>
            <a:ext cx="5257800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CDF04B42-C2E9-4984-AC79-EAB633BC22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59550" y="1898649"/>
            <a:ext cx="5257800" cy="4594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DBBD0563-BDB1-44B2-B5A7-787933ED0A4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31494" y="365124"/>
            <a:ext cx="6096000" cy="2974171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Рисунок 8">
            <a:extLst>
              <a:ext uri="{FF2B5EF4-FFF2-40B4-BE49-F238E27FC236}">
                <a16:creationId xmlns:a16="http://schemas.microsoft.com/office/drawing/2014/main" id="{86F07766-06EB-4489-9D56-8FC26E571A6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31494" y="3518705"/>
            <a:ext cx="6096000" cy="2974172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378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51CBE6-BBA9-47F4-A8F3-3EBBC0AC6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EDEC27-23DD-46E9-8F0E-BC759D6FF9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F2A0F04-1EAA-4D2B-B461-F13DB0DD7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40E45-6212-41C1-AF31-200AB6D21A29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91B4D8-A2BA-44D7-A372-3AFB4DD47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4E469E-CC65-4E8B-9106-7DDFE3253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CE3DD-0825-4DB6-93A0-78846904C5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795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B06377-773C-4CF7-B4A9-E43D31B86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1BFA34-6174-4E2B-8AD0-2AFD2C4585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4C3E8E-E458-40FA-90F8-84A445F93B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EA4EA8F-F797-436B-AE4A-6095A2900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40E45-6212-41C1-AF31-200AB6D21A29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B8B3F-1FA2-461D-96E3-93CF7AA24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DDB47A-FB74-4FF5-9F36-B3A7A3C8F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CE3DD-0825-4DB6-93A0-78846904C5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452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0088C4-9B25-4D13-A6BE-C463C8841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C24BCA-FD19-4634-A4F0-BAF1A7D3AA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29BCE93-6B18-4FA0-BB08-6BB5D22069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250535A-C505-4710-929E-D27A89007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754F3D0-271F-41F5-ADA9-122A3E5C4F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6D62A60-CBBF-4348-BC1C-52D1C3968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40E45-6212-41C1-AF31-200AB6D21A29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3FF103F-178D-4A29-9F53-88784E516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C47AC93-E4FA-4E50-914C-BF8B5EEB9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CE3DD-0825-4DB6-93A0-78846904C5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544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1C87D-81F7-43B6-8A2F-DCD7BC689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1A69D81-F775-4067-BCAB-789FE1685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40E45-6212-41C1-AF31-200AB6D21A29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91241B6-EC57-4E34-8246-38AE26D1C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5F7612A-FC53-469C-9B30-EBEF3188C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CE3DD-0825-4DB6-93A0-78846904C5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35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>
      <p:bgPr>
        <a:solidFill>
          <a:srgbClr val="EEED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FF64DFC-1176-4852-91A7-BAC4EEA56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40E45-6212-41C1-AF31-200AB6D21A29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FD3DFA4-FC2E-4226-9D30-3F626AB62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C0F42C0-198B-4CFB-A411-0DF220FA2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CE3DD-0825-4DB6-93A0-78846904C5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185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61B6AC-AE41-4E7A-AA3A-0790A2785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B6CD6F-3C92-44FF-A2B0-F32A682BAF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BFFBC0A-8BF4-4592-9824-47E2F28FFC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24552EA-510F-4724-97C5-C201FBCE6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40E45-6212-41C1-AF31-200AB6D21A29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139CE9A-3092-4205-A84A-CB09E8413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B8D6EB9-437F-4ECA-BA67-E6A55B002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CE3DD-0825-4DB6-93A0-78846904C5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486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419286-651D-4DB9-A62E-764CB20EC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CA16FD-62E4-42EE-A46D-DF7805A2DD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145A84-48D4-4556-A97B-6AF10230A2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E40E45-6212-41C1-AF31-200AB6D21A29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101BC5-A32C-4ACD-B093-B2A1047B24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1A38BD-8751-4FE2-A875-EE6562191F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1CE3DD-0825-4DB6-93A0-78846904C5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2205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23-09-09 20-24-44 (online-video-cutter.com) (1)">
            <a:hlinkClick r:id="" action="ppaction://media"/>
            <a:extLst>
              <a:ext uri="{FF2B5EF4-FFF2-40B4-BE49-F238E27FC236}">
                <a16:creationId xmlns:a16="http://schemas.microsoft.com/office/drawing/2014/main" id="{7DF8C6F9-AF7C-CBE2-C972-ADD5B9B156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30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3D0BE1A-121C-40D5-839E-6507A9277C4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94121" y="4575982"/>
            <a:ext cx="630000" cy="630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5B5768C-5188-43E0-ACD6-0B772D797FF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394121" y="4571911"/>
            <a:ext cx="630000" cy="630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99AF669-FF87-45AC-97E1-6794AA31DBE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294121" y="4571911"/>
            <a:ext cx="630000" cy="630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9CFCEFB-89D2-4029-A6EB-9E3570DEC98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7194121" y="4571911"/>
            <a:ext cx="630000" cy="630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63517E-1026-4362-9383-E67345C0E711}"/>
              </a:ext>
            </a:extLst>
          </p:cNvPr>
          <p:cNvSpPr txBox="1"/>
          <p:nvPr/>
        </p:nvSpPr>
        <p:spPr>
          <a:xfrm>
            <a:off x="3048000" y="3244334"/>
            <a:ext cx="6096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6600" b="1" dirty="0"/>
              <a:t>СПАСИБО</a:t>
            </a:r>
          </a:p>
        </p:txBody>
      </p:sp>
    </p:spTree>
    <p:extLst>
      <p:ext uri="{BB962C8B-B14F-4D97-AF65-F5344CB8AC3E}">
        <p14:creationId xmlns:p14="http://schemas.microsoft.com/office/powerpoint/2010/main" val="95460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иний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554</TotalTime>
  <Words>1</Words>
  <Application>Microsoft Office PowerPoint</Application>
  <PresentationFormat>Широкоэкранный</PresentationFormat>
  <Paragraphs>1</Paragraphs>
  <Slides>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 Obstinate</dc:creator>
  <cp:lastModifiedBy>Дымовская Галина</cp:lastModifiedBy>
  <cp:revision>45</cp:revision>
  <dcterms:created xsi:type="dcterms:W3CDTF">2021-11-30T05:07:27Z</dcterms:created>
  <dcterms:modified xsi:type="dcterms:W3CDTF">2023-11-23T16:50:57Z</dcterms:modified>
</cp:coreProperties>
</file>