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6"/>
  </p:handoutMasterIdLst>
  <p:sldIdLst>
    <p:sldId id="256" r:id="rId3"/>
    <p:sldId id="257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259" r:id="rId12"/>
    <p:sldId id="291" r:id="rId13"/>
    <p:sldId id="304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051720" y="2204863"/>
            <a:ext cx="6912768" cy="20162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</a:t>
            </a:r>
            <a:endParaRPr lang="ru-RU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МНОЖЕСТ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052736"/>
            <a:ext cx="128142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№31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332"/>
            <a:ext cx="4067944" cy="5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33441" y="21982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29086" y="32934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29084" y="43823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47163" y="54929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383074" y="219820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378719" y="329341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378717" y="4382323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370809" y="5492991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1089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906758" y="1429898"/>
            <a:ext cx="3301767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1902403" y="2479919"/>
            <a:ext cx="3301767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5274" y="3503988"/>
            <a:ext cx="8640960" cy="11089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900512" y="4702030"/>
            <a:ext cx="3301767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1896157" y="5752051"/>
            <a:ext cx="3301767" cy="953145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9522" y="2956491"/>
            <a:ext cx="1969694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845948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627784" y="1304765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18349" y="1304764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51520" y="3431305"/>
            <a:ext cx="6840760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11560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627784" y="4509121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618349" y="4509120"/>
            <a:ext cx="1728192" cy="1944216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2786" y="2819677"/>
            <a:ext cx="1969694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524328" y="1586563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20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2663607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51520" y="23185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11560" y="130476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228183" y="170701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039870" y="170315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34924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2646611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234524" y="3393376"/>
            <a:ext cx="8634714" cy="89288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594564" y="4466285"/>
            <a:ext cx="1728192" cy="1944216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6211187" y="4868536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022874" y="4864671"/>
            <a:ext cx="971927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15545" y="3997594"/>
            <a:ext cx="1969694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8634714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ПЕРЕСЕЧЕНИЕ  МНОЖЕСТ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332"/>
            <a:ext cx="4067944" cy="5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77999" y="712332"/>
            <a:ext cx="4248472" cy="57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82899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3575" y="221583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49220" y="331104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49218" y="439995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49220" y="549299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899591" y="220365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5236" y="3298858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5234" y="438776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5236" y="5480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18" y="2875758"/>
            <a:ext cx="1944216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67545" y="1916814"/>
            <a:ext cx="4114982" cy="3960457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722541" y="3962452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722541" y="1955579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29503" y="4973623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722540" y="2957399"/>
            <a:ext cx="2304256" cy="864098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2786" y="2819677"/>
            <a:ext cx="1969694" cy="275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45274" y="263987"/>
            <a:ext cx="8640960" cy="12928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691680" y="1806691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691680" y="4314852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2077" y="1897082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796136" y="1789393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6136" y="4297554"/>
            <a:ext cx="1656184" cy="791441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245274" y="2771182"/>
            <a:ext cx="8640960" cy="129280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6" descr="http://class-g-2017.moy.su/_nw/5/92683775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38" y="4063987"/>
            <a:ext cx="17757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hyperlink" Target="http://class-g-2017.moy.su/_nw/5/92683775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1" Type="http://schemas.openxmlformats.org/officeDocument/2006/relationships/slideLayout" Target="../slideLayouts/slideLayout2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" y="6309360"/>
            <a:ext cx="8950960" cy="456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5" y="116632"/>
            <a:ext cx="8631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пересечение множества натуральных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решений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1057124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0792" y="2068469"/>
            <a:ext cx="3378579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501,502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6002" y="5362433"/>
            <a:ext cx="339422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37924" y="3157524"/>
            <a:ext cx="3376802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498, 502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0792" y="4224323"/>
            <a:ext cx="3376802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1251067"/>
            <a:ext cx="367240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498, 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502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480676" y="2065199"/>
            <a:ext cx="333979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61153" y="5337403"/>
            <a:ext cx="335526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0675" y="4252276"/>
            <a:ext cx="3338039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61153" y="3154933"/>
            <a:ext cx="337008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21, 22,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58834" y="1210145"/>
            <a:ext cx="367240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23,  </a:t>
            </a:r>
            <a:r>
              <a:rPr lang="en-US" sz="3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18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044" y="173849"/>
            <a:ext cx="86314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элементов в пересечении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79468" y="4228687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95538" y="5359161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7460" y="3154252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95538" y="2065200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1251067"/>
            <a:ext cx="4258748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{10, 20, 30} и {30, 40, 50}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83829" y="2049246"/>
            <a:ext cx="244827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92933" y="5321450"/>
            <a:ext cx="245961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83829" y="4236323"/>
            <a:ext cx="244698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696357" y="3138980"/>
            <a:ext cx="244698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05740" y="1251067"/>
            <a:ext cx="4269226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{60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{60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0" grpId="0" animBg="1"/>
      <p:bldP spid="20" grpId="1" animBg="1"/>
      <p:bldP spid="21" grpId="0" animBg="1"/>
      <p:bldP spid="21" grpId="1" animBg="1"/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6960051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02467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точек пересечения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луча и окружности?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0796" y="2020597"/>
            <a:ext cx="2189255" cy="7321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1190" y="5052456"/>
            <a:ext cx="2199393" cy="7284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одной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1190" y="4041483"/>
            <a:ext cx="2188103" cy="719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5544" y="3011279"/>
            <a:ext cx="2188103" cy="7321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7519" y="2160256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123728" y="2407875"/>
            <a:ext cx="2232248" cy="2232248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755576" y="4760717"/>
            <a:ext cx="1656184" cy="468483"/>
          </a:xfrm>
          <a:prstGeom prst="line">
            <a:avLst/>
          </a:prstGeom>
          <a:ln w="508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051720" y="4149080"/>
            <a:ext cx="2376264" cy="72008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168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Незнайка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02464" y="207788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02464" y="362428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02464" y="28539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02464" y="44049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02464" y="517761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56176" y="207788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56176" y="3624288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56176" y="28539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56176" y="4404952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56176" y="5177614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76" y="1196752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пересечение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1766" y="2283132"/>
            <a:ext cx="338733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922" y="5568021"/>
            <a:ext cx="340302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11, 31, 33, 44, 45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766" y="3402626"/>
            <a:ext cx="33855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{31, 32, 44}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63176" y="4468007"/>
            <a:ext cx="344376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{32, 11, 44}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8908" y="5574306"/>
            <a:ext cx="335560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{3, 15, 20, 44, 69}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9326" y="3402465"/>
            <a:ext cx="337114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{68, 15, 3, 20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1613" y="4468007"/>
            <a:ext cx="339195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0673" y="2307520"/>
            <a:ext cx="335383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{15,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88640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{31, 32, 11, 44}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1, 45, 44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523" y="1168240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объединение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8891" y="160128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{20, 44, 69, 15, 3}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{43, 20, 15, 68}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7395" y="324433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∩ М = 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2472" y="1866519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54868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верное равенство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60051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002467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62583" y="2533776"/>
            <a:ext cx="3168402" cy="82321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∩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79711" y="1504166"/>
            <a:ext cx="3132277" cy="7842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∩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75175" y="4790271"/>
            <a:ext cx="3172990" cy="798969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∩ М = 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75174" y="5827986"/>
            <a:ext cx="3136813" cy="76936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∩ М =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0312" y="215890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751" y="3789040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верное равенство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76" y="1196752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пересечение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9610" y="2357588"/>
            <a:ext cx="338733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510,520,530,520}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922" y="4457086"/>
            <a:ext cx="340302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1, 52,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54}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766" y="3402626"/>
            <a:ext cx="33855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{510, 51, 520, 52}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1393" y="5591276"/>
            <a:ext cx="344376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8908" y="5574306"/>
            <a:ext cx="335560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{303}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9326" y="3402465"/>
            <a:ext cx="337114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{301,302,304,305}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51301" y="2276872"/>
            <a:ext cx="339195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{300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303, 306}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0359" y="4457086"/>
            <a:ext cx="335383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88640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{510,520,530,540}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{51, 52, 53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4523" y="1168240"/>
            <a:ext cx="4238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пересечение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8891" y="160128"/>
            <a:ext cx="3816424" cy="1008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{300,302,304,306}</a:t>
            </a:r>
            <a:endParaRPr lang="ru-RU" sz="3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{301, 303, 305}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7395" y="324433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∩ М = 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176" y="1196752"/>
            <a:ext cx="423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А 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9816" y="2276872"/>
            <a:ext cx="241573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74098" y="4485963"/>
            <a:ext cx="242692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{0, 1}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74097" y="5573595"/>
            <a:ext cx="2414461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0470" y="3398114"/>
            <a:ext cx="245597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38581" y="4485963"/>
            <a:ext cx="240578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8581" y="3402465"/>
            <a:ext cx="241692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740555" y="2276872"/>
            <a:ext cx="243184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50988" y="5565959"/>
            <a:ext cx="240451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{0}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32656"/>
            <a:ext cx="381642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{0},  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{0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57798" y="1201736"/>
            <a:ext cx="4238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∩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862166" y="337640"/>
            <a:ext cx="3816424" cy="648072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= {10, 0}, 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{0}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945" y="111980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– множество д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узначных чисел, оканчи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вающи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 цифрой 5.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двузначных чисел. Укажите пересечение множеств.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3066" y="5574306"/>
            <a:ext cx="3387332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3922" y="4457086"/>
            <a:ext cx="340302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4802" y="3402465"/>
            <a:ext cx="338555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{15, 25, 35, 45}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1766" y="2276872"/>
            <a:ext cx="339517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48908" y="5574306"/>
            <a:ext cx="3355604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49326" y="3402465"/>
            <a:ext cx="3371145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51301" y="2276872"/>
            <a:ext cx="3391957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{70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72, 74, 76, 78}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0359" y="4457086"/>
            <a:ext cx="335383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07395" y="3244334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∩ М = 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1465" y="108588"/>
            <a:ext cx="439248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множество д</a:t>
            </a:r>
            <a: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узначных чисел, которые начинаются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цифрой 7.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 </a:t>
            </a:r>
            <a:r>
              <a:rPr lang="ru-RU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двузначных чисел. Укажите пересечение множеств.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6960051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02467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отрезок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пересечением треугольников А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 АКМ?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876214" y="2351168"/>
            <a:ext cx="1492752" cy="1656184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888750" y="4005064"/>
            <a:ext cx="3179194" cy="1296144"/>
          </a:xfrm>
          <a:prstGeom prst="triangle">
            <a:avLst>
              <a:gd name="adj" fmla="val 77565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52700" y="374345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631" y="192942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6739" y="3481844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1437" y="3743454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2313" y="5292574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0796" y="2020597"/>
            <a:ext cx="2189255" cy="7321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91190" y="5052456"/>
            <a:ext cx="2199393" cy="7284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1190" y="4041483"/>
            <a:ext cx="2188103" cy="719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5544" y="3011279"/>
            <a:ext cx="2188103" cy="7321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7519" y="21602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1" action="ppaction://hlinksldjump" highlightClick="1"/>
          </p:cNvPr>
          <p:cNvSpPr/>
          <p:nvPr/>
        </p:nvSpPr>
        <p:spPr>
          <a:xfrm>
            <a:off x="6960051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02467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2" y="476672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отрезок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пересечением треугольников РТЕ и НОЕ?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701877" y="3753198"/>
            <a:ext cx="1492752" cy="1656184"/>
          </a:xfrm>
          <a:prstGeom prst="triangle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422313" y="212507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0005" y="532925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4821" y="358797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1038" y="389058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8213" y="529257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0796" y="2020597"/>
            <a:ext cx="2189255" cy="73217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9900" y="3042998"/>
            <a:ext cx="2199393" cy="728488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91190" y="4041483"/>
            <a:ext cx="2188103" cy="71923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99126" y="5050612"/>
            <a:ext cx="2188103" cy="73217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7519" y="216025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3799128">
            <a:off x="1466926" y="3057292"/>
            <a:ext cx="3179194" cy="1296144"/>
          </a:xfrm>
          <a:prstGeom prst="triangle">
            <a:avLst>
              <a:gd name="adj" fmla="val 77565"/>
            </a:avLst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1542</Words>
  <Application>WPS Presentation</Application>
  <PresentationFormat>Экран (4:3)</PresentationFormat>
  <Paragraphs>256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160</cp:revision>
  <dcterms:created xsi:type="dcterms:W3CDTF">2020-10-13T08:41:00Z</dcterms:created>
  <dcterms:modified xsi:type="dcterms:W3CDTF">2024-11-01T15:51:25Z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99CA8FF4A54E4975B7F1924CC584BEE1_12</vt:lpwstr>
  </property>
  <property fmtid="{D5CDD505-2E9C-101B-9397-08002B2CF9AE}" pid="3" name="KSOProductBuildVer">
    <vt:lpwstr>1049-12.2.0.18607</vt:lpwstr>
  </property>
</Properties>
</file>