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0"/>
  </p:notesMasterIdLst>
  <p:sldIdLst>
    <p:sldId id="256" r:id="rId2"/>
    <p:sldId id="289" r:id="rId3"/>
    <p:sldId id="271" r:id="rId4"/>
    <p:sldId id="290" r:id="rId5"/>
    <p:sldId id="282" r:id="rId6"/>
    <p:sldId id="284" r:id="rId7"/>
    <p:sldId id="285" r:id="rId8"/>
    <p:sldId id="291" r:id="rId9"/>
    <p:sldId id="279" r:id="rId10"/>
    <p:sldId id="280" r:id="rId11"/>
    <p:sldId id="269" r:id="rId12"/>
    <p:sldId id="264" r:id="rId13"/>
    <p:sldId id="286" r:id="rId14"/>
    <p:sldId id="287" r:id="rId15"/>
    <p:sldId id="266" r:id="rId16"/>
    <p:sldId id="288" r:id="rId17"/>
    <p:sldId id="265" r:id="rId18"/>
    <p:sldId id="28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1 четверть(45,5%)</c:v>
                </c:pt>
                <c:pt idx="1">
                  <c:v>2 четверть(59%)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 formatCode="0.00%">
                  <c:v>0.45500000000000002</c:v>
                </c:pt>
                <c:pt idx="1">
                  <c:v>0.59000000000000008</c:v>
                </c:pt>
              </c:numCache>
            </c:numRef>
          </c:val>
        </c:ser>
        <c:shape val="box"/>
        <c:axId val="104263680"/>
        <c:axId val="94206592"/>
        <c:axId val="0"/>
      </c:bar3DChart>
      <c:catAx>
        <c:axId val="104263680"/>
        <c:scaling>
          <c:orientation val="minMax"/>
        </c:scaling>
        <c:axPos val="b"/>
        <c:tickLblPos val="nextTo"/>
        <c:crossAx val="94206592"/>
        <c:crosses val="autoZero"/>
        <c:auto val="1"/>
        <c:lblAlgn val="ctr"/>
        <c:lblOffset val="100"/>
      </c:catAx>
      <c:valAx>
        <c:axId val="94206592"/>
        <c:scaling>
          <c:orientation val="minMax"/>
        </c:scaling>
        <c:axPos val="l"/>
        <c:majorGridlines/>
        <c:numFmt formatCode="0.00%" sourceLinked="1"/>
        <c:tickLblPos val="nextTo"/>
        <c:crossAx val="10426368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48A268-45C4-4EBB-86A5-AB7DCE22465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3ECBE1-E673-4F68-85BE-9A59A4F918C9}">
      <dgm:prSet/>
      <dgm:spPr/>
      <dgm:t>
        <a:bodyPr/>
        <a:lstStyle/>
        <a:p>
          <a:pPr rtl="0"/>
          <a:r>
            <a:rPr lang="ru-RU" b="0" i="0" baseline="0" dirty="0" smtClean="0"/>
            <a:t>Низкая учебная мотивация</a:t>
          </a:r>
          <a:endParaRPr lang="ru-RU" b="0" i="0" baseline="0" dirty="0"/>
        </a:p>
      </dgm:t>
    </dgm:pt>
    <dgm:pt modelId="{0AE720CB-4EAD-4C2E-85F2-CC8CBB9C748F}" type="parTrans" cxnId="{9C6BE879-1B52-4F7B-8549-A0490DA769AC}">
      <dgm:prSet/>
      <dgm:spPr/>
      <dgm:t>
        <a:bodyPr/>
        <a:lstStyle/>
        <a:p>
          <a:endParaRPr lang="ru-RU"/>
        </a:p>
      </dgm:t>
    </dgm:pt>
    <dgm:pt modelId="{6A9D7A01-BF13-4FB2-B7E0-8DC2ECA7C3BF}" type="sibTrans" cxnId="{9C6BE879-1B52-4F7B-8549-A0490DA769AC}">
      <dgm:prSet/>
      <dgm:spPr/>
      <dgm:t>
        <a:bodyPr/>
        <a:lstStyle/>
        <a:p>
          <a:endParaRPr lang="ru-RU"/>
        </a:p>
      </dgm:t>
    </dgm:pt>
    <dgm:pt modelId="{EB8D8749-8B51-4659-83BC-B002DE372017}" type="pres">
      <dgm:prSet presAssocID="{1748A268-45C4-4EBB-86A5-AB7DCE22465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91A2CD-1BB3-4064-A8C1-6B99FDB44753}" type="pres">
      <dgm:prSet presAssocID="{EA3ECBE1-E673-4F68-85BE-9A59A4F918C9}" presName="composite" presStyleCnt="0"/>
      <dgm:spPr/>
    </dgm:pt>
    <dgm:pt modelId="{E21BA16D-BB00-4C6D-9E83-32982F767FEE}" type="pres">
      <dgm:prSet presAssocID="{EA3ECBE1-E673-4F68-85BE-9A59A4F918C9}" presName="imgShp" presStyleLbl="fgImgPlace1" presStyleIdx="0" presStyleCnt="1" custLinFactNeighborX="-6728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E2333E7-D520-4B49-ABA2-D68ADDCB0B08}" type="pres">
      <dgm:prSet presAssocID="{EA3ECBE1-E673-4F68-85BE-9A59A4F918C9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B63041-43E2-4AA3-B9E9-3BF46FEF9629}" type="presOf" srcId="{EA3ECBE1-E673-4F68-85BE-9A59A4F918C9}" destId="{7E2333E7-D520-4B49-ABA2-D68ADDCB0B08}" srcOrd="0" destOrd="0" presId="urn:microsoft.com/office/officeart/2005/8/layout/vList3"/>
    <dgm:cxn modelId="{E8B14F7C-258A-4663-81A4-454CC0A6D27C}" type="presOf" srcId="{1748A268-45C4-4EBB-86A5-AB7DCE224653}" destId="{EB8D8749-8B51-4659-83BC-B002DE372017}" srcOrd="0" destOrd="0" presId="urn:microsoft.com/office/officeart/2005/8/layout/vList3"/>
    <dgm:cxn modelId="{9C6BE879-1B52-4F7B-8549-A0490DA769AC}" srcId="{1748A268-45C4-4EBB-86A5-AB7DCE224653}" destId="{EA3ECBE1-E673-4F68-85BE-9A59A4F918C9}" srcOrd="0" destOrd="0" parTransId="{0AE720CB-4EAD-4C2E-85F2-CC8CBB9C748F}" sibTransId="{6A9D7A01-BF13-4FB2-B7E0-8DC2ECA7C3BF}"/>
    <dgm:cxn modelId="{CC20A6DD-18A2-41D0-BD89-4D2F7C9506C3}" type="presParOf" srcId="{EB8D8749-8B51-4659-83BC-B002DE372017}" destId="{4C91A2CD-1BB3-4064-A8C1-6B99FDB44753}" srcOrd="0" destOrd="0" presId="urn:microsoft.com/office/officeart/2005/8/layout/vList3"/>
    <dgm:cxn modelId="{7D8DC6B4-D143-4363-99D7-B4FDE8A75AA4}" type="presParOf" srcId="{4C91A2CD-1BB3-4064-A8C1-6B99FDB44753}" destId="{E21BA16D-BB00-4C6D-9E83-32982F767FEE}" srcOrd="0" destOrd="0" presId="urn:microsoft.com/office/officeart/2005/8/layout/vList3"/>
    <dgm:cxn modelId="{87E87EA1-6891-40BF-AF97-852DBF8C7286}" type="presParOf" srcId="{4C91A2CD-1BB3-4064-A8C1-6B99FDB44753}" destId="{7E2333E7-D520-4B49-ABA2-D68ADDCB0B0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52DB03-317B-4208-981E-41C63E5CD07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4098A5-B322-4D3D-ACA5-5000D18A6AE1}">
      <dgm:prSet/>
      <dgm:spPr/>
      <dgm:t>
        <a:bodyPr/>
        <a:lstStyle/>
        <a:p>
          <a:pPr rtl="0"/>
          <a:r>
            <a:rPr lang="ru-RU" b="0" i="0" baseline="0" dirty="0" smtClean="0"/>
            <a:t>Недобросовестное отношение  к учению</a:t>
          </a:r>
          <a:endParaRPr lang="ru-RU" b="0" i="0" baseline="0" dirty="0"/>
        </a:p>
      </dgm:t>
    </dgm:pt>
    <dgm:pt modelId="{6D4EE149-AE89-4AF0-93B6-199BC20023E1}" type="parTrans" cxnId="{1353648F-6F96-49E3-80BC-2F1038A24D2E}">
      <dgm:prSet/>
      <dgm:spPr/>
      <dgm:t>
        <a:bodyPr/>
        <a:lstStyle/>
        <a:p>
          <a:endParaRPr lang="ru-RU"/>
        </a:p>
      </dgm:t>
    </dgm:pt>
    <dgm:pt modelId="{D220D8B4-C263-4242-B78A-7A87FBB07819}" type="sibTrans" cxnId="{1353648F-6F96-49E3-80BC-2F1038A24D2E}">
      <dgm:prSet/>
      <dgm:spPr/>
      <dgm:t>
        <a:bodyPr/>
        <a:lstStyle/>
        <a:p>
          <a:endParaRPr lang="ru-RU"/>
        </a:p>
      </dgm:t>
    </dgm:pt>
    <dgm:pt modelId="{65C1D889-D138-408E-9F6A-65E6F7E9E272}" type="pres">
      <dgm:prSet presAssocID="{9152DB03-317B-4208-981E-41C63E5CD07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6AEE5E-FF07-41FA-A436-B14BACADD1CE}" type="pres">
      <dgm:prSet presAssocID="{0F4098A5-B322-4D3D-ACA5-5000D18A6AE1}" presName="composite" presStyleCnt="0"/>
      <dgm:spPr/>
    </dgm:pt>
    <dgm:pt modelId="{8536AC83-C8E0-4A0D-A03E-44CEA155F463}" type="pres">
      <dgm:prSet presAssocID="{0F4098A5-B322-4D3D-ACA5-5000D18A6AE1}" presName="imgShp" presStyleLbl="fgImgPlace1" presStyleIdx="0" presStyleCnt="1" custLinFactNeighborX="-3859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51546D1-3DEB-459E-93FC-9A13DEE880F2}" type="pres">
      <dgm:prSet presAssocID="{0F4098A5-B322-4D3D-ACA5-5000D18A6AE1}" presName="txShp" presStyleLbl="node1" presStyleIdx="0" presStyleCnt="1" custLinFactNeighborX="4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53648F-6F96-49E3-80BC-2F1038A24D2E}" srcId="{9152DB03-317B-4208-981E-41C63E5CD073}" destId="{0F4098A5-B322-4D3D-ACA5-5000D18A6AE1}" srcOrd="0" destOrd="0" parTransId="{6D4EE149-AE89-4AF0-93B6-199BC20023E1}" sibTransId="{D220D8B4-C263-4242-B78A-7A87FBB07819}"/>
    <dgm:cxn modelId="{0964D41A-E186-42BD-90A0-65A827450A48}" type="presOf" srcId="{9152DB03-317B-4208-981E-41C63E5CD073}" destId="{65C1D889-D138-408E-9F6A-65E6F7E9E272}" srcOrd="0" destOrd="0" presId="urn:microsoft.com/office/officeart/2005/8/layout/vList3"/>
    <dgm:cxn modelId="{E3D768BA-FC33-4DDA-805C-A1FFE9FFAB57}" type="presOf" srcId="{0F4098A5-B322-4D3D-ACA5-5000D18A6AE1}" destId="{451546D1-3DEB-459E-93FC-9A13DEE880F2}" srcOrd="0" destOrd="0" presId="urn:microsoft.com/office/officeart/2005/8/layout/vList3"/>
    <dgm:cxn modelId="{A556DF6E-00B4-4558-979F-FCC9CCCEE5DC}" type="presParOf" srcId="{65C1D889-D138-408E-9F6A-65E6F7E9E272}" destId="{3F6AEE5E-FF07-41FA-A436-B14BACADD1CE}" srcOrd="0" destOrd="0" presId="urn:microsoft.com/office/officeart/2005/8/layout/vList3"/>
    <dgm:cxn modelId="{9DD2B737-64F9-4AF8-9EC4-555880683BEB}" type="presParOf" srcId="{3F6AEE5E-FF07-41FA-A436-B14BACADD1CE}" destId="{8536AC83-C8E0-4A0D-A03E-44CEA155F463}" srcOrd="0" destOrd="0" presId="urn:microsoft.com/office/officeart/2005/8/layout/vList3"/>
    <dgm:cxn modelId="{657C2F55-D6D4-4E78-B614-E4EB0539CB16}" type="presParOf" srcId="{3F6AEE5E-FF07-41FA-A436-B14BACADD1CE}" destId="{451546D1-3DEB-459E-93FC-9A13DEE880F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2D1FD7-0D44-4B77-BB77-07FD6B92A70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2D03A6-1D0D-4DDF-80C2-61B125777CC3}" type="pres">
      <dgm:prSet presAssocID="{7A2D1FD7-0D44-4B77-BB77-07FD6B92A70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E0C108C-1EBD-48AD-B97B-F09F55C7A1FF}" type="presOf" srcId="{7A2D1FD7-0D44-4B77-BB77-07FD6B92A703}" destId="{282D03A6-1D0D-4DDF-80C2-61B125777CC3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2D1FD7-0D44-4B77-BB77-07FD6B92A70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2D2929-0F5F-4897-96EB-DED212F1131C}">
      <dgm:prSet/>
      <dgm:spPr/>
      <dgm:t>
        <a:bodyPr/>
        <a:lstStyle/>
        <a:p>
          <a:pPr rtl="0"/>
          <a:r>
            <a:rPr lang="ru-RU" b="0" i="0" baseline="0" dirty="0" smtClean="0"/>
            <a:t>Отсутствие или недостаточное взаимопонимание учащихся и учителей</a:t>
          </a:r>
          <a:endParaRPr lang="ru-RU" b="0" i="0" baseline="0" dirty="0"/>
        </a:p>
      </dgm:t>
    </dgm:pt>
    <dgm:pt modelId="{AD4F6B23-3A52-46E6-84A5-D1C85FAD426E}" type="parTrans" cxnId="{89A88408-849E-41CF-BF7B-A0EC4C43FBB8}">
      <dgm:prSet/>
      <dgm:spPr/>
      <dgm:t>
        <a:bodyPr/>
        <a:lstStyle/>
        <a:p>
          <a:endParaRPr lang="ru-RU"/>
        </a:p>
      </dgm:t>
    </dgm:pt>
    <dgm:pt modelId="{C4C342BE-7240-479F-ABA5-F763A75091F1}" type="sibTrans" cxnId="{89A88408-849E-41CF-BF7B-A0EC4C43FBB8}">
      <dgm:prSet/>
      <dgm:spPr/>
      <dgm:t>
        <a:bodyPr/>
        <a:lstStyle/>
        <a:p>
          <a:endParaRPr lang="ru-RU"/>
        </a:p>
      </dgm:t>
    </dgm:pt>
    <dgm:pt modelId="{282D03A6-1D0D-4DDF-80C2-61B125777CC3}" type="pres">
      <dgm:prSet presAssocID="{7A2D1FD7-0D44-4B77-BB77-07FD6B92A70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B50610-1F72-48C4-88DF-E73AE1F2EAA0}" type="pres">
      <dgm:prSet presAssocID="{7C2D2929-0F5F-4897-96EB-DED212F1131C}" presName="composite" presStyleCnt="0"/>
      <dgm:spPr/>
    </dgm:pt>
    <dgm:pt modelId="{6A218A9F-8249-47A5-B149-3E5A5244F603}" type="pres">
      <dgm:prSet presAssocID="{7C2D2929-0F5F-4897-96EB-DED212F1131C}" presName="imgShp" presStyleLbl="fgImgPlace1" presStyleIdx="0" presStyleCnt="1" custLinFactNeighborX="-4439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9D028CA-319D-45AC-975D-D0E785B059DC}" type="pres">
      <dgm:prSet presAssocID="{7C2D2929-0F5F-4897-96EB-DED212F1131C}" presName="txShp" presStyleLbl="node1" presStyleIdx="0" presStyleCnt="1" custLinFactY="1" custLinFactNeighborX="215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FDDFBE-7089-445A-9221-B6FAEC0536C8}" type="presOf" srcId="{7C2D2929-0F5F-4897-96EB-DED212F1131C}" destId="{19D028CA-319D-45AC-975D-D0E785B059DC}" srcOrd="0" destOrd="0" presId="urn:microsoft.com/office/officeart/2005/8/layout/vList3"/>
    <dgm:cxn modelId="{E12AE2C9-194C-4B05-B272-60E42E6AB6EA}" type="presOf" srcId="{7A2D1FD7-0D44-4B77-BB77-07FD6B92A703}" destId="{282D03A6-1D0D-4DDF-80C2-61B125777CC3}" srcOrd="0" destOrd="0" presId="urn:microsoft.com/office/officeart/2005/8/layout/vList3"/>
    <dgm:cxn modelId="{89A88408-849E-41CF-BF7B-A0EC4C43FBB8}" srcId="{7A2D1FD7-0D44-4B77-BB77-07FD6B92A703}" destId="{7C2D2929-0F5F-4897-96EB-DED212F1131C}" srcOrd="0" destOrd="0" parTransId="{AD4F6B23-3A52-46E6-84A5-D1C85FAD426E}" sibTransId="{C4C342BE-7240-479F-ABA5-F763A75091F1}"/>
    <dgm:cxn modelId="{A9D0F9AB-4D53-4996-B860-D129C5E80A43}" type="presParOf" srcId="{282D03A6-1D0D-4DDF-80C2-61B125777CC3}" destId="{F0B50610-1F72-48C4-88DF-E73AE1F2EAA0}" srcOrd="0" destOrd="0" presId="urn:microsoft.com/office/officeart/2005/8/layout/vList3"/>
    <dgm:cxn modelId="{CEFB7FE7-485C-4644-AADA-C8FE8DFE987D}" type="presParOf" srcId="{F0B50610-1F72-48C4-88DF-E73AE1F2EAA0}" destId="{6A218A9F-8249-47A5-B149-3E5A5244F603}" srcOrd="0" destOrd="0" presId="urn:microsoft.com/office/officeart/2005/8/layout/vList3"/>
    <dgm:cxn modelId="{14E18FEC-7A86-4A19-A16F-8E67DF629C73}" type="presParOf" srcId="{F0B50610-1F72-48C4-88DF-E73AE1F2EAA0}" destId="{19D028CA-319D-45AC-975D-D0E785B059D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2333E7-D520-4B49-ABA2-D68ADDCB0B08}">
      <dsp:nvSpPr>
        <dsp:cNvPr id="0" name=""/>
        <dsp:cNvSpPr/>
      </dsp:nvSpPr>
      <dsp:spPr>
        <a:xfrm rot="10800000">
          <a:off x="1428972" y="0"/>
          <a:ext cx="4465589" cy="121672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542" tIns="133350" rIns="24892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0" i="0" kern="1200" baseline="0" dirty="0" smtClean="0"/>
            <a:t>Низкая учебная мотивация</a:t>
          </a:r>
          <a:endParaRPr lang="ru-RU" sz="3500" b="0" i="0" kern="1200" baseline="0" dirty="0"/>
        </a:p>
      </dsp:txBody>
      <dsp:txXfrm rot="10800000">
        <a:off x="1428972" y="0"/>
        <a:ext cx="4465589" cy="1216726"/>
      </dsp:txXfrm>
    </dsp:sp>
    <dsp:sp modelId="{E21BA16D-BB00-4C6D-9E83-32982F767FEE}">
      <dsp:nvSpPr>
        <dsp:cNvPr id="0" name=""/>
        <dsp:cNvSpPr/>
      </dsp:nvSpPr>
      <dsp:spPr>
        <a:xfrm>
          <a:off x="1972" y="0"/>
          <a:ext cx="1216726" cy="121672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1546D1-3DEB-459E-93FC-9A13DEE880F2}">
      <dsp:nvSpPr>
        <dsp:cNvPr id="0" name=""/>
        <dsp:cNvSpPr/>
      </dsp:nvSpPr>
      <dsp:spPr>
        <a:xfrm rot="10800000">
          <a:off x="2000254" y="0"/>
          <a:ext cx="5368208" cy="157162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3044" tIns="125730" rIns="234696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0" i="0" kern="1200" baseline="0" dirty="0" smtClean="0"/>
            <a:t>Недобросовестное отношение  к учению</a:t>
          </a:r>
          <a:endParaRPr lang="ru-RU" sz="3300" b="0" i="0" kern="1200" baseline="0" dirty="0"/>
        </a:p>
      </dsp:txBody>
      <dsp:txXfrm rot="10800000">
        <a:off x="2000254" y="0"/>
        <a:ext cx="5368208" cy="1571628"/>
      </dsp:txXfrm>
    </dsp:sp>
    <dsp:sp modelId="{8536AC83-C8E0-4A0D-A03E-44CEA155F463}">
      <dsp:nvSpPr>
        <dsp:cNvPr id="0" name=""/>
        <dsp:cNvSpPr/>
      </dsp:nvSpPr>
      <dsp:spPr>
        <a:xfrm>
          <a:off x="352681" y="0"/>
          <a:ext cx="1571628" cy="157162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D028CA-319D-45AC-975D-D0E785B059DC}">
      <dsp:nvSpPr>
        <dsp:cNvPr id="0" name=""/>
        <dsp:cNvSpPr/>
      </dsp:nvSpPr>
      <dsp:spPr>
        <a:xfrm rot="10800000">
          <a:off x="1779450" y="0"/>
          <a:ext cx="4940652" cy="171451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6052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baseline="0" dirty="0" smtClean="0"/>
            <a:t>Отсутствие или недостаточное взаимопонимание учащихся и учителей</a:t>
          </a:r>
          <a:endParaRPr lang="ru-RU" sz="2800" b="0" i="0" kern="1200" baseline="0" dirty="0"/>
        </a:p>
      </dsp:txBody>
      <dsp:txXfrm rot="10800000">
        <a:off x="1779450" y="0"/>
        <a:ext cx="4940652" cy="1714512"/>
      </dsp:txXfrm>
    </dsp:sp>
    <dsp:sp modelId="{6A218A9F-8249-47A5-B149-3E5A5244F603}">
      <dsp:nvSpPr>
        <dsp:cNvPr id="0" name=""/>
        <dsp:cNvSpPr/>
      </dsp:nvSpPr>
      <dsp:spPr>
        <a:xfrm>
          <a:off x="54612" y="0"/>
          <a:ext cx="1714512" cy="171451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F7F83-5129-40D1-8DC4-96F4C8250FD1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7583B-8A08-4B85-8571-264F784F7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68094C99-1166-43FB-B10F-E4CF8AAFCD19}" type="slidenum">
              <a:rPr lang="en-GB" altLang="ru-RU" smtClean="0">
                <a:ea typeface="Lucida Sans Unicode" pitchFamily="34" charset="0"/>
                <a:cs typeface="Lucida Sans Unicode" pitchFamily="34" charset="0"/>
              </a:rPr>
              <a:pPr/>
              <a:t>13</a:t>
            </a:fld>
            <a:endParaRPr lang="en-GB" altLang="ru-RU" smtClean="0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925935" y="685947"/>
            <a:ext cx="5007733" cy="34297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body"/>
          </p:nvPr>
        </p:nvSpPr>
        <p:spPr>
          <a:xfrm>
            <a:off x="685640" y="4343839"/>
            <a:ext cx="5488322" cy="4117141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D387575E-C557-41ED-AC0B-B87660AD010A}" type="slidenum">
              <a:rPr lang="en-GB" altLang="ru-RU" smtClean="0">
                <a:ea typeface="Lucida Sans Unicode" pitchFamily="34" charset="0"/>
                <a:cs typeface="Lucida Sans Unicode" pitchFamily="34" charset="0"/>
              </a:rPr>
              <a:pPr/>
              <a:t>14</a:t>
            </a:fld>
            <a:endParaRPr lang="en-GB" altLang="ru-RU" smtClean="0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925935" y="685947"/>
            <a:ext cx="5007733" cy="34297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body"/>
          </p:nvPr>
        </p:nvSpPr>
        <p:spPr>
          <a:xfrm>
            <a:off x="685640" y="4343839"/>
            <a:ext cx="5488322" cy="4117141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D387575E-C557-41ED-AC0B-B87660AD010A}" type="slidenum">
              <a:rPr lang="en-GB" altLang="ru-RU" smtClean="0">
                <a:ea typeface="Lucida Sans Unicode" pitchFamily="34" charset="0"/>
                <a:cs typeface="Lucida Sans Unicode" pitchFamily="34" charset="0"/>
              </a:rPr>
              <a:pPr/>
              <a:t>16</a:t>
            </a:fld>
            <a:endParaRPr lang="en-GB" altLang="ru-RU" smtClean="0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925935" y="685947"/>
            <a:ext cx="5007733" cy="34297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body"/>
          </p:nvPr>
        </p:nvSpPr>
        <p:spPr>
          <a:xfrm>
            <a:off x="685640" y="4343839"/>
            <a:ext cx="5488322" cy="4117141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33DE8B4-5F15-4270-8348-230E51CAF794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9D30B27-535E-43D7-92DE-1468A5AD2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3DE8B4-5F15-4270-8348-230E51CAF794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D30B27-535E-43D7-92DE-1468A5AD2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33DE8B4-5F15-4270-8348-230E51CAF794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9D30B27-535E-43D7-92DE-1468A5AD2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3DE8B4-5F15-4270-8348-230E51CAF794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D30B27-535E-43D7-92DE-1468A5AD2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33DE8B4-5F15-4270-8348-230E51CAF794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9D30B27-535E-43D7-92DE-1468A5AD2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3DE8B4-5F15-4270-8348-230E51CAF794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D30B27-535E-43D7-92DE-1468A5AD2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3DE8B4-5F15-4270-8348-230E51CAF794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D30B27-535E-43D7-92DE-1468A5AD2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3DE8B4-5F15-4270-8348-230E51CAF794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D30B27-535E-43D7-92DE-1468A5AD2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33DE8B4-5F15-4270-8348-230E51CAF794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D30B27-535E-43D7-92DE-1468A5AD2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3DE8B4-5F15-4270-8348-230E51CAF794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D30B27-535E-43D7-92DE-1468A5AD2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3DE8B4-5F15-4270-8348-230E51CAF794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D30B27-535E-43D7-92DE-1468A5AD21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33DE8B4-5F15-4270-8348-230E51CAF794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9D30B27-535E-43D7-92DE-1468A5AD2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926" y="214290"/>
            <a:ext cx="5857916" cy="3681418"/>
          </a:xfrm>
        </p:spPr>
        <p:txBody>
          <a:bodyPr/>
          <a:lstStyle/>
          <a:p>
            <a:pPr algn="ctr"/>
            <a:r>
              <a:rPr lang="ru-RU" sz="5400" dirty="0" smtClean="0"/>
              <a:t>«Успешный ученик.</a:t>
            </a:r>
            <a:br>
              <a:rPr lang="ru-RU" sz="5400" dirty="0" smtClean="0"/>
            </a:br>
            <a:r>
              <a:rPr lang="ru-RU" sz="5400" dirty="0" smtClean="0"/>
              <a:t>Как им стать?»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5445224"/>
            <a:ext cx="6215106" cy="101552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Московское суворовское военное училище Воспитатель 1 учебного курса </a:t>
            </a:r>
            <a:r>
              <a:rPr lang="ru-RU" sz="2400" dirty="0" err="1" smtClean="0"/>
              <a:t>Шац</a:t>
            </a:r>
            <a:r>
              <a:rPr lang="ru-RU" sz="2400" dirty="0" smtClean="0"/>
              <a:t> Л. М.</a:t>
            </a:r>
            <a:endParaRPr lang="ru-RU" sz="2400" dirty="0" smtClean="0"/>
          </a:p>
          <a:p>
            <a:pPr algn="ctr"/>
            <a:endParaRPr lang="ru-RU" sz="2800" dirty="0" smtClean="0"/>
          </a:p>
          <a:p>
            <a:pPr algn="l"/>
            <a:endParaRPr lang="ru-RU" dirty="0"/>
          </a:p>
        </p:txBody>
      </p:sp>
      <p:pic>
        <p:nvPicPr>
          <p:cNvPr id="4" name="Рисунок 3" descr="f44b56a4ea5e5db0d97a3ae2802c353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46" t="4500" r="19512" b="8499"/>
          <a:stretch>
            <a:fillRect/>
          </a:stretch>
        </p:blipFill>
        <p:spPr>
          <a:xfrm>
            <a:off x="0" y="1000108"/>
            <a:ext cx="2641974" cy="392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4800" smtClean="0">
                <a:ln>
                  <a:noFill/>
                </a:ln>
                <a:solidFill>
                  <a:srgbClr val="6C0604"/>
                </a:solidFill>
                <a:effectLst/>
              </a:rPr>
              <a:t>Толстой Лев Николаевич</a:t>
            </a:r>
            <a:r>
              <a:rPr lang="ru-RU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pic>
        <p:nvPicPr>
          <p:cNvPr id="36869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557338"/>
            <a:ext cx="3600450" cy="4608512"/>
          </a:xfrm>
          <a:noFill/>
          <a:ln/>
        </p:spPr>
      </p:pic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3924300" y="1557338"/>
            <a:ext cx="5040313" cy="46085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/>
            <a:endParaRPr lang="ru-RU" sz="2400">
              <a:solidFill>
                <a:srgbClr val="000099"/>
              </a:solidFill>
            </a:endParaRPr>
          </a:p>
          <a:p>
            <a:pPr marL="342900" indent="-342900" algn="ctr"/>
            <a:r>
              <a:rPr lang="ru-RU" sz="2400">
                <a:solidFill>
                  <a:srgbClr val="000099"/>
                </a:solidFill>
              </a:rPr>
              <a:t>В 16 лет составил программу </a:t>
            </a:r>
          </a:p>
          <a:p>
            <a:pPr marL="342900" indent="-342900" algn="ctr"/>
            <a:r>
              <a:rPr lang="ru-RU" sz="2400">
                <a:solidFill>
                  <a:srgbClr val="000099"/>
                </a:solidFill>
              </a:rPr>
              <a:t>самовоспитания.</a:t>
            </a:r>
          </a:p>
          <a:p>
            <a:pPr marL="342900" indent="-342900" algn="ctr"/>
            <a:endParaRPr lang="ru-RU" sz="2400">
              <a:solidFill>
                <a:srgbClr val="000099"/>
              </a:solidFill>
            </a:endParaRPr>
          </a:p>
          <a:p>
            <a:pPr marL="342900" indent="-342900" algn="ctr"/>
            <a:r>
              <a:rPr lang="ru-RU" sz="2800">
                <a:solidFill>
                  <a:srgbClr val="000099"/>
                </a:solidFill>
              </a:rPr>
              <a:t> 1. Выработка качеств ума        </a:t>
            </a:r>
          </a:p>
          <a:p>
            <a:pPr marL="342900" indent="-342900" algn="ctr"/>
            <a:endParaRPr lang="ru-RU" sz="2800">
              <a:solidFill>
                <a:srgbClr val="000099"/>
              </a:solidFill>
            </a:endParaRPr>
          </a:p>
          <a:p>
            <a:pPr marL="342900" indent="-342900" algn="ctr"/>
            <a:endParaRPr lang="ru-RU" sz="2800">
              <a:solidFill>
                <a:srgbClr val="000099"/>
              </a:solidFill>
            </a:endParaRPr>
          </a:p>
          <a:p>
            <a:pPr marL="342900" indent="-342900" algn="ctr"/>
            <a:r>
              <a:rPr lang="ru-RU" sz="2800">
                <a:solidFill>
                  <a:srgbClr val="000099"/>
                </a:solidFill>
              </a:rPr>
              <a:t>  2. Выработка качеств души      </a:t>
            </a:r>
            <a:endParaRPr lang="ru-RU" sz="2800"/>
          </a:p>
          <a:p>
            <a:pPr marL="342900" indent="-342900" algn="ctr"/>
            <a:endParaRPr lang="ru-RU" sz="2800"/>
          </a:p>
          <a:p>
            <a:pPr marL="342900" indent="-342900" algn="ctr"/>
            <a:endParaRPr lang="ru-RU" sz="2800"/>
          </a:p>
          <a:p>
            <a:pPr marL="342900" indent="-342900" algn="ctr"/>
            <a:r>
              <a:rPr lang="ru-RU" sz="2800">
                <a:solidFill>
                  <a:srgbClr val="000099"/>
                </a:solidFill>
              </a:rPr>
              <a:t>  3. Избавление от недостатков  </a:t>
            </a:r>
          </a:p>
          <a:p>
            <a:pPr marL="342900" indent="-342900"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72066" y="3789040"/>
            <a:ext cx="4071934" cy="1057268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Причины</a:t>
            </a:r>
            <a:endParaRPr lang="ru-RU" sz="6000" dirty="0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835696" y="5445224"/>
            <a:ext cx="6592214" cy="1057268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неуспеваемости</a:t>
            </a:r>
            <a:endParaRPr kumimoji="0" lang="ru-RU" sz="6000" b="1" i="0" u="none" strike="noStrike" kern="1200" cap="all" spc="0" normalizeH="0" baseline="0" noProof="0" dirty="0">
              <a:ln w="500">
                <a:solidFill>
                  <a:schemeClr val="tx2">
                    <a:shade val="10000"/>
                    <a:satMod val="135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Рисунок 8" descr="question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512" r="3512"/>
          <a:stretch>
            <a:fillRect/>
          </a:stretch>
        </p:blipFill>
        <p:spPr/>
      </p:pic>
      <p:pic>
        <p:nvPicPr>
          <p:cNvPr id="10" name="Рисунок 9" descr="answer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2924" y="280368"/>
            <a:ext cx="2307468" cy="3076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/>
        </p:nvGraphicFramePr>
        <p:xfrm>
          <a:off x="755576" y="332656"/>
          <a:ext cx="6715172" cy="1216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467544" y="1916832"/>
          <a:ext cx="8072494" cy="1571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4" name="Схема 13"/>
          <p:cNvGraphicFramePr/>
          <p:nvPr/>
        </p:nvGraphicFramePr>
        <p:xfrm>
          <a:off x="428596" y="3429000"/>
          <a:ext cx="6643734" cy="1071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467544" y="3861048"/>
          <a:ext cx="7429552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 noChangeArrowheads="1"/>
          </p:cNvSpPr>
          <p:nvPr/>
        </p:nvSpPr>
        <p:spPr bwMode="auto">
          <a:xfrm>
            <a:off x="2411413" y="2133600"/>
            <a:ext cx="647700" cy="863600"/>
          </a:xfrm>
          <a:prstGeom prst="curvedRightArrow">
            <a:avLst>
              <a:gd name="adj1" fmla="val 28074"/>
              <a:gd name="adj2" fmla="val 57494"/>
              <a:gd name="adj3" fmla="val 37676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5363" name="AutoShape 2"/>
          <p:cNvSpPr>
            <a:spLocks noChangeArrowheads="1"/>
          </p:cNvSpPr>
          <p:nvPr/>
        </p:nvSpPr>
        <p:spPr bwMode="auto">
          <a:xfrm>
            <a:off x="5795963" y="2133600"/>
            <a:ext cx="576262" cy="935038"/>
          </a:xfrm>
          <a:prstGeom prst="curvedLeftArrow">
            <a:avLst>
              <a:gd name="adj1" fmla="val 31550"/>
              <a:gd name="adj2" fmla="val 64603"/>
              <a:gd name="adj3" fmla="val 66667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5364" name="AutoShape 3"/>
          <p:cNvSpPr>
            <a:spLocks noChangeArrowheads="1"/>
          </p:cNvSpPr>
          <p:nvPr/>
        </p:nvSpPr>
        <p:spPr bwMode="auto">
          <a:xfrm>
            <a:off x="4643438" y="3284538"/>
            <a:ext cx="4176712" cy="3025775"/>
          </a:xfrm>
          <a:prstGeom prst="roundRect">
            <a:avLst>
              <a:gd name="adj" fmla="val 16667"/>
            </a:avLst>
          </a:prstGeom>
          <a:solidFill>
            <a:srgbClr val="FFFFCC">
              <a:alpha val="89803"/>
            </a:srgbClr>
          </a:solidFill>
          <a:ln w="57240">
            <a:solidFill>
              <a:srgbClr val="0000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lnSpc>
                <a:spcPct val="100000"/>
              </a:lnSpc>
              <a:buClr>
                <a:srgbClr val="0066FF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000" b="1">
                <a:solidFill>
                  <a:srgbClr val="CC00FF"/>
                </a:solidFill>
                <a:latin typeface="Times New Roman" pitchFamily="18" charset="0"/>
              </a:rPr>
              <a:t>2 четверть</a:t>
            </a:r>
          </a:p>
          <a:p>
            <a:pPr>
              <a:lnSpc>
                <a:spcPct val="100000"/>
              </a:lnSpc>
              <a:buClr>
                <a:srgbClr val="0066FF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000" b="1">
                <a:solidFill>
                  <a:srgbClr val="0066FF"/>
                </a:solidFill>
                <a:latin typeface="Times New Roman" pitchFamily="18" charset="0"/>
              </a:rPr>
              <a:t>Кол-во учащихся – 22</a:t>
            </a:r>
          </a:p>
          <a:p>
            <a:pPr>
              <a:lnSpc>
                <a:spcPct val="100000"/>
              </a:lnSpc>
              <a:buClr>
                <a:srgbClr val="0066FF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000" b="1">
                <a:solidFill>
                  <a:srgbClr val="0066FF"/>
                </a:solidFill>
                <a:latin typeface="Times New Roman" pitchFamily="18" charset="0"/>
              </a:rPr>
              <a:t>Успевают на «5» – 1 </a:t>
            </a:r>
          </a:p>
          <a:p>
            <a:pPr>
              <a:lnSpc>
                <a:spcPct val="100000"/>
              </a:lnSpc>
              <a:buClr>
                <a:srgbClr val="0066FF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000" b="1">
                <a:solidFill>
                  <a:srgbClr val="0066FF"/>
                </a:solidFill>
                <a:latin typeface="Times New Roman" pitchFamily="18" charset="0"/>
              </a:rPr>
              <a:t>Успевают на «4» и «5» – 12 </a:t>
            </a:r>
          </a:p>
          <a:p>
            <a:pPr>
              <a:lnSpc>
                <a:spcPct val="100000"/>
              </a:lnSpc>
              <a:buClr>
                <a:srgbClr val="0066FF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000" b="1">
                <a:solidFill>
                  <a:srgbClr val="0066FF"/>
                </a:solidFill>
                <a:latin typeface="Times New Roman" pitchFamily="18" charset="0"/>
              </a:rPr>
              <a:t>Итого за класс:</a:t>
            </a:r>
          </a:p>
          <a:p>
            <a:pPr>
              <a:lnSpc>
                <a:spcPct val="100000"/>
              </a:lnSpc>
              <a:buClr>
                <a:srgbClr val="0066FF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000" b="1">
                <a:solidFill>
                  <a:srgbClr val="0066FF"/>
                </a:solidFill>
                <a:latin typeface="Times New Roman" pitchFamily="18" charset="0"/>
              </a:rPr>
              <a:t>% успеваемости – 100%</a:t>
            </a:r>
          </a:p>
          <a:p>
            <a:pPr>
              <a:lnSpc>
                <a:spcPct val="100000"/>
              </a:lnSpc>
              <a:buClr>
                <a:srgbClr val="0066FF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000" b="1">
                <a:solidFill>
                  <a:srgbClr val="0066FF"/>
                </a:solidFill>
                <a:latin typeface="Times New Roman" pitchFamily="18" charset="0"/>
              </a:rPr>
              <a:t>% качества - 59%</a:t>
            </a:r>
            <a:endParaRPr lang="en-GB" altLang="ru-RU" sz="2000" b="1">
              <a:solidFill>
                <a:srgbClr val="0066FF"/>
              </a:solidFill>
              <a:latin typeface="Times New Roman" pitchFamily="18" charset="0"/>
            </a:endParaRPr>
          </a:p>
        </p:txBody>
      </p:sp>
      <p:sp>
        <p:nvSpPr>
          <p:cNvPr id="15365" name="AutoShape 4"/>
          <p:cNvSpPr>
            <a:spLocks noChangeArrowheads="1"/>
          </p:cNvSpPr>
          <p:nvPr/>
        </p:nvSpPr>
        <p:spPr bwMode="auto">
          <a:xfrm>
            <a:off x="323850" y="3284538"/>
            <a:ext cx="4176713" cy="3024187"/>
          </a:xfrm>
          <a:prstGeom prst="roundRect">
            <a:avLst>
              <a:gd name="adj" fmla="val 16667"/>
            </a:avLst>
          </a:prstGeom>
          <a:solidFill>
            <a:srgbClr val="FFFFCC">
              <a:alpha val="89803"/>
            </a:srgbClr>
          </a:solidFill>
          <a:ln w="57240">
            <a:solidFill>
              <a:srgbClr val="0000FF"/>
            </a:solidFill>
            <a:miter lim="800000"/>
            <a:headEnd/>
            <a:tailEnd/>
          </a:ln>
        </p:spPr>
        <p:txBody>
          <a:bodyPr wrap="none" lIns="90000" tIns="46800" rIns="90000" bIns="46800"/>
          <a:lstStyle/>
          <a:p>
            <a:pPr>
              <a:lnSpc>
                <a:spcPct val="100000"/>
              </a:lnSpc>
              <a:buClr>
                <a:srgbClr val="0066FF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2000" b="1">
              <a:solidFill>
                <a:srgbClr val="0066FF"/>
              </a:solidFill>
              <a:latin typeface="Times New Roman" pitchFamily="18" charset="0"/>
            </a:endParaRPr>
          </a:p>
          <a:p>
            <a:pPr>
              <a:lnSpc>
                <a:spcPct val="100000"/>
              </a:lnSpc>
              <a:buClr>
                <a:srgbClr val="0066FF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000" b="1">
                <a:solidFill>
                  <a:srgbClr val="FF00FF"/>
                </a:solidFill>
                <a:latin typeface="Times New Roman" pitchFamily="18" charset="0"/>
              </a:rPr>
              <a:t>1 четверть</a:t>
            </a:r>
          </a:p>
          <a:p>
            <a:pPr>
              <a:lnSpc>
                <a:spcPct val="100000"/>
              </a:lnSpc>
              <a:buClr>
                <a:srgbClr val="0066FF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000" b="1">
                <a:solidFill>
                  <a:srgbClr val="0066FF"/>
                </a:solidFill>
                <a:latin typeface="Times New Roman" pitchFamily="18" charset="0"/>
              </a:rPr>
              <a:t>Кол-во учащихся – 22</a:t>
            </a:r>
          </a:p>
          <a:p>
            <a:pPr>
              <a:lnSpc>
                <a:spcPct val="100000"/>
              </a:lnSpc>
              <a:buClr>
                <a:srgbClr val="0066FF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000" b="1">
                <a:solidFill>
                  <a:srgbClr val="0066FF"/>
                </a:solidFill>
                <a:latin typeface="Times New Roman" pitchFamily="18" charset="0"/>
              </a:rPr>
              <a:t>Успевают на «5» – нет </a:t>
            </a:r>
          </a:p>
          <a:p>
            <a:pPr>
              <a:lnSpc>
                <a:spcPct val="100000"/>
              </a:lnSpc>
              <a:buClr>
                <a:srgbClr val="0066FF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000" b="1">
                <a:solidFill>
                  <a:srgbClr val="0066FF"/>
                </a:solidFill>
                <a:latin typeface="Times New Roman" pitchFamily="18" charset="0"/>
              </a:rPr>
              <a:t>Успевают на «4» и «5» – 10 </a:t>
            </a:r>
          </a:p>
          <a:p>
            <a:pPr>
              <a:lnSpc>
                <a:spcPct val="100000"/>
              </a:lnSpc>
              <a:buClr>
                <a:srgbClr val="0066FF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000" b="1">
                <a:solidFill>
                  <a:srgbClr val="0066FF"/>
                </a:solidFill>
                <a:latin typeface="Times New Roman" pitchFamily="18" charset="0"/>
              </a:rPr>
              <a:t>Итого за класс:</a:t>
            </a:r>
          </a:p>
          <a:p>
            <a:pPr>
              <a:lnSpc>
                <a:spcPct val="100000"/>
              </a:lnSpc>
              <a:buClr>
                <a:srgbClr val="0066FF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000" b="1">
                <a:solidFill>
                  <a:srgbClr val="0066FF"/>
                </a:solidFill>
                <a:latin typeface="Times New Roman" pitchFamily="18" charset="0"/>
              </a:rPr>
              <a:t>% успеваемости – 100%</a:t>
            </a:r>
          </a:p>
          <a:p>
            <a:pPr>
              <a:lnSpc>
                <a:spcPct val="100000"/>
              </a:lnSpc>
              <a:buClr>
                <a:srgbClr val="0066FF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000" b="1">
                <a:solidFill>
                  <a:srgbClr val="0066FF"/>
                </a:solidFill>
                <a:latin typeface="Times New Roman" pitchFamily="18" charset="0"/>
              </a:rPr>
              <a:t>% качества –  45,5%</a:t>
            </a:r>
            <a:endParaRPr lang="en-GB" altLang="ru-RU" sz="2000" b="1">
              <a:solidFill>
                <a:srgbClr val="0066FF"/>
              </a:solidFill>
              <a:latin typeface="Times New Roman" pitchFamily="18" charset="0"/>
            </a:endParaRPr>
          </a:p>
        </p:txBody>
      </p:sp>
      <p:sp>
        <p:nvSpPr>
          <p:cNvPr id="16390" name="AutoShape 5"/>
          <p:cNvSpPr>
            <a:spLocks noChangeArrowheads="1"/>
          </p:cNvSpPr>
          <p:nvPr/>
        </p:nvSpPr>
        <p:spPr bwMode="auto">
          <a:xfrm>
            <a:off x="1692275" y="476250"/>
            <a:ext cx="5759450" cy="1081088"/>
          </a:xfrm>
          <a:prstGeom prst="roundRect">
            <a:avLst>
              <a:gd name="adj" fmla="val 16667"/>
            </a:avLst>
          </a:prstGeom>
          <a:solidFill>
            <a:srgbClr val="FFFFCC">
              <a:alpha val="89803"/>
            </a:srgbClr>
          </a:solidFill>
          <a:ln w="7632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Clr>
                <a:srgbClr val="FF33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800" b="1">
                <a:solidFill>
                  <a:srgbClr val="CC00FF"/>
                </a:solidFill>
                <a:latin typeface="Times New Roman" pitchFamily="18" charset="0"/>
              </a:rPr>
              <a:t>Статистика</a:t>
            </a:r>
            <a:r>
              <a:rPr lang="ru-RU" altLang="ru-RU" sz="2800" b="1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altLang="ru-RU" sz="2800" b="1">
                <a:solidFill>
                  <a:srgbClr val="CC00FF"/>
                </a:solidFill>
                <a:latin typeface="Times New Roman" pitchFamily="18" charset="0"/>
              </a:rPr>
              <a:t>успеваемости</a:t>
            </a:r>
            <a:endParaRPr lang="en-GB" altLang="ru-RU" sz="2800" b="1">
              <a:solidFill>
                <a:srgbClr val="CC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1"/>
          <p:cNvSpPr>
            <a:spLocks noChangeArrowheads="1"/>
          </p:cNvSpPr>
          <p:nvPr/>
        </p:nvSpPr>
        <p:spPr bwMode="auto">
          <a:xfrm>
            <a:off x="2411413" y="2133600"/>
            <a:ext cx="647700" cy="863600"/>
          </a:xfrm>
          <a:prstGeom prst="curvedRightArrow">
            <a:avLst>
              <a:gd name="adj1" fmla="val 28074"/>
              <a:gd name="adj2" fmla="val 57494"/>
              <a:gd name="adj3" fmla="val 37676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6387" name="AutoShape 2"/>
          <p:cNvSpPr>
            <a:spLocks noChangeArrowheads="1"/>
          </p:cNvSpPr>
          <p:nvPr/>
        </p:nvSpPr>
        <p:spPr bwMode="auto">
          <a:xfrm>
            <a:off x="5795963" y="2133600"/>
            <a:ext cx="576262" cy="935038"/>
          </a:xfrm>
          <a:prstGeom prst="curvedLeftArrow">
            <a:avLst>
              <a:gd name="adj1" fmla="val 31550"/>
              <a:gd name="adj2" fmla="val 64603"/>
              <a:gd name="adj3" fmla="val 66667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124" name="AutoShape 3"/>
          <p:cNvSpPr>
            <a:spLocks noChangeArrowheads="1"/>
          </p:cNvSpPr>
          <p:nvPr/>
        </p:nvSpPr>
        <p:spPr bwMode="auto">
          <a:xfrm>
            <a:off x="4643438" y="3284538"/>
            <a:ext cx="4176712" cy="3024187"/>
          </a:xfrm>
          <a:prstGeom prst="roundRect">
            <a:avLst>
              <a:gd name="adj" fmla="val 16667"/>
            </a:avLst>
          </a:prstGeom>
          <a:solidFill>
            <a:srgbClr val="FFFFCC">
              <a:alpha val="89803"/>
            </a:srgbClr>
          </a:solidFill>
          <a:ln w="5724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Clr>
                <a:srgbClr val="FF3300"/>
              </a:buClr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altLang="ru-RU" b="1" dirty="0">
              <a:solidFill>
                <a:srgbClr val="FF3300"/>
              </a:solidFill>
              <a:latin typeface="Times New Roman" pitchFamily="16" charset="0"/>
              <a:ea typeface="Lucida Sans Unicode" charset="0"/>
              <a:cs typeface="Lucida Sans Unicode" charset="0"/>
            </a:endParaRPr>
          </a:p>
          <a:p>
            <a:pPr algn="ctr">
              <a:lnSpc>
                <a:spcPct val="100000"/>
              </a:lnSpc>
              <a:buClr>
                <a:srgbClr val="FF3300"/>
              </a:buClr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altLang="ru-RU" sz="2000" b="1" dirty="0">
              <a:solidFill>
                <a:srgbClr val="CC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6" charset="0"/>
              <a:ea typeface="Lucida Sans Unicode" charset="0"/>
              <a:cs typeface="Lucida Sans Unicode" charset="0"/>
            </a:endParaRPr>
          </a:p>
          <a:p>
            <a:pPr algn="ctr">
              <a:lnSpc>
                <a:spcPct val="100000"/>
              </a:lnSpc>
              <a:buClr>
                <a:srgbClr val="0066FF"/>
              </a:buClr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altLang="ru-RU" sz="2000" b="1" dirty="0">
              <a:solidFill>
                <a:schemeClr val="accent2"/>
              </a:solidFill>
              <a:latin typeface="Times New Roman" pitchFamily="16" charset="0"/>
              <a:ea typeface="Lucida Sans Unicode" charset="0"/>
              <a:cs typeface="Lucida Sans Unicode" charset="0"/>
            </a:endParaRPr>
          </a:p>
          <a:p>
            <a:pPr algn="ctr">
              <a:lnSpc>
                <a:spcPct val="100000"/>
              </a:lnSpc>
              <a:buClr>
                <a:srgbClr val="0066FF"/>
              </a:buClr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altLang="ru-RU" b="1" dirty="0">
              <a:solidFill>
                <a:schemeClr val="accent2"/>
              </a:solidFill>
              <a:latin typeface="Times New Roman" pitchFamily="16" charset="0"/>
              <a:ea typeface="Lucida Sans Unicode" charset="0"/>
              <a:cs typeface="Lucida Sans Unicode" charset="0"/>
            </a:endParaRPr>
          </a:p>
          <a:p>
            <a:pPr algn="ctr">
              <a:lnSpc>
                <a:spcPct val="100000"/>
              </a:lnSpc>
              <a:buClr>
                <a:srgbClr val="0066FF"/>
              </a:buClr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altLang="ru-RU" sz="2000" b="1" dirty="0">
              <a:solidFill>
                <a:srgbClr val="0066FF"/>
              </a:solidFill>
              <a:latin typeface="Times New Roman" pitchFamily="16" charset="0"/>
              <a:ea typeface="Lucida Sans Unicode" charset="0"/>
              <a:cs typeface="Lucida Sans Unicode" charset="0"/>
            </a:endParaRPr>
          </a:p>
          <a:p>
            <a:pPr algn="ctr">
              <a:lnSpc>
                <a:spcPct val="100000"/>
              </a:lnSpc>
              <a:buClr>
                <a:srgbClr val="0066FF"/>
              </a:buClr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altLang="ru-RU" sz="2000" b="1" dirty="0">
              <a:solidFill>
                <a:srgbClr val="0066FF"/>
              </a:solidFill>
              <a:latin typeface="Times New Roman" pitchFamily="16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16389" name="AutoShape 4"/>
          <p:cNvSpPr>
            <a:spLocks noChangeArrowheads="1"/>
          </p:cNvSpPr>
          <p:nvPr/>
        </p:nvSpPr>
        <p:spPr bwMode="auto">
          <a:xfrm>
            <a:off x="323850" y="3284538"/>
            <a:ext cx="4176713" cy="3024187"/>
          </a:xfrm>
          <a:prstGeom prst="roundRect">
            <a:avLst>
              <a:gd name="adj" fmla="val 16667"/>
            </a:avLst>
          </a:prstGeom>
          <a:solidFill>
            <a:srgbClr val="FFFFCC">
              <a:alpha val="89803"/>
            </a:srgbClr>
          </a:solidFill>
          <a:ln w="57240">
            <a:solidFill>
              <a:srgbClr val="0000FF"/>
            </a:solidFill>
            <a:miter lim="800000"/>
            <a:headEnd/>
            <a:tailEnd/>
          </a:ln>
        </p:spPr>
        <p:txBody>
          <a:bodyPr wrap="none" lIns="90000" tIns="46800" rIns="90000" bIns="46800"/>
          <a:lstStyle/>
          <a:p>
            <a:pPr algn="ctr">
              <a:lnSpc>
                <a:spcPct val="100000"/>
              </a:lnSpc>
              <a:buClr>
                <a:srgbClr val="0066FF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ru-RU" sz="20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6390" name="AutoShape 5"/>
          <p:cNvSpPr>
            <a:spLocks noChangeArrowheads="1"/>
          </p:cNvSpPr>
          <p:nvPr/>
        </p:nvSpPr>
        <p:spPr bwMode="auto">
          <a:xfrm>
            <a:off x="1692275" y="476250"/>
            <a:ext cx="5759450" cy="1081088"/>
          </a:xfrm>
          <a:prstGeom prst="roundRect">
            <a:avLst>
              <a:gd name="adj" fmla="val 16667"/>
            </a:avLst>
          </a:prstGeom>
          <a:solidFill>
            <a:srgbClr val="FFFFCC">
              <a:alpha val="89803"/>
            </a:srgbClr>
          </a:solidFill>
          <a:ln w="76320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Clr>
                <a:srgbClr val="FF33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800" b="1">
                <a:solidFill>
                  <a:srgbClr val="CC00FF"/>
                </a:solidFill>
                <a:latin typeface="Times New Roman" pitchFamily="18" charset="0"/>
              </a:rPr>
              <a:t>Статистика успеваемости</a:t>
            </a:r>
            <a:endParaRPr lang="en-GB" altLang="ru-RU" sz="2800" b="1">
              <a:solidFill>
                <a:srgbClr val="CC00FF"/>
              </a:solidFill>
              <a:latin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68313" y="3357563"/>
          <a:ext cx="3959225" cy="2740032"/>
        </p:xfrm>
        <a:graphic>
          <a:graphicData uri="http://schemas.openxmlformats.org/drawingml/2006/table">
            <a:tbl>
              <a:tblPr/>
              <a:tblGrid>
                <a:gridCol w="1979612"/>
                <a:gridCol w="1979613"/>
              </a:tblGrid>
              <a:tr h="225425">
                <a:tc gridSpan="2"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ts val="1325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Успевают на "4" и "5"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3513">
                <a:tc>
                  <a:txBody>
                    <a:bodyPr/>
                    <a:lstStyle/>
                    <a:p>
                      <a:pPr marL="9525" marR="0" lvl="0" indent="0" algn="l" defTabSz="914400" rtl="0" eaLnBrk="1" fontAlgn="base" latinLnBrk="0" hangingPunct="1">
                        <a:lnSpc>
                          <a:spcPts val="1125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Агеев Д.Д.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" marR="0" lvl="0" indent="0" algn="l" defTabSz="914400" rtl="0" eaLnBrk="1" fontAlgn="base" latinLnBrk="0" hangingPunct="1">
                        <a:lnSpc>
                          <a:spcPts val="1125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9525" marR="0" lvl="0" indent="0" algn="l" defTabSz="914400" rtl="0" eaLnBrk="1" fontAlgn="base" latinLnBrk="0" hangingPunct="1">
                        <a:lnSpc>
                          <a:spcPts val="1125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Аксенов Н.А.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" marR="0" lvl="0" indent="0" algn="l" defTabSz="914400" rtl="0" eaLnBrk="1" fontAlgn="base" latinLnBrk="0" hangingPunct="1">
                        <a:lnSpc>
                          <a:spcPts val="1125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9525" marR="0" lvl="0" indent="0" algn="l" defTabSz="914400" rtl="0" eaLnBrk="1" fontAlgn="base" latinLnBrk="0" hangingPunct="1">
                        <a:lnSpc>
                          <a:spcPts val="1125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Гутников А.Р.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" marR="0" lvl="0" indent="0" algn="l" defTabSz="914400" rtl="0" eaLnBrk="1" fontAlgn="base" latinLnBrk="0" hangingPunct="1">
                        <a:lnSpc>
                          <a:spcPts val="1125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9525" marR="0" lvl="0" indent="0" algn="l" defTabSz="914400" rtl="0" eaLnBrk="1" fontAlgn="base" latinLnBrk="0" hangingPunct="1">
                        <a:lnSpc>
                          <a:spcPts val="1125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Кирсанов С.А.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" marR="0" lvl="0" indent="0" algn="l" defTabSz="914400" rtl="0" eaLnBrk="1" fontAlgn="base" latinLnBrk="0" hangingPunct="1">
                        <a:lnSpc>
                          <a:spcPts val="1125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9525" marR="0" lvl="0" indent="0" algn="l" defTabSz="914400" rtl="0" eaLnBrk="1" fontAlgn="base" latinLnBrk="0" hangingPunct="1">
                        <a:lnSpc>
                          <a:spcPts val="1125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Козлов Н.В.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" marR="0" lvl="0" indent="0" algn="l" defTabSz="914400" rtl="0" eaLnBrk="1" fontAlgn="base" latinLnBrk="0" hangingPunct="1">
                        <a:lnSpc>
                          <a:spcPts val="1125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9525" marR="0" lvl="0" indent="0" algn="l" defTabSz="914400" rtl="0" eaLnBrk="1" fontAlgn="base" latinLnBrk="0" hangingPunct="1">
                        <a:lnSpc>
                          <a:spcPts val="1125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Молдажанов С.Т.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" marR="0" lvl="0" indent="0" algn="l" defTabSz="914400" rtl="0" eaLnBrk="1" fontAlgn="base" latinLnBrk="0" hangingPunct="1">
                        <a:lnSpc>
                          <a:spcPts val="1125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9525" marR="0" lvl="0" indent="0" algn="l" defTabSz="914400" rtl="0" eaLnBrk="1" fontAlgn="base" latinLnBrk="0" hangingPunct="1">
                        <a:lnSpc>
                          <a:spcPts val="1125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Орлов А.А.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" marR="0" lvl="0" indent="0" algn="l" defTabSz="914400" rtl="0" eaLnBrk="1" fontAlgn="base" latinLnBrk="0" hangingPunct="1">
                        <a:lnSpc>
                          <a:spcPts val="1125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9525" marR="0" lvl="0" indent="0" algn="l" defTabSz="914400" rtl="0" eaLnBrk="1" fontAlgn="base" latinLnBrk="0" hangingPunct="1">
                        <a:lnSpc>
                          <a:spcPts val="1125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Рябов С.М.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" marR="0" lvl="0" indent="0" algn="l" defTabSz="914400" rtl="0" eaLnBrk="1" fontAlgn="base" latinLnBrk="0" hangingPunct="1">
                        <a:lnSpc>
                          <a:spcPts val="1125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9525" marR="0" lvl="0" indent="0" algn="l" defTabSz="914400" rtl="0" eaLnBrk="1" fontAlgn="base" latinLnBrk="0" hangingPunct="1">
                        <a:lnSpc>
                          <a:spcPts val="1125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Терпугов И.А.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" marR="0" lvl="0" indent="0" algn="l" defTabSz="914400" rtl="0" eaLnBrk="1" fontAlgn="base" latinLnBrk="0" hangingPunct="1">
                        <a:lnSpc>
                          <a:spcPts val="1125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9525" marR="0" lvl="0" indent="0" algn="l" defTabSz="914400" rtl="0" eaLnBrk="1" fontAlgn="base" latinLnBrk="0" hangingPunct="1">
                        <a:lnSpc>
                          <a:spcPts val="1125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Черных А.Н.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" marR="0" lvl="0" indent="0" algn="l" defTabSz="914400" rtl="0" eaLnBrk="1" fontAlgn="base" latinLnBrk="0" hangingPunct="1">
                        <a:lnSpc>
                          <a:spcPts val="1125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 gridSpan="2"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ts val="1325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Успевают с одной "3"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3513">
                <a:tc>
                  <a:txBody>
                    <a:bodyPr/>
                    <a:lstStyle/>
                    <a:p>
                      <a:pPr marL="9525" marR="0" lvl="0" indent="0" algn="l" defTabSz="914400" rtl="0" eaLnBrk="1" fontAlgn="base" latinLnBrk="0" hangingPunct="1">
                        <a:lnSpc>
                          <a:spcPts val="1125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Грамажора Ю.Ю.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" marR="0" lvl="0" indent="0" algn="l" defTabSz="914400" rtl="0" eaLnBrk="1" fontAlgn="base" latinLnBrk="0" hangingPunct="1">
                        <a:lnSpc>
                          <a:spcPts val="1125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Математика 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9525" marR="0" lvl="0" indent="0" algn="l" defTabSz="914400" rtl="0" eaLnBrk="1" fontAlgn="base" latinLnBrk="0" hangingPunct="1">
                        <a:lnSpc>
                          <a:spcPts val="1125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Ершов М.Н.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" marR="0" lvl="0" indent="0" algn="l" defTabSz="914400" rtl="0" eaLnBrk="1" fontAlgn="base" latinLnBrk="0" hangingPunct="1">
                        <a:lnSpc>
                          <a:spcPts val="1125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Математика 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9525" marR="0" lvl="0" indent="0" algn="l" defTabSz="914400" rtl="0" eaLnBrk="1" fontAlgn="base" latinLnBrk="0" hangingPunct="1">
                        <a:lnSpc>
                          <a:spcPts val="1125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Литвинов А.А.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" marR="0" lvl="0" indent="0" algn="l" defTabSz="914400" rtl="0" eaLnBrk="1" fontAlgn="base" latinLnBrk="0" hangingPunct="1">
                        <a:lnSpc>
                          <a:spcPts val="1125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Физическая культура 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9525" marR="0" lvl="0" indent="0" algn="l" defTabSz="914400" rtl="0" eaLnBrk="1" fontAlgn="base" latinLnBrk="0" hangingPunct="1">
                        <a:lnSpc>
                          <a:spcPts val="1125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Семенов И.Н.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" marR="0" lvl="0" indent="0" algn="l" defTabSz="914400" rtl="0" eaLnBrk="1" fontAlgn="base" latinLnBrk="0" hangingPunct="1">
                        <a:lnSpc>
                          <a:spcPts val="1125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Математика 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716463" y="3429000"/>
          <a:ext cx="4032250" cy="2659069"/>
        </p:xfrm>
        <a:graphic>
          <a:graphicData uri="http://schemas.openxmlformats.org/drawingml/2006/table">
            <a:tbl>
              <a:tblPr/>
              <a:tblGrid>
                <a:gridCol w="2016125"/>
                <a:gridCol w="2016125"/>
              </a:tblGrid>
              <a:tr h="225425">
                <a:tc gridSpan="2"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ts val="1325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Успевают на "5"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9863">
                <a:tc>
                  <a:txBody>
                    <a:bodyPr/>
                    <a:lstStyle/>
                    <a:p>
                      <a:pPr marL="9525" marR="0" lvl="0" indent="0" algn="l" defTabSz="914400" rtl="0" eaLnBrk="1" fontAlgn="base" latinLnBrk="0" hangingPunct="1">
                        <a:lnSpc>
                          <a:spcPts val="1125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Аксенов Н.А.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" marR="0" lvl="0" indent="0" algn="l" defTabSz="914400" rtl="0" eaLnBrk="1" fontAlgn="base" latinLnBrk="0" hangingPunct="1">
                        <a:lnSpc>
                          <a:spcPts val="1125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 gridSpan="2">
                  <a:txBody>
                    <a:bodyPr/>
                    <a:lstStyle/>
                    <a:p>
                      <a:pPr marL="9525" marR="0" lvl="0" indent="0" algn="ctr" defTabSz="914400" rtl="0" eaLnBrk="1" fontAlgn="base" latinLnBrk="0" hangingPunct="1">
                        <a:lnSpc>
                          <a:spcPts val="1325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Успевают на "4" и "5"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9863">
                <a:tc>
                  <a:txBody>
                    <a:bodyPr/>
                    <a:lstStyle/>
                    <a:p>
                      <a:pPr marL="9525" marR="0" lvl="0" indent="0" algn="l" defTabSz="914400" rtl="0" eaLnBrk="1" fontAlgn="base" latinLnBrk="0" hangingPunct="1">
                        <a:lnSpc>
                          <a:spcPts val="1125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Агеев Д.Д.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" marR="0" lvl="0" indent="0" algn="l" defTabSz="914400" rtl="0" eaLnBrk="1" fontAlgn="base" latinLnBrk="0" hangingPunct="1">
                        <a:lnSpc>
                          <a:spcPts val="1125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>
                  <a:txBody>
                    <a:bodyPr/>
                    <a:lstStyle/>
                    <a:p>
                      <a:pPr marL="9525" marR="0" lvl="0" indent="0" algn="l" defTabSz="914400" rtl="0" eaLnBrk="1" fontAlgn="base" latinLnBrk="0" hangingPunct="1">
                        <a:lnSpc>
                          <a:spcPts val="1125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Бондарук А.А.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" marR="0" lvl="0" indent="0" algn="l" defTabSz="914400" rtl="0" eaLnBrk="1" fontAlgn="base" latinLnBrk="0" hangingPunct="1">
                        <a:lnSpc>
                          <a:spcPts val="1125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>
                  <a:txBody>
                    <a:bodyPr/>
                    <a:lstStyle/>
                    <a:p>
                      <a:pPr marL="9525" marR="0" lvl="0" indent="0" algn="l" defTabSz="914400" rtl="0" eaLnBrk="1" fontAlgn="base" latinLnBrk="0" hangingPunct="1">
                        <a:lnSpc>
                          <a:spcPts val="1125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Грамажора Ю.Ю.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" marR="0" lvl="0" indent="0" algn="l" defTabSz="914400" rtl="0" eaLnBrk="1" fontAlgn="base" latinLnBrk="0" hangingPunct="1">
                        <a:lnSpc>
                          <a:spcPts val="1125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>
                  <a:txBody>
                    <a:bodyPr/>
                    <a:lstStyle/>
                    <a:p>
                      <a:pPr marL="9525" marR="0" lvl="0" indent="0" algn="l" defTabSz="914400" rtl="0" eaLnBrk="1" fontAlgn="base" latinLnBrk="0" hangingPunct="1">
                        <a:lnSpc>
                          <a:spcPts val="1125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Гутников А.Р.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" marR="0" lvl="0" indent="0" algn="l" defTabSz="914400" rtl="0" eaLnBrk="1" fontAlgn="base" latinLnBrk="0" hangingPunct="1">
                        <a:lnSpc>
                          <a:spcPts val="1125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>
                  <a:txBody>
                    <a:bodyPr/>
                    <a:lstStyle/>
                    <a:p>
                      <a:pPr marL="9525" marR="0" lvl="0" indent="0" algn="l" defTabSz="914400" rtl="0" eaLnBrk="1" fontAlgn="base" latinLnBrk="0" hangingPunct="1">
                        <a:lnSpc>
                          <a:spcPts val="1125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Кирсанов С.А.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" marR="0" lvl="0" indent="0" algn="l" defTabSz="914400" rtl="0" eaLnBrk="1" fontAlgn="base" latinLnBrk="0" hangingPunct="1">
                        <a:lnSpc>
                          <a:spcPts val="1125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>
                  <a:txBody>
                    <a:bodyPr/>
                    <a:lstStyle/>
                    <a:p>
                      <a:pPr marL="9525" marR="0" lvl="0" indent="0" algn="l" defTabSz="914400" rtl="0" eaLnBrk="1" fontAlgn="base" latinLnBrk="0" hangingPunct="1">
                        <a:lnSpc>
                          <a:spcPts val="1125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Козлов Н.В.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" marR="0" lvl="0" indent="0" algn="l" defTabSz="914400" rtl="0" eaLnBrk="1" fontAlgn="base" latinLnBrk="0" hangingPunct="1">
                        <a:lnSpc>
                          <a:spcPts val="1125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>
                  <a:txBody>
                    <a:bodyPr/>
                    <a:lstStyle/>
                    <a:p>
                      <a:pPr marL="9525" marR="0" lvl="0" indent="0" algn="l" defTabSz="914400" rtl="0" eaLnBrk="1" fontAlgn="base" latinLnBrk="0" hangingPunct="1">
                        <a:lnSpc>
                          <a:spcPts val="1125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Литвинов А.А.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" marR="0" lvl="0" indent="0" algn="l" defTabSz="914400" rtl="0" eaLnBrk="1" fontAlgn="base" latinLnBrk="0" hangingPunct="1">
                        <a:lnSpc>
                          <a:spcPts val="1125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>
                  <a:txBody>
                    <a:bodyPr/>
                    <a:lstStyle/>
                    <a:p>
                      <a:pPr marL="9525" marR="0" lvl="0" indent="0" algn="l" defTabSz="914400" rtl="0" eaLnBrk="1" fontAlgn="base" latinLnBrk="0" hangingPunct="1">
                        <a:lnSpc>
                          <a:spcPts val="1125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Молдажанов С.Т.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" marR="0" lvl="0" indent="0" algn="l" defTabSz="914400" rtl="0" eaLnBrk="1" fontAlgn="base" latinLnBrk="0" hangingPunct="1">
                        <a:lnSpc>
                          <a:spcPts val="1125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>
                  <a:txBody>
                    <a:bodyPr/>
                    <a:lstStyle/>
                    <a:p>
                      <a:pPr marL="9525" marR="0" lvl="0" indent="0" algn="l" defTabSz="914400" rtl="0" eaLnBrk="1" fontAlgn="base" latinLnBrk="0" hangingPunct="1">
                        <a:lnSpc>
                          <a:spcPts val="1125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Орлов А.А.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" marR="0" lvl="0" indent="0" algn="l" defTabSz="914400" rtl="0" eaLnBrk="1" fontAlgn="base" latinLnBrk="0" hangingPunct="1">
                        <a:lnSpc>
                          <a:spcPts val="1125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>
                  <a:txBody>
                    <a:bodyPr/>
                    <a:lstStyle/>
                    <a:p>
                      <a:pPr marL="9525" marR="0" lvl="0" indent="0" algn="l" defTabSz="914400" rtl="0" eaLnBrk="1" fontAlgn="base" latinLnBrk="0" hangingPunct="1">
                        <a:lnSpc>
                          <a:spcPts val="1125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Рябов С.М.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" marR="0" lvl="0" indent="0" algn="l" defTabSz="914400" rtl="0" eaLnBrk="1" fontAlgn="base" latinLnBrk="0" hangingPunct="1">
                        <a:lnSpc>
                          <a:spcPts val="1125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>
                  <a:txBody>
                    <a:bodyPr/>
                    <a:lstStyle/>
                    <a:p>
                      <a:pPr marL="9525" marR="0" lvl="0" indent="0" algn="l" defTabSz="914400" rtl="0" eaLnBrk="1" fontAlgn="base" latinLnBrk="0" hangingPunct="1">
                        <a:lnSpc>
                          <a:spcPts val="1125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Терпугов И.А.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" marR="0" lvl="0" indent="0" algn="l" defTabSz="914400" rtl="0" eaLnBrk="1" fontAlgn="base" latinLnBrk="0" hangingPunct="1">
                        <a:lnSpc>
                          <a:spcPts val="1125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>
                  <a:txBody>
                    <a:bodyPr/>
                    <a:lstStyle/>
                    <a:p>
                      <a:pPr marL="9525" marR="0" lvl="0" indent="0" algn="l" defTabSz="914400" rtl="0" eaLnBrk="1" fontAlgn="base" latinLnBrk="0" hangingPunct="1">
                        <a:lnSpc>
                          <a:spcPts val="1125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Черных А.Н.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" marR="0" lvl="0" indent="0" algn="l" defTabSz="914400" rtl="0" eaLnBrk="1" fontAlgn="base" latinLnBrk="0" hangingPunct="1">
                        <a:lnSpc>
                          <a:spcPts val="1125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>
            <a:normAutofit/>
          </a:bodyPr>
          <a:lstStyle/>
          <a:p>
            <a:pPr algn="r"/>
            <a:r>
              <a:rPr lang="ru-RU" sz="5400" dirty="0" smtClean="0"/>
              <a:t>Наши успехи</a:t>
            </a:r>
            <a:endParaRPr lang="ru-RU" sz="5400" dirty="0"/>
          </a:p>
        </p:txBody>
      </p:sp>
      <p:pic>
        <p:nvPicPr>
          <p:cNvPr id="5" name="Рисунок 4" descr="ques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85728"/>
            <a:ext cx="1714512" cy="15934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55976" y="1285860"/>
            <a:ext cx="2787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Качество знаний</a:t>
            </a:r>
            <a:endParaRPr lang="ru-RU" sz="2400" b="1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23528" y="1988840"/>
          <a:ext cx="6984777" cy="3888430"/>
        </p:xfrm>
        <a:graphic>
          <a:graphicData uri="http://schemas.openxmlformats.org/drawingml/2006/table">
            <a:tbl>
              <a:tblPr/>
              <a:tblGrid>
                <a:gridCol w="590452"/>
                <a:gridCol w="1565032"/>
                <a:gridCol w="1597743"/>
                <a:gridCol w="807678"/>
                <a:gridCol w="404258"/>
                <a:gridCol w="403420"/>
                <a:gridCol w="404258"/>
                <a:gridCol w="403420"/>
                <a:gridCol w="404258"/>
                <a:gridCol w="404258"/>
              </a:tblGrid>
              <a:tr h="388843">
                <a:tc gridSpan="4">
                  <a:txBody>
                    <a:bodyPr/>
                    <a:lstStyle/>
                    <a:p>
                      <a:pPr marL="9525" algn="ctr">
                        <a:lnSpc>
                          <a:spcPts val="128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14605" algn="ctr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Недели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8843">
                <a:tc>
                  <a:txBody>
                    <a:bodyPr/>
                    <a:lstStyle/>
                    <a:p>
                      <a:pPr marL="14605" algn="ctr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Кл. руководитель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Воспитатель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Ср. балл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 marL="14605" algn="ctr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 1\1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4605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Ракитин Р.И.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4605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Шац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Л.М.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4,23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4,18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4,24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4,23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4,25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4,28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4,20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 marL="14605" algn="ctr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  3\3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Кривелев Д.А.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Басырова З.А.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4,23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4,07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4,13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4,31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4,21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4,39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4,28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 marL="14605" algn="ctr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 4\1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Исалаев Р.З.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Ланько В.Н.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4,23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4,34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4,18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4,19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3,99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4,39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4,26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 marL="14605" algn="ctr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 3\7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Студенников О.В.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Гриневич Н.А.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4,20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4,12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4,21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4,19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4,18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4,33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4,19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 marL="14605" algn="ctr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 1\7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Сысоев Н.Ф.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Чеснакова Л.В.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4,16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4,11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4,06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4,23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4,13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4,27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4,20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 marL="14605" algn="ctr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 3\1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Бурцев Е.Н.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Сикиринова Ю.В.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4,16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4,25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4,16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3,99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4,09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4,22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4,24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 marL="14605" algn="ctr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 4\6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Тарлышкина Р.В.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Литвиненко В.М.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4,13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4,03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4,19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4,09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4,05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4,06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4,35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43">
                <a:tc>
                  <a:txBody>
                    <a:bodyPr/>
                    <a:lstStyle/>
                    <a:p>
                      <a:pPr marL="14605" algn="ctr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 2\6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Волошина Н.И.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Бухтояров В.А.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4,10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4,18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4,05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3,99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4,01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4,10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ts val="109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4,25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1692275" y="476250"/>
            <a:ext cx="5759450" cy="1081088"/>
          </a:xfrm>
          <a:prstGeom prst="roundRect">
            <a:avLst>
              <a:gd name="adj" fmla="val 16667"/>
            </a:avLst>
          </a:prstGeom>
          <a:solidFill>
            <a:srgbClr val="FFFFCC">
              <a:alpha val="89803"/>
            </a:srgbClr>
          </a:solidFill>
          <a:ln w="76320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Clr>
                <a:srgbClr val="FF33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800" b="1">
                <a:solidFill>
                  <a:srgbClr val="CC00FF"/>
                </a:solidFill>
                <a:latin typeface="Times New Roman" pitchFamily="18" charset="0"/>
              </a:rPr>
              <a:t>Статистика успеваемости</a:t>
            </a:r>
            <a:endParaRPr lang="en-GB" altLang="ru-RU" sz="2800" b="1">
              <a:solidFill>
                <a:srgbClr val="CC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14356"/>
            <a:ext cx="8001056" cy="528641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Наш взвод - одна семья,</a:t>
            </a:r>
          </a:p>
          <a:p>
            <a:pPr>
              <a:buNone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Мы вместе, мы равны.</a:t>
            </a:r>
          </a:p>
          <a:p>
            <a:pPr>
              <a:buNone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К успеху верный путь</a:t>
            </a:r>
          </a:p>
          <a:p>
            <a:pPr>
              <a:buNone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Мы все найти должны.</a:t>
            </a:r>
          </a:p>
          <a:p>
            <a:pPr>
              <a:buNone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Мы верим: впереди - все лучшее у нас.</a:t>
            </a:r>
          </a:p>
          <a:p>
            <a:pPr>
              <a:buNone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И всех нас ждет триумф, и будет звездный час.</a:t>
            </a:r>
          </a:p>
          <a:p>
            <a:pPr>
              <a:buNone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Из тысячи дорог готовы выбирать.</a:t>
            </a:r>
          </a:p>
          <a:p>
            <a:pPr>
              <a:buNone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Мы живы, чтоб творить, </a:t>
            </a:r>
          </a:p>
          <a:p>
            <a:pPr>
              <a:buNone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чтоб вместе побеждать.</a:t>
            </a:r>
            <a:endParaRPr lang="ru-RU" sz="60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29BBE-4442-47D9-9C06-9F3BF3868228}" type="slidenum">
              <a:rPr lang="ru-RU"/>
              <a:pPr>
                <a:defRPr/>
              </a:pPr>
              <a:t>18</a:t>
            </a:fld>
            <a:endParaRPr lang="ru-RU"/>
          </a:p>
        </p:txBody>
      </p:sp>
      <p:pic>
        <p:nvPicPr>
          <p:cNvPr id="1843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357188" y="0"/>
            <a:ext cx="9501188" cy="6858000"/>
          </a:xfrm>
          <a:noFill/>
        </p:spPr>
      </p:pic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1285875" y="928688"/>
            <a:ext cx="7358063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0" dirty="0">
                <a:solidFill>
                  <a:schemeClr val="bg1"/>
                </a:solidFill>
                <a:latin typeface="Times New Roman" pitchFamily="18" charset="0"/>
              </a:rPr>
              <a:t>Желаем успеха!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1556792"/>
            <a:ext cx="5857916" cy="3681418"/>
          </a:xfrm>
        </p:spPr>
        <p:txBody>
          <a:bodyPr/>
          <a:lstStyle/>
          <a:p>
            <a:pPr algn="l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600" dirty="0" smtClean="0"/>
              <a:t>Словарь с. И. Ожегова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FF0000"/>
                </a:solidFill>
              </a:rPr>
              <a:t>УСПЕХ: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1.Общественное признание. </a:t>
            </a:r>
            <a:br>
              <a:rPr lang="ru-RU" sz="2800" dirty="0" smtClean="0"/>
            </a:br>
            <a:r>
              <a:rPr lang="ru-RU" sz="2800" dirty="0" smtClean="0"/>
              <a:t>2.Удача в достижении чего-нибудь. </a:t>
            </a:r>
            <a:br>
              <a:rPr lang="ru-RU" sz="2800" dirty="0" smtClean="0"/>
            </a:br>
            <a:r>
              <a:rPr lang="ru-RU" sz="2800" dirty="0" smtClean="0"/>
              <a:t>3.Хорошие результаты в работе, в учёбе</a:t>
            </a:r>
            <a:br>
              <a:rPr lang="ru-RU" sz="2800" dirty="0" smtClean="0"/>
            </a:br>
            <a:r>
              <a:rPr lang="ru-RU" sz="2800" dirty="0" smtClean="0"/>
              <a:t>Словарь с. И. Ожегова 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pic>
        <p:nvPicPr>
          <p:cNvPr id="4" name="Рисунок 3" descr="f44b56a4ea5e5db0d97a3ae2802c353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46" t="4500" r="19512" b="8499"/>
          <a:stretch>
            <a:fillRect/>
          </a:stretch>
        </p:blipFill>
        <p:spPr>
          <a:xfrm>
            <a:off x="0" y="1000108"/>
            <a:ext cx="2641974" cy="392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242048" cy="1714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/>
              <a:t>Портрет успешного человека….</a:t>
            </a:r>
            <a:endParaRPr lang="ru-RU" sz="5400" dirty="0"/>
          </a:p>
        </p:txBody>
      </p:sp>
      <p:pic>
        <p:nvPicPr>
          <p:cNvPr id="12" name="Рисунок 11" descr="ans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852936"/>
            <a:ext cx="2119314" cy="2825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242048" cy="171450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Приведите примеры успешных, на ваш взгляд, людей из вашего окружения</a:t>
            </a:r>
            <a:endParaRPr lang="ru-RU" sz="3600" dirty="0"/>
          </a:p>
        </p:txBody>
      </p:sp>
      <p:pic>
        <p:nvPicPr>
          <p:cNvPr id="12" name="Рисунок 11" descr="ans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852936"/>
            <a:ext cx="2119314" cy="2825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Ученики бывают разные! </a:t>
            </a:r>
            <a:endParaRPr lang="ru-RU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Добросовестные и старательные – ученики «успешные»;</a:t>
            </a:r>
          </a:p>
          <a:p>
            <a:pPr marL="114300" indent="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Тихие и внимательные – ученики «прилежные»;</a:t>
            </a:r>
          </a:p>
          <a:p>
            <a:pPr marL="114300" indent="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Есть очень «непоседливые», но учиться они стремятся;</a:t>
            </a:r>
          </a:p>
          <a:p>
            <a:pPr marL="114300" indent="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есть и те, которые в школу ходить боятся!</a:t>
            </a:r>
          </a:p>
          <a:p>
            <a:pPr marL="114300" indent="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Очень неопрятные, списать всегда готовые,</a:t>
            </a:r>
          </a:p>
          <a:p>
            <a:pPr marL="114300" indent="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Всем всегда мешающие, сердитые, суровые!</a:t>
            </a:r>
          </a:p>
          <a:p>
            <a:pPr marL="114300" indent="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«Бунтарь» - одно им имя! </a:t>
            </a:r>
          </a:p>
          <a:p>
            <a:pPr marL="114300" indent="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как же быть с такими?! </a:t>
            </a:r>
          </a:p>
          <a:p>
            <a:pPr marL="114300" indent="0">
              <a:buNone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35316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же получает ученик «бунтарь»?</a:t>
            </a:r>
            <a:endParaRPr lang="ru-RU" sz="4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Выговор от учителей;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Негативное отношение одноклассников;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Порицание родных и близких;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Нежелание учиться;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Плохие оценки;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Неудовлетворение собой, плохое настроение.</a:t>
            </a:r>
          </a:p>
          <a:p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9218" name="Picture 2" descr="C:\Users\user\Desktop\Картинки для презентации\601e8f1126f4a6868e4ab9e55aaa341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53136"/>
            <a:ext cx="2232248" cy="199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Картинки для презентации\2717724-a7c079d19a31054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941168"/>
            <a:ext cx="2243158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\Desktop\Картинки для презентации\1270670060_discipli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9014" y="4653135"/>
            <a:ext cx="2450009" cy="172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275331"/>
            <a:ext cx="1872208" cy="291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730909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получает ученик «успешный»?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Похвалу от учителей;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Уважение сверстников;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Гордость родных и близких;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Жгучее желание учиться;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Отличные оценки;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Удовлетворение и гордость, а следовательно хорошее настроение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C:\Users\user\Desktop\Картинки для презентации\0_5c564_f04f5fd2_X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604" y="4653136"/>
            <a:ext cx="2438400" cy="20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2004" y="4653136"/>
            <a:ext cx="2922124" cy="2014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C:\Users\user\Desktop\Картинки для презентации\img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0906" y="1196752"/>
            <a:ext cx="2801888" cy="246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user\Desktop\Картинки для презентации\3160418-10d4644c1f2314f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614559"/>
            <a:ext cx="2278387" cy="204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71301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645024"/>
            <a:ext cx="7242048" cy="1714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/>
              <a:t>«Инструкция для учителя по обращению с учениками»</a:t>
            </a:r>
            <a:br>
              <a:rPr lang="ru-RU" sz="4800" dirty="0" smtClean="0"/>
            </a:br>
            <a:r>
              <a:rPr lang="ru-RU" sz="4800" dirty="0" smtClean="0"/>
              <a:t>1.</a:t>
            </a:r>
            <a:br>
              <a:rPr lang="ru-RU" sz="4800" dirty="0" smtClean="0"/>
            </a:br>
            <a:r>
              <a:rPr lang="ru-RU" sz="4800" dirty="0" smtClean="0"/>
              <a:t>2.</a:t>
            </a:r>
            <a:br>
              <a:rPr lang="ru-RU" sz="4800" dirty="0" smtClean="0"/>
            </a:br>
            <a:r>
              <a:rPr lang="ru-RU" sz="4800" dirty="0" smtClean="0"/>
              <a:t>3.</a:t>
            </a:r>
            <a:endParaRPr lang="ru-RU" sz="5400" dirty="0"/>
          </a:p>
        </p:txBody>
      </p:sp>
      <p:pic>
        <p:nvPicPr>
          <p:cNvPr id="12" name="Рисунок 11" descr="ans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56992"/>
            <a:ext cx="2119314" cy="2825752"/>
          </a:xfrm>
          <a:prstGeom prst="rect">
            <a:avLst/>
          </a:prstGeom>
        </p:spPr>
      </p:pic>
      <p:pic>
        <p:nvPicPr>
          <p:cNvPr id="4" name="Рисунок 3" descr="ques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04664"/>
            <a:ext cx="1714512" cy="1593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15416"/>
            <a:ext cx="8229600" cy="148879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u="sng" dirty="0" smtClean="0"/>
              <a:t>Алгоритм достижения успеха!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8229600" cy="54006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 algn="just"/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</a:rPr>
              <a:t>1. Четко определите, что Вам нужно. Проявите целеустремленность, уверенность в себе.</a:t>
            </a:r>
          </a:p>
          <a:p>
            <a:pPr algn="just"/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</a:rPr>
              <a:t>2. Составьте программу действий. Умейте  самостоятельно ставить перед собой и другими людьми задачи и решать их.  Будьте готовы взять ответственность на себя за результат. Проявите инициативность, творческий подход к делу.</a:t>
            </a:r>
          </a:p>
          <a:p>
            <a:pPr algn="just"/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</a:rPr>
              <a:t>3. Отмечайте происходящие изменения, четко контролируйте свои результаты, стремитесь расширить свои возможности.</a:t>
            </a:r>
          </a:p>
          <a:p>
            <a:pPr algn="just"/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</a:rPr>
              <a:t>4. Будьте коммуникабельны (умение общаться). Умейте налаживать и поддерживать контакты с другими людьми: учителями, воспитателями, педагогами доп. образования, сверстниками.</a:t>
            </a:r>
          </a:p>
          <a:p>
            <a:pPr eaLnBrk="1" hangingPunct="1"/>
            <a:endParaRPr lang="ru-RU" sz="38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2D7C5-A7FB-40C4-BC8A-B7140B742F3F}" type="slidenum">
              <a:rPr lang="ru-RU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il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pril</Template>
  <TotalTime>277</TotalTime>
  <Words>729</Words>
  <Application>Microsoft Office PowerPoint</Application>
  <PresentationFormat>Экран (4:3)</PresentationFormat>
  <Paragraphs>216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pril</vt:lpstr>
      <vt:lpstr>«Успешный ученик. Как им стать?»</vt:lpstr>
      <vt:lpstr>   Словарь с. И. Ожегова   УСПЕХ: 1.Общественное признание.  2.Удача в достижении чего-нибудь.  3.Хорошие результаты в работе, в учёбе Словарь с. И. Ожегова  </vt:lpstr>
      <vt:lpstr>Портрет успешного человека….</vt:lpstr>
      <vt:lpstr>Приведите примеры успешных, на ваш взгляд, людей из вашего окружения</vt:lpstr>
      <vt:lpstr>Ученики бывают разные! </vt:lpstr>
      <vt:lpstr>Что же получает ученик «бунтарь»?</vt:lpstr>
      <vt:lpstr>Что получает ученик «успешный»?</vt:lpstr>
      <vt:lpstr>«Инструкция для учителя по обращению с учениками» 1. 2. 3.</vt:lpstr>
      <vt:lpstr>Алгоритм достижения успеха! </vt:lpstr>
      <vt:lpstr>Толстой Лев Николаевич </vt:lpstr>
      <vt:lpstr>Причины</vt:lpstr>
      <vt:lpstr>Слайд 12</vt:lpstr>
      <vt:lpstr>Слайд 13</vt:lpstr>
      <vt:lpstr>Слайд 14</vt:lpstr>
      <vt:lpstr>Наши успехи</vt:lpstr>
      <vt:lpstr>Слайд 16</vt:lpstr>
      <vt:lpstr>Слайд 17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«Успешный ученик. Как им стать?»</dc:title>
  <dc:creator>Лора</dc:creator>
  <cp:lastModifiedBy>Лора</cp:lastModifiedBy>
  <cp:revision>25</cp:revision>
  <dcterms:created xsi:type="dcterms:W3CDTF">2015-01-16T15:57:32Z</dcterms:created>
  <dcterms:modified xsi:type="dcterms:W3CDTF">2015-03-19T16:41:33Z</dcterms:modified>
</cp:coreProperties>
</file>