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57" r:id="rId7"/>
    <p:sldId id="262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>
      <p:cViewPr>
        <p:scale>
          <a:sx n="73" d="100"/>
          <a:sy n="73" d="100"/>
        </p:scale>
        <p:origin x="1070" y="17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F090BC4-794F-23BF-443F-3C827C509C5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D8CA115-6C13-7D77-9BB9-DB806DB542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3F84ABE-72BA-2310-019D-F8D44D2469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E488743-09E5-4671-711E-48328A9D7D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8C07AC-2FF9-6ADF-E21A-FAF5E6A586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2862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1D1A3E-4D66-7E31-D330-D9282D679F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9F15AC8-3C25-CE84-5238-022B88FF9A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9807060-3FEA-0B3A-816B-B1CAA731DD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1A0AB7-58E9-5577-6D91-C5127DB9FD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BE8F0EC-026B-B933-6EDD-296FFF6166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48982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9C4534-62AC-ED6B-8236-4AAFB585D1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122B019-5DDA-3384-F0D6-E395DE2E17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A8F925E-85FD-2047-05E5-290F393727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F79DA99-4B89-BDDF-5457-4314FE2195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90C5F41-BCE1-D29F-7FAB-86A0A6AC4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96273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5F1AD04-856E-7D78-64ED-8FCD860433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54DFA8-9356-50E6-1B44-90932D8838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82962A8-6259-EC14-E552-EEE6F90188E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0BBE838-0AA4-D558-B0DC-60B277AB8C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A734B58-9C8E-0207-6C46-2395892E54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0D1112F-DB03-3B48-2CC0-EAE60F3179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50542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6E3B9D-D3D0-B4CD-66E4-58B3270194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548C887-3ECD-232B-05F7-D1502B561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F592231-B017-B7AF-DFFB-7DB0C3C774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6CBD8ECA-8EEF-46C0-C17E-E27FC9C7B2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810B7CD2-F4E2-EBD8-50E0-84535C54DED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CCAA691C-8425-2A08-A01E-43EDA97C8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F207DDB-AC7E-30B2-AE50-975538F4A0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CF96A6B-3998-4CB8-860E-88C3DBC5FB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2478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207DB2-12AB-CB3D-D143-47AD3614B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54F6C524-3404-1ED4-37EE-91F76015F2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639BDB7B-DEB0-B217-A3BA-95B28B755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5B2D43E-507C-DB80-43C0-111572FD85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53478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150A95E1-ED11-EC8E-C7A8-EB4434A9D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B0C4D6B-A452-D732-ADC8-06AF8FCC0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4BF209A-D94D-DC7D-F602-0A7F6A3E3D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9018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B0B7BD-4203-F1BA-AC6F-3E5B3A708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EBEF223-36A7-CF27-16AE-40B4D6BA9D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6EA087B8-9786-018E-B38D-5CFFCAFB9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A516417-56EB-178E-F419-41854B2210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5B129229-1DAE-BC96-8A3B-E503D3F87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1A33578-C675-6FA5-FDF1-87D53CBE8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414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DA6ADDD-12D4-AA79-1A1C-2D4D3E66C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5CFEC91-05B1-8F6A-1415-828DF821ACD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CD55E0E-6684-9341-0A79-255888E35E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1F83745-8D8B-5A07-C210-FA73D52DD7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307CE34-F30D-B826-A23D-867E7F7E35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BC03B05-6376-22B9-21DB-D5F8D32DB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7644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E70019-823E-987F-45D0-52350E8155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00051C10-2757-4870-F625-DBC5BBAAB7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6F90F6A-F7F6-93F3-E32E-924372910E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25809AC-15C6-3187-D4EB-BFE261E07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DFB2152-5BEA-24AD-7994-F4B09EA08B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9980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EB17127-C34B-E1AA-81DE-CEA9E201D7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AD85973-83A8-E77F-2986-B50B2344ACE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5AA9FDE-47B7-BBF7-3B40-6C46A8EBEA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142991-3343-EE55-EC3C-79969973A3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87F7D8A-3423-4127-EC99-9E0A9C18F5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441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099225-D619-BACD-B601-48B93E44A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46432CB-A1BE-9468-6C27-7FB5B5A381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B3CC93C-E377-49EE-A9A8-D07E531695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4098E-FF93-4508-8A3E-D2738E463A1A}" type="datetimeFigureOut">
              <a:rPr lang="ru-RU" smtClean="0"/>
              <a:t>01.11.2026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6A60F2B-B3E4-96FD-AD31-9386E6DCC4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8D1A477-0DD4-8B97-2FE0-AC8EBDF58B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1BD3AE-A0B4-485A-A02B-E4F6598C261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62896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146707-8585-6F2A-7BCE-FD116EAA5ED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0F65764-8704-EB0D-5F4B-4BED5A9B17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65D3E5F-5976-81EE-A9C6-7E29D20677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454BBED-791A-2405-7093-AF961E95AE20}"/>
              </a:ext>
            </a:extLst>
          </p:cNvPr>
          <p:cNvSpPr txBox="1"/>
          <p:nvPr/>
        </p:nvSpPr>
        <p:spPr>
          <a:xfrm>
            <a:off x="8337755" y="6027174"/>
            <a:ext cx="44540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Проект сделан ученицей 10 Б  класса</a:t>
            </a:r>
          </a:p>
          <a:p>
            <a:r>
              <a:rPr lang="ru-RU" dirty="0"/>
              <a:t>Красильникова Полина</a:t>
            </a:r>
          </a:p>
        </p:txBody>
      </p:sp>
    </p:spTree>
    <p:extLst>
      <p:ext uri="{BB962C8B-B14F-4D97-AF65-F5344CB8AC3E}">
        <p14:creationId xmlns:p14="http://schemas.microsoft.com/office/powerpoint/2010/main" val="2412618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53E56EC1-5738-8401-C940-B2734A3261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FB98E2-A29B-1248-127D-B37AC8323C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Михай Эминеску и интерес к науке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2E8AC4-8B43-0805-4F56-7B6C3C25887C}"/>
              </a:ext>
            </a:extLst>
          </p:cNvPr>
          <p:cNvSpPr txBox="1"/>
          <p:nvPr/>
        </p:nvSpPr>
        <p:spPr>
          <a:xfrm>
            <a:off x="5654566" y="1690688"/>
            <a:ext cx="6306206" cy="44935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Математика и литература на первый взгляд кажутся совершенно разными областями знаний. Однако в творчестве Михая Эминеску математические идеи, числа, бесконечность и законы Вселенной занимают особое место.</a:t>
            </a:r>
          </a:p>
          <a:p>
            <a:r>
              <a:rPr lang="ru-RU" sz="2200" dirty="0"/>
              <a:t>Михай Эминеску (1850–1889) — выдающийся румынский поэт, писатель и журналист. Его творчество не ограничивалось только литературой. Поэт интересовался философией, астрономией, историей и научными открытиями. Эти увлечения повлияли на его произведения, в которых встречаются размышления о времени, пространстве, Вселенной и бесконечности.</a:t>
            </a:r>
          </a:p>
        </p:txBody>
      </p:sp>
    </p:spTree>
    <p:extLst>
      <p:ext uri="{BB962C8B-B14F-4D97-AF65-F5344CB8AC3E}">
        <p14:creationId xmlns:p14="http://schemas.microsoft.com/office/powerpoint/2010/main" val="12665806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FA9D3955-6A86-C3FB-3990-78C11A488B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2BA179A-EA93-1B87-A4A8-8430726CB8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Математика и бесконечность в поэзии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09EDB4-9FEE-4599-DBAA-6A4BDEBADBD6}"/>
              </a:ext>
            </a:extLst>
          </p:cNvPr>
          <p:cNvSpPr txBox="1"/>
          <p:nvPr/>
        </p:nvSpPr>
        <p:spPr>
          <a:xfrm>
            <a:off x="4151586" y="1690688"/>
            <a:ext cx="624314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Одной из важнейших математических идей в творчестве Эминеску является бесконечность. В стихотворениях поэт размышляет о необъятности Вселенной, огромных расстояниях между небесными телами и вечности времени.</a:t>
            </a:r>
          </a:p>
          <a:p>
            <a:r>
              <a:rPr lang="ru-RU" sz="2400" dirty="0"/>
              <a:t>Математическое понятие бесконечности помогает передать величие космоса и показать, насколько мал человек по сравнению со Вселенной.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684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9A657F2-19E9-C6A6-C7B3-0B627CE0A4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EFF3CD5-3793-63BA-8648-034BFCC5AB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Математика в произведении «</a:t>
            </a:r>
            <a:r>
              <a:rPr lang="ru-RU" dirty="0" err="1"/>
              <a:t>Luceafărul</a:t>
            </a:r>
            <a:r>
              <a:rPr lang="ru-RU" dirty="0"/>
              <a:t>» («</a:t>
            </a:r>
            <a:r>
              <a:rPr lang="ru-RU" dirty="0" err="1"/>
              <a:t>Лучафэрул</a:t>
            </a:r>
            <a:r>
              <a:rPr lang="ru-RU" dirty="0"/>
              <a:t>»)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5A0CCE9-4185-CA1A-5456-072E0DB9D9A4}"/>
              </a:ext>
            </a:extLst>
          </p:cNvPr>
          <p:cNvSpPr txBox="1"/>
          <p:nvPr/>
        </p:nvSpPr>
        <p:spPr>
          <a:xfrm>
            <a:off x="2900855" y="1954924"/>
            <a:ext cx="692631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В поэме «</a:t>
            </a:r>
            <a:r>
              <a:rPr lang="ru-RU" sz="2400" dirty="0" err="1"/>
              <a:t>Luceafărul</a:t>
            </a:r>
            <a:r>
              <a:rPr lang="ru-RU" sz="2400" dirty="0"/>
              <a:t>» присутствуют идеи огромных расстояний, времени и космического пространства. Путешествие Гипериона через Вселенную можно связать с математическими понятиями расстояния, скорости и времени.</a:t>
            </a:r>
          </a:p>
          <a:p>
            <a:r>
              <a:rPr lang="ru-RU" sz="2400" dirty="0"/>
              <a:t>Контраст между бессмертным Гиперионом и смертными людьми символизирует различие между вечностью и ограниченной продолжительностью человеческой жизни.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30685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AFF93EC-EB5E-620F-FA20-18E4349557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7A15D1-3FAA-2E76-C42A-D5C80677EF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Математические идеи в «</a:t>
            </a:r>
            <a:r>
              <a:rPr lang="ru-RU" dirty="0" err="1"/>
              <a:t>Scrisoarea</a:t>
            </a:r>
            <a:r>
              <a:rPr lang="ru-RU" dirty="0"/>
              <a:t> I»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B45C587-1601-91E8-D90C-FCA8E193FD95}"/>
              </a:ext>
            </a:extLst>
          </p:cNvPr>
          <p:cNvSpPr txBox="1"/>
          <p:nvPr/>
        </p:nvSpPr>
        <p:spPr>
          <a:xfrm>
            <a:off x="5559972" y="1397876"/>
            <a:ext cx="5938345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200" dirty="0"/>
              <a:t>В произведении «</a:t>
            </a:r>
            <a:r>
              <a:rPr lang="ru-RU" sz="2200" dirty="0" err="1"/>
              <a:t>Scrisoarea</a:t>
            </a:r>
            <a:r>
              <a:rPr lang="ru-RU" sz="2200" dirty="0"/>
              <a:t> I» («Первое послание») Эминеску описывает возникновение и исчезновение Вселенной. Он размышляет о бесконечном пространстве, времени и движении небесных тел.</a:t>
            </a:r>
          </a:p>
          <a:p>
            <a:r>
              <a:rPr lang="ru-RU" sz="2200" dirty="0"/>
              <a:t>Здесь можно выделить связь с математикой:</a:t>
            </a:r>
          </a:p>
          <a:p>
            <a:pPr lvl="0"/>
            <a:r>
              <a:rPr lang="ru-RU" sz="2200" dirty="0"/>
              <a:t>огромные расстояния между звёздами;</a:t>
            </a:r>
          </a:p>
          <a:p>
            <a:pPr lvl="0"/>
            <a:r>
              <a:rPr lang="ru-RU" sz="2200" dirty="0"/>
              <a:t>движение планет и небесных тел;</a:t>
            </a:r>
          </a:p>
          <a:p>
            <a:pPr lvl="0"/>
            <a:r>
              <a:rPr lang="ru-RU" sz="2200" dirty="0"/>
              <a:t>понятия времени и пространства;</a:t>
            </a:r>
          </a:p>
          <a:p>
            <a:pPr lvl="0"/>
            <a:r>
              <a:rPr lang="ru-RU" sz="2200" dirty="0"/>
              <a:t>цикличность и закономерность природных процессов.</a:t>
            </a:r>
          </a:p>
          <a:p>
            <a:r>
              <a:rPr lang="ru-RU" sz="2200" dirty="0"/>
              <a:t>Поэт использует научные представления, чтобы выразить философские идеи.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063425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33468B6E-035F-F0CC-C222-D1D18CEFD1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FF60AC-9003-F751-BF77-2932B0E0F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21394" y="365125"/>
            <a:ext cx="7332406" cy="1325563"/>
          </a:xfrm>
        </p:spPr>
        <p:txBody>
          <a:bodyPr/>
          <a:lstStyle/>
          <a:p>
            <a:r>
              <a:rPr lang="ru-RU" dirty="0"/>
              <a:t>Заключение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3323B84-0B47-E93B-AEAE-2C0916275609}"/>
              </a:ext>
            </a:extLst>
          </p:cNvPr>
          <p:cNvSpPr txBox="1"/>
          <p:nvPr/>
        </p:nvSpPr>
        <p:spPr>
          <a:xfrm>
            <a:off x="4021394" y="1322229"/>
            <a:ext cx="6747641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/>
              <a:t>Творчество Михая Эминеску доказывает, что математика и литература могут взаимно дополнять друг друга. Математические понятия помогают понять образы бесконечности, времени, пространства и гармонии в его произведениях.</a:t>
            </a:r>
          </a:p>
          <a:p>
            <a:r>
              <a:rPr lang="ru-RU" sz="2400" dirty="0"/>
              <a:t>Эминеску объединяет научное мышление с художественным воображением, превращая сложные идеи о Вселенной в поэтические образы.</a:t>
            </a:r>
          </a:p>
          <a:p>
            <a:r>
              <a:rPr lang="ru-RU" sz="2400" dirty="0"/>
              <a:t>Главная мысль: математика помогает объяснить устройство мира, а поэзия позволяет почувствовать его красоту.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829256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D6B49336-B0E4-85A2-846C-6C2A2DBE00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A44A49D-BCEE-7520-AB7D-4222AF0D87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Спасибо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9502184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347</Words>
  <Application>Microsoft Office PowerPoint</Application>
  <PresentationFormat>Широкоэкранный</PresentationFormat>
  <Paragraphs>24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Тема Office</vt:lpstr>
      <vt:lpstr>Презентация PowerPoint</vt:lpstr>
      <vt:lpstr>Михай Эминеску и интерес к науке</vt:lpstr>
      <vt:lpstr>Математика и бесконечность в поэзии</vt:lpstr>
      <vt:lpstr>Математика в произведении «Luceafărul» («Лучафэрул»)</vt:lpstr>
      <vt:lpstr>Математические идеи в «Scrisoarea I»</vt:lpstr>
      <vt:lpstr>Заключение</vt:lpstr>
      <vt:lpstr>Спасибо за внимание!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kiril cusnir</dc:creator>
  <cp:lastModifiedBy>kiril cusnir</cp:lastModifiedBy>
  <cp:revision>1</cp:revision>
  <dcterms:created xsi:type="dcterms:W3CDTF">2026-11-01T17:35:23Z</dcterms:created>
  <dcterms:modified xsi:type="dcterms:W3CDTF">2026-11-01T17:35:28Z</dcterms:modified>
</cp:coreProperties>
</file>