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256" r:id="rId3"/>
    <p:sldId id="258" r:id="rId4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5" r:id="rId19"/>
    <p:sldId id="286" r:id="rId20"/>
    <p:sldId id="287" r:id="rId21"/>
    <p:sldId id="288" r:id="rId22"/>
    <p:sldId id="289" r:id="rId23"/>
    <p:sldId id="284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3" autoAdjust="0"/>
  </p:normalViewPr>
  <p:slideViewPr>
    <p:cSldViewPr showGuides="1">
      <p:cViewPr varScale="1">
        <p:scale>
          <a:sx n="47" d="100"/>
          <a:sy n="47" d="100"/>
        </p:scale>
        <p:origin x="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4F5D-66DC-417C-9D94-728094612F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776FF-EF7E-4E18-83A8-813F5BC4CF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D8EBB-8252-4AFA-93C9-6CB1E982286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8140-F441-4FE1-B02B-676C9562CC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8140-F441-4FE1-B02B-676C9562CC7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8140-F441-4FE1-B02B-676C9562CC7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8140-F441-4FE1-B02B-676C9562CC7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8140-F441-4FE1-B02B-676C9562CC7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8140-F441-4FE1-B02B-676C9562CC7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23-8kc3bfr2e.xn--p1ai/images/3-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361" y="750316"/>
            <a:ext cx="7731038" cy="44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20803253">
            <a:off x="270434" y="668286"/>
            <a:ext cx="413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Досуг</a:t>
            </a:r>
            <a:r>
              <a:rPr lang="ru-RU" sz="3600" b="1" baseline="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школьника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4234" y="5351565"/>
            <a:ext cx="7119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МУЛЬТ!</a:t>
            </a:r>
            <a:r>
              <a:rPr lang="ru-RU" sz="4400" b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МУЛЬТ! МУЛЬТ!</a:t>
            </a:r>
            <a:endParaRPr lang="ru-RU" sz="4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76453" y="6381328"/>
            <a:ext cx="8640961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755805">
            <a:off x="5930808" y="443409"/>
            <a:ext cx="26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7 – 10 лет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avatars.mds.yandex.net/get-pdb/2997201/79eeec49-8cf9-4021-8c96-88b7068221d0/s1200?webp=fals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91644"/>
            <a:ext cx="2202118" cy="43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3347529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thumbs.dreamstime.com/b/%D0%BC%D0%B0-%D1%8C%D1%87%D0%B8%D0%BA-%D1%83%D0%BA%D0%B0%D0%B7%D1%8B%D0%B2%D0%B0%D1%8F-%D0%B5%D0%B3%D0%BE-%D1%88%D0%B0%D1%80%D0%B6-%D0%BF%D0%B0-%D1%8C%D1%86%D0%B0-83122511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354586" y="2313715"/>
            <a:ext cx="2587041" cy="43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06396" y="188640"/>
            <a:ext cx="5571835" cy="1440159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thumbs.dreamstime.com/b/%D0%BC%D0%B0-%D1%8C%D1%87%D0%B8%D0%BA-%D1%83%D0%BA%D0%B0%D0%B7%D1%8B%D0%B2%D0%B0%D1%8F-%D0%B5%D0%B3%D0%BE-%D1%88%D0%B0%D1%80%D0%B6-%D0%BF%D0%B0-%D1%8C%D1%86%D0%B0-83122511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354586" y="2313715"/>
            <a:ext cx="2587041" cy="43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206396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thumbs.dreamstime.com/b/%D0%BF%D0%BE%D0%B4%D0%B0%D0%B2%D0%BB%D0%B5%D0%BD%D0%BD%D1%8B%D0%B9-%D1%80%D0%B5%D0%B1%D0%B5%D0%BD%D0%BA-%D0%B3%D1%80%D1%83%D1%81%D1%82%D0%BD%D1%8B%D0%B9-%D0%BC%D0%B0%D0%BB%D1%8C%D1%87%D0%B8%D0%BA-%D0%B2%D1%8B%D0%B3%D0%BB%D1%8F%D0%B4%D1%8F-%D0%B1%D0%B5%D0%B7%D0%B2%D1%8B%D1%85%D0%BE%D0%B4%D0%BD%D1%8B%D0%B9-150344657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236706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3347529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thumbs.dreamstime.com/b/%D0%BF%D0%BE%D0%B4%D0%B0%D0%B2%D0%BB%D0%B5%D0%BD%D0%BD%D1%8B%D0%B9-%D1%80%D0%B5%D0%B1%D0%B5%D0%BD%D0%BA-%D0%B3%D1%80%D1%83%D1%81%D1%82%D0%BD%D1%8B%D0%B9-%D0%BC%D0%B0%D0%BB%D1%8C%D1%87%D0%B8%D0%BA-%D0%B2%D1%8B%D0%B3%D0%BB%D1%8F%D0%B4%D1%8F-%D0%B1%D0%B5%D0%B7%D0%B2%D1%8B%D1%85%D0%BE%D0%B4%D0%BD%D1%8B%D0%B9-150344657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236706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3347529" y="188640"/>
            <a:ext cx="5571835" cy="1368151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6" descr="https://www.pinclipart.com/picdir/middle/39-392573_personnages-illustration-individu-personne-gens-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71368"/>
            <a:ext cx="2851405" cy="45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347529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87524" y="230347"/>
            <a:ext cx="4392488" cy="6408709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avatars.mds.yandex.net/get-pdb/2997201/79eeec49-8cf9-4021-8c96-88b7068221d0/s1200?webp=fals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91644"/>
            <a:ext cx="2202118" cy="43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3347529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st2.depositphotos.com/3058383/11926/i/950/depositphotos_119262208-stock-photo-open-notebook-isolated-on-white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07504" y="214782"/>
            <a:ext cx="8856984" cy="6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s://mcb-mk.rnd.muzkult.ru/media/2020/06/16/1254692975/s1200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33100" y="3284984"/>
            <a:ext cx="3731839" cy="30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st2.depositphotos.com/3058383/11926/i/950/depositphotos_119262208-stock-photo-open-notebook-isolated-on-white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32942" y="260648"/>
            <a:ext cx="881083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20803253">
            <a:off x="504652" y="786930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Источники: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mcb-mk.rnd.muzkult.ru/media/2020/06/16/1254692975/s1200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33100" y="3284984"/>
            <a:ext cx="3731839" cy="30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st2.depositphotos.com/3058383/11926/i/950/depositphotos_119262208-stock-photo-open-notebook-isolated-on-white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07504" y="214782"/>
            <a:ext cx="8856984" cy="6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20803253">
            <a:off x="459172" y="1025758"/>
            <a:ext cx="360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Это надо знать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mcb-mk.rnd.muzkult.ru/media/2020/06/16/1254692975/s1200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33100" y="3284984"/>
            <a:ext cx="3731839" cy="30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ds02.infourok.ru/uploads/ex/0b07/0003b486-349f8269/2/img1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012160" y="2515875"/>
            <a:ext cx="2958480" cy="41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06396" y="188641"/>
            <a:ext cx="5571835" cy="1296143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ds02.infourok.ru/uploads/ex/0b07/0003b486-349f8269/2/img1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842131" y="2276872"/>
            <a:ext cx="3128509" cy="43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06396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ds02.infourok.ru/uploads/ex/0b07/0003b486-349f8269/2/img1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842131" y="2276872"/>
            <a:ext cx="3128509" cy="43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06396" y="188640"/>
            <a:ext cx="5571835" cy="1440159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6" descr="https://www.pinclipart.com/picdir/middle/39-392573_personnages-illustration-individu-personne-gens-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71368"/>
            <a:ext cx="2851405" cy="45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3347529" y="188640"/>
            <a:ext cx="5571835" cy="1368151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1c.yaroslavl.ru/images/1c_franchise/services/cartoon-people-thinking-122235-4456212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2296511"/>
            <a:ext cx="2411759" cy="44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206396" y="188641"/>
            <a:ext cx="5571835" cy="1080120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-18240" y="-21648"/>
            <a:ext cx="9162240" cy="6879648"/>
          </a:xfrm>
          <a:prstGeom prst="frame">
            <a:avLst>
              <a:gd name="adj1" fmla="val 186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1c.yaroslavl.ru/images/1c_franchise/services/cartoon-people-thinking-122235-4456212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2296511"/>
            <a:ext cx="2411759" cy="44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06396" y="188640"/>
            <a:ext cx="5571835" cy="1440159"/>
          </a:xfrm>
          <a:prstGeom prst="rect">
            <a:avLst/>
          </a:prstGeom>
          <a:solidFill>
            <a:srgbClr val="FEFADA"/>
          </a:solidFill>
          <a:ln w="793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72AA-8805-4078-B862-97DB59F6D65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55B0-F619-4005-A8F5-317B4B2D4D8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s://sun9-53.userapi.com/c858032/v858032025/1bd1f3/Ts9UOTkqkNs.jpg" TargetMode="External"/><Relationship Id="rId8" Type="http://schemas.openxmlformats.org/officeDocument/2006/relationships/hyperlink" Target="https://avatars.mds.yandex.net/get-zen_doc/1866101/pub_5ff99665f906b16872ddab81_5ff9973cbb14d54ffb8d6c4d/scale_1200" TargetMode="External"/><Relationship Id="rId7" Type="http://schemas.openxmlformats.org/officeDocument/2006/relationships/hyperlink" Target="https://kuda-mo.ru/uploads/cb1d23f412c474b91711beb21f989bf6.jpeg" TargetMode="External"/><Relationship Id="rId6" Type="http://schemas.openxmlformats.org/officeDocument/2006/relationships/hyperlink" Target="https://www.1zoom.ru/big2/47/89374-yuliya.jpg" TargetMode="External"/><Relationship Id="rId5" Type="http://schemas.openxmlformats.org/officeDocument/2006/relationships/hyperlink" Target="https://peopletalk.ru/wp-content/uploads/2017/03/1489497134.jpg" TargetMode="External"/><Relationship Id="rId4" Type="http://schemas.openxmlformats.org/officeDocument/2006/relationships/hyperlink" Target="https://i.pinimg.com/736x/70/6d/5e/706d5ed1f1de4e2b14280fa15c23cfd7---dalmatians--disney-dogs.jpg" TargetMode="External"/><Relationship Id="rId34" Type="http://schemas.openxmlformats.org/officeDocument/2006/relationships/slideLayout" Target="../slideLayouts/slideLayout2.xml"/><Relationship Id="rId33" Type="http://schemas.openxmlformats.org/officeDocument/2006/relationships/hyperlink" Target="https://klv-oboi.ru/img/gallery/3/thumbs/thumb_l_43634.jpg" TargetMode="External"/><Relationship Id="rId32" Type="http://schemas.openxmlformats.org/officeDocument/2006/relationships/hyperlink" Target="http://s79.ucoz.net/video/37/06597801.jpg" TargetMode="External"/><Relationship Id="rId31" Type="http://schemas.openxmlformats.org/officeDocument/2006/relationships/hyperlink" Target="https://cdn1.flamp.ru/a4f51c5ef14d8f496f522c625dc796c5.jpg" TargetMode="External"/><Relationship Id="rId30" Type="http://schemas.openxmlformats.org/officeDocument/2006/relationships/hyperlink" Target="https://pickimage.ru/wp-content/uploads/images/detskie/kittenfromlysyukovstreet/kotenoksulicilizukova8.jpg" TargetMode="External"/><Relationship Id="rId3" Type="http://schemas.openxmlformats.org/officeDocument/2006/relationships/hyperlink" Target="https://i.pinimg.com/originals/3f/61/02/3f61028ec8039df7deb0eafef475d78d.jpg" TargetMode="External"/><Relationship Id="rId29" Type="http://schemas.openxmlformats.org/officeDocument/2006/relationships/hyperlink" Target="https://yt3.ggpht.com/a/AATXAJyHtmfBr4GPZzljMaq1Z5LAFcPA74WQCkcZvqd74g=s900-c-k-c0xffffffff-no-rj-mo" TargetMode="External"/><Relationship Id="rId28" Type="http://schemas.openxmlformats.org/officeDocument/2006/relationships/hyperlink" Target="https://img0.liveinternet.ru/images/attach/c/5/88/300/88300796_2541812_bPowqAjKJyw.jpg" TargetMode="External"/><Relationship Id="rId27" Type="http://schemas.openxmlformats.org/officeDocument/2006/relationships/hyperlink" Target="http://cdn.fishki.net/upload/post/201503/06/1453729/3508x2480_751656.jpg" TargetMode="External"/><Relationship Id="rId26" Type="http://schemas.openxmlformats.org/officeDocument/2006/relationships/hyperlink" Target="https://museum-crimea.ru/uploads/posts/2017-07/1500481476415004814714multfilm-kanikuly-bonifaciya.jpeg" TargetMode="External"/><Relationship Id="rId25" Type="http://schemas.openxmlformats.org/officeDocument/2006/relationships/hyperlink" Target="http://i.mycdn.me/i?r=AzEPZsRbOZEKgBhR0XGMT1RkIpctjM6IPAl2-LBoUC0mgKaKTM5SRkZCeTgDn6uOyic" TargetMode="External"/><Relationship Id="rId24" Type="http://schemas.openxmlformats.org/officeDocument/2006/relationships/hyperlink" Target="https://i.ytimg.com/vi/TRVYlDdp7bA/maxresdefault.jpg" TargetMode="External"/><Relationship Id="rId23" Type="http://schemas.openxmlformats.org/officeDocument/2006/relationships/hyperlink" Target="https://web-skazki.ru/preview-files/kroshka-enot-x-1024.jpg" TargetMode="External"/><Relationship Id="rId22" Type="http://schemas.openxmlformats.org/officeDocument/2006/relationships/hyperlink" Target="https://sun9-65.userapi.com/HH5ZglRxt08GH6vv74otEeq9c_OySwGWgiVc7Q/obyOnvsn1cI.jpg" TargetMode="External"/><Relationship Id="rId21" Type="http://schemas.openxmlformats.org/officeDocument/2006/relationships/hyperlink" Target="https://slovnet.ru/wp-content/uploads/2018/12/22.png" TargetMode="External"/><Relationship Id="rId20" Type="http://schemas.openxmlformats.org/officeDocument/2006/relationships/hyperlink" Target="https://www.wallpapers13.com/wp-content/uploads/2017/01/Characters-from-Donald-Duck-cartoon-Driving-Car-Duck-family-HD-Wallpaper-Download-1920x1200.jpg" TargetMode="External"/><Relationship Id="rId2" Type="http://schemas.openxmlformats.org/officeDocument/2006/relationships/hyperlink" Target="https://mcb-mk.rnd.muzkult.ru/media/2020/06/16/1254692975/s1200.png" TargetMode="External"/><Relationship Id="rId19" Type="http://schemas.openxmlformats.org/officeDocument/2006/relationships/hyperlink" Target="https://i.mycdn.me/i?r=AzEPZsRbOZEKgBhR0XGMT1RkqpcnjGCH5SwzpIc-sA7EOaaKTM5SRkZCeTgDn6uOyic" TargetMode="External"/><Relationship Id="rId18" Type="http://schemas.openxmlformats.org/officeDocument/2006/relationships/hyperlink" Target="https://pbs.twimg.com/media/Dzgd5iaWoAIfiDf.jpg:large" TargetMode="External"/><Relationship Id="rId17" Type="http://schemas.openxmlformats.org/officeDocument/2006/relationships/hyperlink" Target="https://mtdata.ru/u21/photo688D/20307416524-0/original.jpg" TargetMode="External"/><Relationship Id="rId16" Type="http://schemas.openxmlformats.org/officeDocument/2006/relationships/hyperlink" Target="https://image.tmdb.org/t/p/original/leRmJ10C8H2RnFyMcQ3j7h5yak7.jpg" TargetMode="External"/><Relationship Id="rId15" Type="http://schemas.openxmlformats.org/officeDocument/2006/relationships/hyperlink" Target="https://image.winudf.com/v2/image/Y29tLmRyYXcuaG93dG9kcmF3b21ub21fc2NyZWVuXzZfMTUxMTk4ODg4NF8wNzE/screen-6.jpg?fakeurl=1&amp;type=.jpg" TargetMode="External"/><Relationship Id="rId14" Type="http://schemas.openxmlformats.org/officeDocument/2006/relationships/hyperlink" Target="https://i.pinimg.com/originals/3d/bb/f8/3dbbf87ac0b86690badecaa46697e6f6.jpg" TargetMode="External"/><Relationship Id="rId13" Type="http://schemas.openxmlformats.org/officeDocument/2006/relationships/hyperlink" Target="http://3.bp.blogspot.com/_1EGqiMsxGWU/TP8-os0HcnI/AAAAAAAAAWM/2BfS4j6b0rg/w1200-h630-p-k-no-nu/patrick-star-wallpaper-04.jpg" TargetMode="External"/><Relationship Id="rId12" Type="http://schemas.openxmlformats.org/officeDocument/2006/relationships/hyperlink" Target="https://luckclub.ru/images/luckclub/2021/01/faf137a123571875cbae.jpg" TargetMode="External"/><Relationship Id="rId11" Type="http://schemas.openxmlformats.org/officeDocument/2006/relationships/hyperlink" Target="https://i.ytimg.com/vi/tbmbbvAQniE/maxresdefault.jpg" TargetMode="External"/><Relationship Id="rId10" Type="http://schemas.openxmlformats.org/officeDocument/2006/relationships/hyperlink" Target="http://www.sarplanetary.ru/images/afisha/013.png" TargetMode="External"/><Relationship Id="rId1" Type="http://schemas.openxmlformats.org/officeDocument/2006/relationships/hyperlink" Target="http://23&#1096;&#1082;&#1086;&#1083;&#1072;.&#1088;&#1092;/images/3-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znani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308725"/>
            <a:ext cx="869569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blog.mixerdirect.com/hs-fs/hubfs/The_evolution_of_resins.jpg?width=1658&amp;name=The_evolution_of_resi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6" descr="https://blog.mixerdirect.com/hs-fs/hubfs/The_evolution_of_resins.jpg?width=1658&amp;name=The_evolution_of_resin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655" y="162773"/>
            <a:ext cx="544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Самый говорящий попугай, который дружит с мальчиком Вовкой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0241" y="2246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Кеша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0241" y="86819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Миша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sun9-71.userapi.com/c858224/v858224994/206381/gSqu5x2FmC4.jpg"/>
          <p:cNvPicPr>
            <a:picLocks noChangeAspect="1" noChangeArrowheads="1"/>
          </p:cNvPicPr>
          <p:nvPr/>
        </p:nvPicPr>
        <p:blipFill rotWithShape="1">
          <a:blip r:embed="rId1" cstate="email"/>
          <a:srcRect t="-341"/>
          <a:stretch>
            <a:fillRect/>
          </a:stretch>
        </p:blipFill>
        <p:spPr bwMode="auto">
          <a:xfrm>
            <a:off x="254236" y="2532929"/>
            <a:ext cx="5693214" cy="39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tdata.ru/u21/photo688D/20307416524-0/original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55575" y="1907155"/>
            <a:ext cx="5784577" cy="47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0241" y="1527411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Вася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zgd5iaWoAIfiDf.jpg:large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203846" y="1556792"/>
            <a:ext cx="5735605" cy="4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70008" y="212851"/>
            <a:ext cx="5231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Как звали сестру Нолика из мультфильма «Фиксики»?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AutoShape 6" descr="https://4lapki.com/wp-content/uploads/2020/01/https-im0-tub-ru-yandex-net-iidfa22191a08baa3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" name="AutoShape 4" descr="https://www.arizonahighways.com/sites/default/files/photo-of-the-day/051415_beckyweng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8549" y="1556792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Симка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8549" y="91493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Верта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181" y="2713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Герда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i.mycdn.me/i?r=AzEPZsRbOZEKgBhR0XGMT1RkqpcnjGCH5SwzpIc-sA7EOa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1738" y="1368524"/>
            <a:ext cx="5339820" cy="52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2999" y="222633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Кто, по словам Макса, является лучшим другом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Гуфи</a:t>
            </a:r>
            <a:r>
              <a:rPr lang="ru-RU" sz="2800" b="1" dirty="0" smtClean="0">
                <a:latin typeface="Comic Sans MS" panose="030F0702030302020204" pitchFamily="66" charset="0"/>
              </a:rPr>
              <a:t>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153308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Дональд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Дак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8657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Плуто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2049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Микки Маус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www.wallpapers13.com/wp-content/uploads/2017/01/Characters-from-Donald-Duck-cartoon-Driving-Car-Duck-family-HD-Wallpaper-Download-1920x1200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92563" y="1769395"/>
            <a:ext cx="5400600" cy="49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1.bp.blogspot.com/-Cu8q4_rIesQ/UZu4I0tmX9I/AAAAAAAAK50/qxrd6uxzTGY/s1600/Donald+Duck+Wallpapers+9.jpg"/>
          <p:cNvPicPr>
            <a:picLocks noChangeAspect="1" noChangeArrowheads="1"/>
          </p:cNvPicPr>
          <p:nvPr/>
        </p:nvPicPr>
        <p:blipFill rotWithShape="1">
          <a:blip r:embed="rId2" cstate="email"/>
          <a:srcRect b="-1"/>
          <a:stretch>
            <a:fillRect/>
          </a:stretch>
        </p:blipFill>
        <p:spPr bwMode="auto">
          <a:xfrm>
            <a:off x="292563" y="1714055"/>
            <a:ext cx="5400600" cy="49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9-65.userapi.com/HH5ZglRxt08GH6vv74otEeq9c_OySwGWgiVc7Q/obyOnvsn1cI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152853" y="1799472"/>
            <a:ext cx="5716250" cy="46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66703" y="17569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Какое животное достал гонец Елисей Добрыне Никитичу вместо </a:t>
            </a:r>
            <a:r>
              <a:rPr lang="ru-RU" sz="2800" b="1" dirty="0" smtClean="0">
                <a:latin typeface="Comic Sans MS" panose="030F0702030302020204" pitchFamily="66" charset="0"/>
              </a:rPr>
              <a:t>коня?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24643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Верблюда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868196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Осла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52741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Козла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https://slovnet.ru/wp-content/uploads/2018/12/22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152853" y="1796511"/>
            <a:ext cx="5770419" cy="46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5293" y="164919"/>
            <a:ext cx="5482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Кого увидел в пруду крошка Енот из одноименного </a:t>
            </a:r>
            <a:r>
              <a:rPr lang="ru-RU" sz="2800" b="1" dirty="0" smtClean="0">
                <a:latin typeface="Comic Sans MS" panose="030F0702030302020204" pitchFamily="66" charset="0"/>
              </a:rPr>
              <a:t>мультфильма?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02029" y="89912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себя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2029" y="26345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обезьяну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0241" y="1527411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чудовище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web-skazki.ru/preview-files/kroshka-enot-x-102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6321" y="1653575"/>
            <a:ext cx="4960327" cy="49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fotokonkurs.ru/cache/comment_image_big/comments/2020/1/10/20915ffee22aded17f06b670e9d04358.jpe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86321" y="1599375"/>
            <a:ext cx="4960327" cy="51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TRVYlDdp7bA/maxresdefault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127893" y="1981193"/>
            <a:ext cx="5836595" cy="46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7904" y="188639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Сколько лошадиных сил было у трактора Мити </a:t>
            </a:r>
            <a:r>
              <a:rPr lang="ru-RU" sz="2800" b="1" dirty="0" smtClean="0">
                <a:latin typeface="Comic Sans MS" panose="030F0702030302020204" pitchFamily="66" charset="0"/>
              </a:rPr>
              <a:t>из Простоквашино?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181" y="944723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двадцать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1181" y="162880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десять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1181" y="2713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пятьдесят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blog.mixerdirect.com/hs-fs/hubfs/The_evolution_of_resins.jpg?width=1658&amp;name=The_evolution_of_resi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6" descr="https://blog.mixerdirect.com/hs-fs/hubfs/The_evolution_of_resins.jpg?width=1658&amp;name=The_evolution_of_resin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8032" y="190854"/>
            <a:ext cx="561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Где жила бабушка льва </a:t>
            </a:r>
            <a:r>
              <a:rPr lang="ru-RU" sz="2800" b="1" dirty="0" err="1">
                <a:latin typeface="Comic Sans MS" panose="030F0702030302020204" pitchFamily="66" charset="0"/>
              </a:rPr>
              <a:t>Бонифация</a:t>
            </a:r>
            <a:r>
              <a:rPr lang="ru-RU" sz="2800" b="1" dirty="0">
                <a:latin typeface="Comic Sans MS" panose="030F0702030302020204" pitchFamily="66" charset="0"/>
              </a:rPr>
              <a:t>, к которой он поехал в гости на </a:t>
            </a:r>
            <a:r>
              <a:rPr lang="ru-RU" sz="2800" b="1" dirty="0" smtClean="0">
                <a:latin typeface="Comic Sans MS" panose="030F0702030302020204" pitchFamily="66" charset="0"/>
              </a:rPr>
              <a:t>каникулы?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.mycdn.me/i?r=AzEPZsRbOZEKgBhR0XGMT1RkIpctjM6IPAl2-LBoUC0mgKaKTM5SRkZCeTgDn6uOyic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155575" y="1779439"/>
            <a:ext cx="6253481" cy="47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0241" y="2246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 Африке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0241" y="86819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 Азии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museum-crimea.ru/uploads/posts/2017-07/1500481476415004814714multfilm-kanikuly-bonifaciy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533" y="1779438"/>
            <a:ext cx="6239064" cy="47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0241" y="1527411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 Австралии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9197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Куда спешат Чип и </a:t>
            </a:r>
            <a:r>
              <a:rPr lang="ru-RU" sz="2800" b="1" dirty="0" smtClean="0">
                <a:latin typeface="Comic Sans MS" panose="030F0702030302020204" pitchFamily="66" charset="0"/>
              </a:rPr>
              <a:t>Дейл?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549" y="1556792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помощь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549" y="91493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За сыром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181" y="2713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танцы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cdn.fishki.net/upload/post/201503/06/1453729/3508x2480_751656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199485" y="1447570"/>
            <a:ext cx="5764153" cy="46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0.liveinternet.ru/images/attach/c/5/88/300/88300796_2541812_bPowqAjKJy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487" y="1369230"/>
            <a:ext cx="5778457" cy="48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07" y="173279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Как называется мультфильм о конопатом рыжем мальчишке? 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8657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Рыжик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2049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Чучело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yt3.ggpht.com/a/AATXAJyHtmfBr4GPZzljMaq1Z5LAFcPA74WQCkcZvqd74g=s900-c-k-c0xffffffff-no-rj-mo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43874" y="1700868"/>
            <a:ext cx="5300417" cy="49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flamp.ru/a4f51c5ef14d8f496f522c625dc796c5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07504" y="1729474"/>
            <a:ext cx="6223693" cy="49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84168" y="153308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Антошка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ckimage.ru/wp-content/uploads/images/detskie/kittenfromlysyukovstreet/kotenoksulicilizukova8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151762" y="1916833"/>
            <a:ext cx="5664355" cy="46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5222" y="178274"/>
            <a:ext cx="5194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В какого животного превратила ворона котенка с улицы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Лизюкова</a:t>
            </a:r>
            <a:r>
              <a:rPr lang="ru-RU" sz="2800" b="1" dirty="0" smtClean="0">
                <a:latin typeface="Comic Sans MS" panose="030F0702030302020204" pitchFamily="66" charset="0"/>
              </a:rPr>
              <a:t>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751" y="86589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Бегемота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8751" y="21325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Страуса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52741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Слона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://s79.ucoz.net/video/37/06597801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079288" y="1805656"/>
            <a:ext cx="5847718" cy="47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3f/61/02/3f61028ec8039df7deb0eafef475d78d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62580" y="1552274"/>
            <a:ext cx="5408646" cy="51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826" y="222854"/>
            <a:ext cx="5611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Comic Sans MS" panose="030F0702030302020204" pitchFamily="66" charset="0"/>
              </a:rPr>
              <a:t>Как зовут главных четвероногих героев мультфильма «101 далматинец»? </a:t>
            </a:r>
            <a:endParaRPr lang="ru-RU" sz="2600" b="1" dirty="0"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6" descr="http://clipart-library.com/images/6iypngB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8" descr="http://clipart-library.com/images/6iypngBi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0" descr="https://static.vecteezy.com/system/resources/previews/000/433/259/original/happy-boy-jumping-on-trampoline-vecto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AutoShape 12" descr="https://static.vecteezy.com/system/resources/previews/000/433/259/original/happy-boy-jumping-on-trampoline-vecto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224644"/>
            <a:ext cx="3096344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Понго 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Педди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869185"/>
            <a:ext cx="3096344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Роджер и Анита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5084" y="1515516"/>
            <a:ext cx="3096344" cy="833364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Джаспер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и Люси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i.pinimg.com/736x/70/6d/5e/706d5ed1f1de4e2b14280fa15c23cfd7---dalmatians--disney-dogs.jpg"/>
          <p:cNvPicPr>
            <a:picLocks noChangeAspect="1" noChangeArrowheads="1"/>
          </p:cNvPicPr>
          <p:nvPr/>
        </p:nvPicPr>
        <p:blipFill rotWithShape="1">
          <a:blip r:embed="rId2" cstate="email"/>
          <a:srcRect t="-1"/>
          <a:stretch>
            <a:fillRect/>
          </a:stretch>
        </p:blipFill>
        <p:spPr bwMode="auto">
          <a:xfrm>
            <a:off x="155575" y="1564967"/>
            <a:ext cx="5658942" cy="50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1947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В каком городе проводились соревнования по гонкам в мультфильме «</a:t>
            </a:r>
            <a:r>
              <a:rPr lang="ru-RU" sz="2800" b="1" dirty="0" smtClean="0">
                <a:latin typeface="Comic Sans MS" panose="030F0702030302020204" pitchFamily="66" charset="0"/>
              </a:rPr>
              <a:t>Тачки»?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153308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Токио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8657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Соренто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049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Рим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klv-oboi.ru/img/gallery/3/thumbs/thumb_l_43634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65566" y="1789981"/>
            <a:ext cx="5516523" cy="47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ir.mobi/uploads/posts/2020-02/1582112328_39-p-tachki-makvin-52.jpg"/>
          <p:cNvPicPr>
            <a:picLocks noChangeAspect="1" noChangeArrowheads="1"/>
          </p:cNvPicPr>
          <p:nvPr/>
        </p:nvPicPr>
        <p:blipFill rotWithShape="1">
          <a:blip r:embed="rId2" cstate="email"/>
          <a:srcRect b="-1"/>
          <a:stretch>
            <a:fillRect/>
          </a:stretch>
        </p:blipFill>
        <p:spPr bwMode="auto">
          <a:xfrm>
            <a:off x="179511" y="1777405"/>
            <a:ext cx="5775803" cy="47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46808" y="55735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63030" y="566807"/>
            <a:ext cx="154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Дети с книгой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882387" y="936139"/>
            <a:ext cx="144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Долматинцы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444208" y="926688"/>
            <a:ext cx="164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Понго и </a:t>
            </a:r>
            <a:r>
              <a:rPr lang="ru-RU" dirty="0" err="1" smtClean="0">
                <a:hlinkClick r:id="rId4"/>
              </a:rPr>
              <a:t>Педди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882387" y="1305471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Спящая красавица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020272" y="129602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Аврора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82387" y="1665352"/>
            <a:ext cx="10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Баба Яга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12300" y="1660891"/>
            <a:ext cx="18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Баба Яга на ступе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8862" y="2039312"/>
            <a:ext cx="193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Незнайка на Луне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76213" y="2030223"/>
            <a:ext cx="111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Незнайка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78860" y="2389037"/>
            <a:ext cx="10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Три кота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83622" y="2408644"/>
            <a:ext cx="99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Карлсон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8860" y="2758369"/>
            <a:ext cx="206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Губка Боб и Патрик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66686" y="238903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Ам </a:t>
            </a:r>
            <a:r>
              <a:rPr lang="ru-RU" dirty="0" err="1" smtClean="0">
                <a:hlinkClick r:id="rId14"/>
              </a:rPr>
              <a:t>Ням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00821" y="3126440"/>
            <a:ext cx="20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Ам </a:t>
            </a:r>
            <a:r>
              <a:rPr lang="ru-RU" dirty="0" err="1" smtClean="0">
                <a:hlinkClick r:id="rId15"/>
              </a:rPr>
              <a:t>Ням</a:t>
            </a:r>
            <a:r>
              <a:rPr lang="ru-RU" dirty="0" smtClean="0">
                <a:hlinkClick r:id="rId15"/>
              </a:rPr>
              <a:t> и конфеты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00821" y="3497033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Возвращение попугая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83736" y="2738699"/>
            <a:ext cx="7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Кеша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68119" y="3495772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Фиксики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60535" y="3127701"/>
            <a:ext cx="1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Симка и Нолик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88807" y="3856380"/>
            <a:ext cx="17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Утиные истории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84858" y="3826714"/>
            <a:ext cx="10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Верблюд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888758" y="4225712"/>
            <a:ext cx="196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2"/>
              </a:rPr>
              <a:t>Добрыня Никитич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97784" y="4196046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3"/>
              </a:rPr>
              <a:t>Крошка Енот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19752" y="4602071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4"/>
              </a:rPr>
              <a:t>Трактор Митя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94289" y="4608521"/>
            <a:ext cx="230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5"/>
              </a:rPr>
              <a:t>Каникулы </a:t>
            </a:r>
            <a:r>
              <a:rPr lang="ru-RU" dirty="0" err="1" smtClean="0">
                <a:hlinkClick r:id="rId25"/>
              </a:rPr>
              <a:t>Бонифация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36659" y="4961379"/>
            <a:ext cx="22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6"/>
              </a:rPr>
              <a:t>Бонифаций в Африке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237629" y="4958702"/>
            <a:ext cx="129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7"/>
              </a:rPr>
              <a:t>Чип и Дейл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906476" y="532160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8"/>
              </a:rPr>
              <a:t>На помощь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65457" y="5328034"/>
            <a:ext cx="122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9"/>
              </a:rPr>
              <a:t>Подсолнух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908987" y="5690936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0"/>
              </a:rPr>
              <a:t>Котёнок и ворона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86843" y="5319873"/>
            <a:ext cx="103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1"/>
              </a:rPr>
              <a:t>Антошка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846973" y="5673030"/>
            <a:ext cx="9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2"/>
              </a:rPr>
              <a:t>Бегемот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884505" y="5664788"/>
            <a:ext cx="73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3"/>
              </a:rPr>
              <a:t>Тачки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hlinkClick r:id="rId1"/>
              </a:rPr>
              <a:t>Скачано с </a:t>
            </a:r>
            <a:r>
              <a:rPr lang="en-US" smtClean="0">
                <a:hlinkClick r:id="rId1"/>
              </a:rPr>
              <a:t>www.znanio.ru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opletalk.ru/wp-content/uploads/2017/03/148949713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13347" y="1454582"/>
            <a:ext cx="6159932" cy="44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105" y="212851"/>
            <a:ext cx="492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Как на самом деле зовут Спящую </a:t>
            </a:r>
            <a:r>
              <a:rPr lang="ru-RU" sz="2800" b="1" dirty="0" smtClean="0">
                <a:latin typeface="Comic Sans MS" panose="030F0702030302020204" pitchFamily="66" charset="0"/>
              </a:rPr>
              <a:t>красавицу?</a:t>
            </a:r>
            <a:endParaRPr lang="ru-RU" sz="2800" b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s://www.1zoom.ru/big2/47/89374-yuliya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613347" y="1454582"/>
            <a:ext cx="6306992" cy="509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39937"/>
            <a:ext cx="302696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Аврора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02555"/>
            <a:ext cx="302696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Мэривеза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1377"/>
            <a:ext cx="3026968" cy="781359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Спящая красавица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505906"/>
            <a:ext cx="526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На чём летает баба Яга</a:t>
            </a:r>
            <a:r>
              <a:rPr lang="ru-RU" sz="2800" b="1" dirty="0" smtClean="0"/>
              <a:t>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http://animal.memozee.com/ArchOLD-2/11059365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8" descr="http://animal.memozee.com/ArchOLD-2/11059365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10" descr="http://animal.memozee.com/ArchOLD-2/110593655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02029" y="89912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ступе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2029" y="26345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метле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0241" y="1527411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лопате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kuda-mo.ru/uploads/cb1d23f412c474b91711beb21f989bf6.jpeg"/>
          <p:cNvPicPr>
            <a:picLocks noChangeAspect="1" noChangeArrowheads="1"/>
          </p:cNvPicPr>
          <p:nvPr/>
        </p:nvPicPr>
        <p:blipFill rotWithShape="1">
          <a:blip r:embed="rId1" cstate="email"/>
          <a:srcRect b="-2661"/>
          <a:stretch>
            <a:fillRect/>
          </a:stretch>
        </p:blipFill>
        <p:spPr bwMode="auto">
          <a:xfrm>
            <a:off x="159489" y="2039718"/>
            <a:ext cx="5780664" cy="44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866101/pub_5ff99665f906b16872ddab81_5ff9973cbb14d54ffb8d6c4d/scale_1200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55575" y="1628800"/>
            <a:ext cx="5780664" cy="47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bb/000d7c3a-ddc1d651/img8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202721" y="1672208"/>
            <a:ext cx="5761767" cy="48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26064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Куда Незнайка летал на ракете?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s://sun9-53.userapi.com/c858032/v858032025/1bd1f3/Ts9UOTkqkNs.jpg"/>
          <p:cNvPicPr>
            <a:picLocks noChangeAspect="1" noChangeArrowheads="1"/>
          </p:cNvPicPr>
          <p:nvPr/>
        </p:nvPicPr>
        <p:blipFill rotWithShape="1">
          <a:blip r:embed="rId2" cstate="email"/>
          <a:srcRect t="-589"/>
          <a:stretch>
            <a:fillRect/>
          </a:stretch>
        </p:blipFill>
        <p:spPr bwMode="auto">
          <a:xfrm>
            <a:off x="2928026" y="1629654"/>
            <a:ext cx="6058698" cy="50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8549" y="1556792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Луну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549" y="91493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Марс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181" y="2713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 Солнце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3279"/>
            <a:ext cx="4449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Коржик, Карамелька и Компот – герои какого мультсериала?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153308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Три кота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8657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Три тигра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2049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Три собаки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i.ytimg.com/vi/tbmbbvAQniE/maxresdefault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194644" y="2227257"/>
            <a:ext cx="6164320" cy="44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uckclub.ru/images/luckclub/2021/01/faf137a123571875cbae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9443" y="1724863"/>
            <a:ext cx="6299017" cy="48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2749" y="175698"/>
            <a:ext cx="553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Как зовут героя</a:t>
            </a:r>
            <a:r>
              <a:rPr lang="ru-RU" sz="2800" b="1" dirty="0" smtClean="0">
                <a:latin typeface="Comic Sans MS" panose="030F0702030302020204" pitchFamily="66" charset="0"/>
              </a:rPr>
              <a:t>, у которого на </a:t>
            </a:r>
            <a:r>
              <a:rPr lang="ru-RU" sz="2800" b="1" dirty="0">
                <a:latin typeface="Comic Sans MS" panose="030F0702030302020204" pitchFamily="66" charset="0"/>
              </a:rPr>
              <a:t>спине моторчик, живет на крыше и </a:t>
            </a:r>
            <a:r>
              <a:rPr lang="ru-RU" sz="2800" b="1" dirty="0" smtClean="0">
                <a:latin typeface="Comic Sans MS" panose="030F0702030302020204" pitchFamily="66" charset="0"/>
              </a:rPr>
              <a:t>любит </a:t>
            </a:r>
            <a:r>
              <a:rPr lang="ru-RU" sz="2800" b="1" dirty="0">
                <a:latin typeface="Comic Sans MS" panose="030F0702030302020204" pitchFamily="66" charset="0"/>
              </a:rPr>
              <a:t>варенье?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24643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Карлсон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868196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Карлуша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52741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Карл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1EGqiMsxGWU/TP8-os0HcnI/AAAAAAAAAWM/2BfS4j6b0rg/w1200-h630-p-k-no-nu/patrick-star-wallpaper-04.jpg"/>
          <p:cNvPicPr>
            <a:picLocks noChangeAspect="1" noChangeArrowheads="1"/>
          </p:cNvPicPr>
          <p:nvPr/>
        </p:nvPicPr>
        <p:blipFill rotWithShape="1">
          <a:blip r:embed="rId1" cstate="email"/>
          <a:srcRect b="-1"/>
          <a:stretch>
            <a:fillRect/>
          </a:stretch>
        </p:blipFill>
        <p:spPr bwMode="auto">
          <a:xfrm>
            <a:off x="251520" y="1751303"/>
            <a:ext cx="5921629" cy="44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31947"/>
            <a:ext cx="506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У него есть друг Патрик </a:t>
            </a:r>
            <a:r>
              <a:rPr lang="ru-RU" sz="2800" b="1" dirty="0" smtClean="0">
                <a:latin typeface="Comic Sans MS" panose="030F0702030302020204" pitchFamily="66" charset="0"/>
              </a:rPr>
              <a:t>и </a:t>
            </a:r>
            <a:r>
              <a:rPr lang="ru-RU" sz="2800" b="1" dirty="0">
                <a:latin typeface="Comic Sans MS" panose="030F0702030302020204" pitchFamily="66" charset="0"/>
              </a:rPr>
              <a:t>квадратные </a:t>
            </a:r>
            <a:r>
              <a:rPr lang="ru-RU" sz="2800" b="1" dirty="0" smtClean="0">
                <a:latin typeface="Comic Sans MS" panose="030F0702030302020204" pitchFamily="66" charset="0"/>
              </a:rPr>
              <a:t>штаны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1533089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Губка Боб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8657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Губка Хлоп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04944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Пубка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Коп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age.winudf.com/v2/image/Y29tLmRyYXcuaG93dG9kcmF3b21ub21fc2NyZWVuXzZfMTUxMTk4ODg4NF8wNzE/screen-6.jpg?fakeurl=1&amp;type=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213008" y="1643375"/>
            <a:ext cx="5694304" cy="49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originals/3d/bb/f8/3dbbf87ac0b86690badecaa46697e6f6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213008" y="1618706"/>
            <a:ext cx="5694304" cy="49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9" y="188639"/>
            <a:ext cx="5343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Маленький зеленый </a:t>
            </a:r>
            <a:r>
              <a:rPr lang="ru-RU" sz="2800" b="1" dirty="0" err="1">
                <a:latin typeface="Comic Sans MS" panose="030F0702030302020204" pitchFamily="66" charset="0"/>
              </a:rPr>
              <a:t>монстрик</a:t>
            </a:r>
            <a:r>
              <a:rPr lang="ru-RU" sz="2800" b="1" dirty="0">
                <a:latin typeface="Comic Sans MS" panose="030F0702030302020204" pitchFamily="66" charset="0"/>
              </a:rPr>
              <a:t>, которого </a:t>
            </a:r>
            <a:r>
              <a:rPr lang="ru-RU" sz="2800" b="1" dirty="0" smtClean="0">
                <a:latin typeface="Comic Sans MS" panose="030F0702030302020204" pitchFamily="66" charset="0"/>
              </a:rPr>
              <a:t>нашел 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Эван</a:t>
            </a:r>
            <a:r>
              <a:rPr lang="ru-RU" sz="2800" b="1" dirty="0" smtClean="0">
                <a:latin typeface="Comic Sans MS" panose="030F0702030302020204" pitchFamily="66" charset="0"/>
              </a:rPr>
              <a:t> и кормит конфетами...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1181" y="944723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Ам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Ням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181" y="1628800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Кап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Шап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181" y="271377"/>
            <a:ext cx="2592288" cy="504057"/>
          </a:xfrm>
          <a:prstGeom prst="rect">
            <a:avLst/>
          </a:prstGeom>
          <a:solidFill>
            <a:srgbClr val="FEFADA"/>
          </a:solidFill>
          <a:ln w="476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Гав Прям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1475"/>
            <a:ext cx="576064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</Words>
  <Application>WPS Presentation</Application>
  <PresentationFormat>Экран (4:3)</PresentationFormat>
  <Paragraphs>221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190</cp:revision>
  <dcterms:created xsi:type="dcterms:W3CDTF">2021-02-10T05:26:00Z</dcterms:created>
  <dcterms:modified xsi:type="dcterms:W3CDTF">2024-11-02T15:10:44Z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1348222BC5BD4F0882A80D171020EDDF_12</vt:lpwstr>
  </property>
  <property fmtid="{D5CDD505-2E9C-101B-9397-08002B2CF9AE}" pid="3" name="KSOProductBuildVer">
    <vt:lpwstr>1049-12.2.0.18607</vt:lpwstr>
  </property>
</Properties>
</file>