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46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098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9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7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67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7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3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18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14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23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6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8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72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audio" Target="../media/audio1.bin"/><Relationship Id="rId21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04100" cy="114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endParaRPr lang="en-US" sz="5400" dirty="0">
              <a:latin typeface="Corbel" panose="020B0503020204020204" pitchFamily="34" charset="0"/>
            </a:endParaRPr>
          </a:p>
          <a:p>
            <a:pPr fontAlgn="base"/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endParaRPr lang="en-US" sz="5400" dirty="0">
              <a:latin typeface="Corbel" panose="020B0503020204020204" pitchFamily="34" charset="0"/>
            </a:endParaRPr>
          </a:p>
          <a:p>
            <a:pPr fontAlgn="base"/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Слева </a:t>
            </a:r>
            <a:r>
              <a:rPr lang="ru-RU" sz="5400" dirty="0">
                <a:latin typeface="Corbel" panose="020B0503020204020204" pitchFamily="34" charset="0"/>
              </a:rPr>
              <a:t>– молодой изобретатель </a:t>
            </a:r>
            <a:r>
              <a:rPr lang="ru-RU" sz="5400" dirty="0" err="1">
                <a:latin typeface="Corbel" panose="020B0503020204020204" pitchFamily="34" charset="0"/>
              </a:rPr>
              <a:t>Фило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err="1">
                <a:latin typeface="Corbel" panose="020B0503020204020204" pitchFamily="34" charset="0"/>
              </a:rPr>
              <a:t>Тэйлор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err="1" smtClean="0">
                <a:latin typeface="Corbel" panose="020B0503020204020204" pitchFamily="34" charset="0"/>
              </a:rPr>
              <a:t>Фарнсуорт</a:t>
            </a:r>
            <a:r>
              <a:rPr lang="ru-RU" sz="5400" dirty="0" smtClean="0">
                <a:latin typeface="Corbel" panose="020B0503020204020204" pitchFamily="34" charset="0"/>
              </a:rPr>
              <a:t>,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который </a:t>
            </a:r>
            <a:r>
              <a:rPr lang="ru-RU" sz="5400" dirty="0">
                <a:latin typeface="Corbel" panose="020B0503020204020204" pitchFamily="34" charset="0"/>
              </a:rPr>
              <a:t>придумал электронное телевидение. Мы </a:t>
            </a:r>
            <a:r>
              <a:rPr lang="ru-RU" sz="5400" dirty="0" smtClean="0">
                <a:latin typeface="Corbel" panose="020B0503020204020204" pitchFamily="34" charset="0"/>
              </a:rPr>
              <a:t>не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спрашиваем</a:t>
            </a:r>
            <a:r>
              <a:rPr lang="ru-RU" sz="5400" dirty="0">
                <a:latin typeface="Corbel" panose="020B0503020204020204" pitchFamily="34" charset="0"/>
              </a:rPr>
              <a:t>, что придумал ты.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Что </a:t>
            </a:r>
            <a:r>
              <a:rPr lang="ru-RU" sz="5400" b="1" dirty="0">
                <a:latin typeface="Corbel" panose="020B0503020204020204" pitchFamily="34" charset="0"/>
              </a:rPr>
              <a:t>придумали </a:t>
            </a:r>
            <a:r>
              <a:rPr lang="ru-RU" sz="5400" b="1" dirty="0" smtClean="0">
                <a:latin typeface="Corbel" panose="020B0503020204020204" pitchFamily="34" charset="0"/>
              </a:rPr>
              <a:t>молодые</a:t>
            </a:r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люди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справа</a:t>
            </a:r>
            <a:r>
              <a:rPr lang="ru-RU" sz="54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53" y="1659877"/>
            <a:ext cx="13788694" cy="46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9600" b="1" dirty="0">
                <a:solidFill>
                  <a:schemeClr val="bg1"/>
                </a:solidFill>
                <a:latin typeface="Corbel" panose="020B0503020204020204" pitchFamily="34" charset="0"/>
              </a:rPr>
              <a:t>YouTube</a:t>
            </a:r>
          </a:p>
        </p:txBody>
      </p:sp>
      <p:pic>
        <p:nvPicPr>
          <p:cNvPr id="3074" name="Picture 2" descr="D:\Docs\Desktop\410_156775822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" y="4671377"/>
            <a:ext cx="9525001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Американцы запустили в космос 2 </a:t>
            </a:r>
            <a:r>
              <a:rPr lang="ru-RU" sz="6600" dirty="0" smtClean="0">
                <a:latin typeface="Corbel" panose="020B0503020204020204" pitchFamily="34" charset="0"/>
              </a:rPr>
              <a:t>спутника,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которые </a:t>
            </a:r>
            <a:r>
              <a:rPr lang="ru-RU" sz="6600" dirty="0">
                <a:latin typeface="Corbel" panose="020B0503020204020204" pitchFamily="34" charset="0"/>
              </a:rPr>
              <a:t>летают друг за другом по одной </a:t>
            </a:r>
            <a:r>
              <a:rPr lang="ru-RU" sz="6600" dirty="0" smtClean="0">
                <a:latin typeface="Corbel" panose="020B0503020204020204" pitchFamily="34" charset="0"/>
              </a:rPr>
              <a:t>орбите.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При </a:t>
            </a:r>
            <a:r>
              <a:rPr lang="ru-RU" sz="6600" dirty="0">
                <a:latin typeface="Corbel" panose="020B0503020204020204" pitchFamily="34" charset="0"/>
              </a:rPr>
              <a:t>этом они никогда не </a:t>
            </a:r>
            <a:r>
              <a:rPr lang="ru-RU" sz="6600" dirty="0" smtClean="0">
                <a:latin typeface="Corbel" panose="020B0503020204020204" pitchFamily="34" charset="0"/>
              </a:rPr>
              <a:t>столкнутся</a:t>
            </a:r>
            <a:r>
              <a:rPr lang="ru-RU" sz="6600" dirty="0">
                <a:latin typeface="Corbel" panose="020B0503020204020204" pitchFamily="34" charset="0"/>
              </a:rPr>
              <a:t>.</a:t>
            </a:r>
            <a:r>
              <a:rPr lang="ru-RU" sz="6600" b="1" dirty="0">
                <a:latin typeface="Corbel" panose="020B0503020204020204" pitchFamily="34" charset="0"/>
              </a:rPr>
              <a:t>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В честь</a:t>
            </a:r>
            <a:r>
              <a:rPr lang="ru-RU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каких </a:t>
            </a:r>
            <a:r>
              <a:rPr lang="ru-RU" sz="6600" b="1" dirty="0" err="1">
                <a:latin typeface="Corbel" panose="020B0503020204020204" pitchFamily="34" charset="0"/>
              </a:rPr>
              <a:t>мультперсонажей</a:t>
            </a:r>
            <a:r>
              <a:rPr lang="ru-RU" sz="6600" b="1" dirty="0">
                <a:latin typeface="Corbel" panose="020B0503020204020204" pitchFamily="34" charset="0"/>
              </a:rPr>
              <a:t> их назвали?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Том и Джерри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D:\Docs\Desktop\tomidjerr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85" y="2447325"/>
            <a:ext cx="8685079" cy="75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2017 году в гавайской пустыне провели </a:t>
            </a:r>
            <a:r>
              <a:rPr lang="ru-RU" sz="6000" dirty="0" smtClean="0">
                <a:latin typeface="Corbel" panose="020B0503020204020204" pitchFamily="34" charset="0"/>
              </a:rPr>
              <a:t>эксперимент,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>
                <a:latin typeface="Corbel" panose="020B0503020204020204" pitchFamily="34" charset="0"/>
              </a:rPr>
              <a:t>г</a:t>
            </a:r>
            <a:r>
              <a:rPr lang="ru-RU" sz="6000" dirty="0" smtClean="0">
                <a:latin typeface="Corbel" panose="020B0503020204020204" pitchFamily="34" charset="0"/>
              </a:rPr>
              <a:t>де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err="1" smtClean="0">
                <a:latin typeface="Corbel" panose="020B0503020204020204" pitchFamily="34" charset="0"/>
              </a:rPr>
              <a:t>астробиолог</a:t>
            </a:r>
            <a:r>
              <a:rPr lang="ru-RU" sz="6000" dirty="0">
                <a:latin typeface="Corbel" panose="020B0503020204020204" pitchFamily="34" charset="0"/>
              </a:rPr>
              <a:t>, физик, пилот, архитектор, врач </a:t>
            </a:r>
            <a:r>
              <a:rPr lang="ru-RU" sz="6000" dirty="0" smtClean="0">
                <a:latin typeface="Corbel" panose="020B0503020204020204" pitchFamily="34" charset="0"/>
              </a:rPr>
              <a:t>и</a:t>
            </a: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учёный-почвовед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целый </a:t>
            </a:r>
            <a:r>
              <a:rPr lang="ru-RU" sz="6000" dirty="0">
                <a:latin typeface="Corbel" panose="020B0503020204020204" pitchFamily="34" charset="0"/>
              </a:rPr>
              <a:t>год жили под одним </a:t>
            </a:r>
            <a:r>
              <a:rPr lang="ru-RU" sz="6000" dirty="0" smtClean="0">
                <a:latin typeface="Corbel" panose="020B0503020204020204" pitchFamily="34" charset="0"/>
              </a:rPr>
              <a:t>куполом,</a:t>
            </a: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лишённые </a:t>
            </a:r>
            <a:r>
              <a:rPr lang="ru-RU" sz="6000" dirty="0">
                <a:latin typeface="Corbel" panose="020B0503020204020204" pitchFamily="34" charset="0"/>
              </a:rPr>
              <a:t>права выходить </a:t>
            </a:r>
            <a:r>
              <a:rPr lang="ru-RU" sz="6000" dirty="0" smtClean="0">
                <a:latin typeface="Corbel" panose="020B0503020204020204" pitchFamily="34" charset="0"/>
              </a:rPr>
              <a:t>без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специального</a:t>
            </a: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снаряжения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 имитировал этот эксперимент?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Полёт на Марс</a:t>
            </a:r>
          </a:p>
        </p:txBody>
      </p:sp>
      <p:pic>
        <p:nvPicPr>
          <p:cNvPr id="1026" name="Picture 2" descr="D:\Docs\Desktop\imag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0" y="3008565"/>
            <a:ext cx="9981371" cy="56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5400" b="1" dirty="0" smtClean="0">
                <a:latin typeface="Corbel" panose="020B0503020204020204" pitchFamily="34" charset="0"/>
              </a:rPr>
              <a:t>только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гласные.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и </a:t>
            </a:r>
            <a:r>
              <a:rPr lang="ru-RU" sz="5400" dirty="0">
                <a:latin typeface="Corbel" panose="020B0503020204020204" pitchFamily="34" charset="0"/>
              </a:rPr>
              <a:t>е </a:t>
            </a:r>
            <a:r>
              <a:rPr lang="ru-RU" sz="5400" dirty="0" err="1">
                <a:latin typeface="Corbel" panose="020B0503020204020204" pitchFamily="34" charset="0"/>
              </a:rPr>
              <a:t>е</a:t>
            </a:r>
            <a:r>
              <a:rPr lang="ru-RU" sz="5400" dirty="0">
                <a:latin typeface="Corbel" panose="020B0503020204020204" pitchFamily="34" charset="0"/>
              </a:rPr>
              <a:t> – Первоначально его создали для передачи </a:t>
            </a:r>
            <a:r>
              <a:rPr lang="ru-RU" sz="5400" dirty="0" smtClean="0">
                <a:latin typeface="Corbel" panose="020B0503020204020204" pitchFamily="34" charset="0"/>
              </a:rPr>
              <a:t>информации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на </a:t>
            </a:r>
            <a:r>
              <a:rPr lang="ru-RU" sz="5400" dirty="0">
                <a:latin typeface="Corbel" panose="020B0503020204020204" pitchFamily="34" charset="0"/>
              </a:rPr>
              <a:t>большие расстояния, но в итоге он превратился в большую </a:t>
            </a:r>
            <a:r>
              <a:rPr lang="ru-RU" sz="5400" dirty="0" smtClean="0">
                <a:latin typeface="Corbel" panose="020B0503020204020204" pitchFamily="34" charset="0"/>
              </a:rPr>
              <a:t>паутину.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2. а </a:t>
            </a:r>
            <a:r>
              <a:rPr lang="ru-RU" sz="5400" dirty="0">
                <a:latin typeface="Corbel" panose="020B0503020204020204" pitchFamily="34" charset="0"/>
              </a:rPr>
              <a:t>о </a:t>
            </a:r>
            <a:r>
              <a:rPr lang="ru-RU" sz="5400" dirty="0" err="1">
                <a:latin typeface="Corbel" panose="020B0503020204020204" pitchFamily="34" charset="0"/>
              </a:rPr>
              <a:t>о</a:t>
            </a:r>
            <a:r>
              <a:rPr lang="ru-RU" sz="5400" dirty="0">
                <a:latin typeface="Corbel" panose="020B0503020204020204" pitchFamily="34" charset="0"/>
              </a:rPr>
              <a:t> – Транспортное средство, изобретённое </a:t>
            </a:r>
            <a:r>
              <a:rPr lang="ru-RU" sz="5400" dirty="0" smtClean="0">
                <a:latin typeface="Corbel" panose="020B0503020204020204" pitchFamily="34" charset="0"/>
              </a:rPr>
              <a:t>в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 Великобритании </a:t>
            </a:r>
            <a:r>
              <a:rPr lang="ru-RU" sz="5400" dirty="0">
                <a:latin typeface="Corbel" panose="020B0503020204020204" pitchFamily="34" charset="0"/>
              </a:rPr>
              <a:t>в XIX </a:t>
            </a:r>
            <a:r>
              <a:rPr lang="ru-RU" sz="5400" dirty="0" smtClean="0">
                <a:latin typeface="Corbel" panose="020B0503020204020204" pitchFamily="34" charset="0"/>
              </a:rPr>
              <a:t>веке.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3. </a:t>
            </a:r>
            <a:r>
              <a:rPr lang="ru-RU" sz="5400" dirty="0" smtClean="0">
                <a:latin typeface="Corbel" panose="020B0503020204020204" pitchFamily="34" charset="0"/>
              </a:rPr>
              <a:t>и </a:t>
            </a:r>
            <a:r>
              <a:rPr lang="ru-RU" sz="5400" dirty="0">
                <a:latin typeface="Corbel" panose="020B0503020204020204" pitchFamily="34" charset="0"/>
              </a:rPr>
              <a:t>е </a:t>
            </a:r>
            <a:r>
              <a:rPr lang="ru-RU" sz="5400" dirty="0" err="1">
                <a:latin typeface="Corbel" panose="020B0503020204020204" pitchFamily="34" charset="0"/>
              </a:rPr>
              <a:t>е</a:t>
            </a:r>
            <a:r>
              <a:rPr lang="ru-RU" sz="5400" dirty="0">
                <a:latin typeface="Corbel" panose="020B0503020204020204" pitchFamily="34" charset="0"/>
              </a:rPr>
              <a:t> – Он есть у каждого человека, и даже уже </a:t>
            </a:r>
            <a:r>
              <a:rPr lang="ru-RU" sz="5400" dirty="0" smtClean="0">
                <a:latin typeface="Corbel" panose="020B0503020204020204" pitchFamily="34" charset="0"/>
              </a:rPr>
              <a:t>придумали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 искусственный</a:t>
            </a:r>
            <a:r>
              <a:rPr lang="ru-RU" sz="5400" dirty="0">
                <a:latin typeface="Corbel" panose="020B0503020204020204" pitchFamily="34" charset="0"/>
              </a:rPr>
              <a:t>.  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4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ru-RU" sz="4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Интернет 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– 1 балл. </a:t>
            </a:r>
            <a:endParaRPr lang="ru-RU" sz="4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Паровоз – 1 балл. </a:t>
            </a:r>
            <a:endParaRPr lang="ru-RU" sz="4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Интеллект – 1 балл. </a:t>
            </a:r>
            <a:endParaRPr lang="ru-RU" sz="4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 descr="D:\Docs\Desktop\3a643b45080849218205f2a4302266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2" y="2905006"/>
            <a:ext cx="9305173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400" b="1" dirty="0">
                <a:latin typeface="Corbel" panose="020B0503020204020204" pitchFamily="34" charset="0"/>
              </a:rPr>
              <a:t>Где началась промышленная </a:t>
            </a:r>
            <a:r>
              <a:rPr lang="ru-RU" sz="7400" b="1" dirty="0" smtClean="0">
                <a:latin typeface="Corbel" panose="020B0503020204020204" pitchFamily="34" charset="0"/>
              </a:rPr>
              <a:t>революция:</a:t>
            </a:r>
            <a:endParaRPr lang="en-US" sz="7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b="1" dirty="0" smtClean="0">
                <a:latin typeface="Corbel" panose="020B0503020204020204" pitchFamily="34" charset="0"/>
              </a:rPr>
              <a:t>в </a:t>
            </a:r>
            <a:r>
              <a:rPr lang="ru-RU" sz="7400" b="1" dirty="0">
                <a:latin typeface="Corbel" panose="020B0503020204020204" pitchFamily="34" charset="0"/>
              </a:rPr>
              <a:t>Великобритании или во Франции? </a:t>
            </a:r>
            <a:endParaRPr lang="ru-RU" sz="7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800" b="1" dirty="0">
                <a:solidFill>
                  <a:schemeClr val="bg1"/>
                </a:solidFill>
                <a:latin typeface="Corbel" panose="020B0503020204020204" pitchFamily="34" charset="0"/>
              </a:rPr>
              <a:t>Великобритания</a:t>
            </a:r>
          </a:p>
        </p:txBody>
      </p:sp>
      <p:pic>
        <p:nvPicPr>
          <p:cNvPr id="6146" name="Picture 2" descr="D:\Docs\Desktop\velikobritaniya-otkazalas-ot-blokirovki-porno-sajto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3" y="3092861"/>
            <a:ext cx="9756656" cy="55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1377" y="2375411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400" b="1" dirty="0">
                <a:latin typeface="Corbel" panose="020B0503020204020204" pitchFamily="34" charset="0"/>
              </a:rPr>
              <a:t>Верите ли вы, что создание </a:t>
            </a:r>
            <a:r>
              <a:rPr lang="ru-RU" sz="7400" b="1" dirty="0" smtClean="0">
                <a:latin typeface="Corbel" panose="020B0503020204020204" pitchFamily="34" charset="0"/>
              </a:rPr>
              <a:t>одного</a:t>
            </a:r>
            <a:endParaRPr lang="en-US" sz="7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b="1" dirty="0" smtClean="0">
                <a:latin typeface="Corbel" panose="020B0503020204020204" pitchFamily="34" charset="0"/>
              </a:rPr>
              <a:t>рабочего </a:t>
            </a:r>
            <a:r>
              <a:rPr lang="ru-RU" sz="7400" b="1" dirty="0">
                <a:latin typeface="Corbel" panose="020B0503020204020204" pitchFamily="34" charset="0"/>
              </a:rPr>
              <a:t>места в </a:t>
            </a:r>
            <a:r>
              <a:rPr lang="ru-RU" sz="7400" b="1" dirty="0" smtClean="0">
                <a:latin typeface="Corbel" panose="020B0503020204020204" pitchFamily="34" charset="0"/>
              </a:rPr>
              <a:t>промышленности</a:t>
            </a:r>
            <a:endParaRPr lang="en-US" sz="7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b="1" dirty="0" smtClean="0">
                <a:latin typeface="Corbel" panose="020B0503020204020204" pitchFamily="34" charset="0"/>
              </a:rPr>
              <a:t>приводит </a:t>
            </a:r>
            <a:r>
              <a:rPr lang="ru-RU" sz="7400" b="1" dirty="0">
                <a:latin typeface="Corbel" panose="020B0503020204020204" pitchFamily="34" charset="0"/>
              </a:rPr>
              <a:t>к созданию более </a:t>
            </a:r>
            <a:r>
              <a:rPr lang="ru-RU" sz="7400" b="1" dirty="0" smtClean="0">
                <a:latin typeface="Corbel" panose="020B0503020204020204" pitchFamily="34" charset="0"/>
              </a:rPr>
              <a:t>двух</a:t>
            </a:r>
            <a:endParaRPr lang="en-US" sz="7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b="1" dirty="0" smtClean="0">
                <a:latin typeface="Corbel" panose="020B0503020204020204" pitchFamily="34" charset="0"/>
              </a:rPr>
              <a:t>рабочих</a:t>
            </a:r>
            <a:r>
              <a:rPr lang="en-US" sz="7400" b="1" dirty="0" smtClean="0">
                <a:latin typeface="Corbel" panose="020B0503020204020204" pitchFamily="34" charset="0"/>
              </a:rPr>
              <a:t>  </a:t>
            </a:r>
            <a:r>
              <a:rPr lang="ru-RU" sz="7400" b="1" dirty="0" smtClean="0">
                <a:latin typeface="Corbel" panose="020B0503020204020204" pitchFamily="34" charset="0"/>
              </a:rPr>
              <a:t>мест </a:t>
            </a:r>
            <a:r>
              <a:rPr lang="ru-RU" sz="7400" b="1" dirty="0">
                <a:latin typeface="Corbel" panose="020B0503020204020204" pitchFamily="34" charset="0"/>
              </a:rPr>
              <a:t>в других отраслях?</a:t>
            </a:r>
            <a:endParaRPr lang="ru-RU" sz="7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D:\Docs\Desktop\plant-4345801_960_72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760480"/>
            <a:ext cx="9555464" cy="63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400" b="1" dirty="0">
                <a:latin typeface="Corbel" panose="020B0503020204020204" pitchFamily="34" charset="0"/>
              </a:rPr>
              <a:t>Что используют не только морские, но </a:t>
            </a:r>
            <a:r>
              <a:rPr lang="ru-RU" sz="7400" b="1" dirty="0" smtClean="0">
                <a:latin typeface="Corbel" panose="020B0503020204020204" pitchFamily="34" charset="0"/>
              </a:rPr>
              <a:t>и</a:t>
            </a:r>
            <a:endParaRPr lang="en-US" sz="7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b="1" dirty="0" smtClean="0">
                <a:latin typeface="Corbel" panose="020B0503020204020204" pitchFamily="34" charset="0"/>
              </a:rPr>
              <a:t>космические </a:t>
            </a:r>
            <a:r>
              <a:rPr lang="ru-RU" sz="7400" b="1" dirty="0">
                <a:latin typeface="Corbel" panose="020B0503020204020204" pitchFamily="34" charset="0"/>
              </a:rPr>
              <a:t>корабли, чтобы </a:t>
            </a:r>
            <a:r>
              <a:rPr lang="ru-RU" sz="7400" b="1" dirty="0" smtClean="0">
                <a:latin typeface="Corbel" panose="020B0503020204020204" pitchFamily="34" charset="0"/>
              </a:rPr>
              <a:t>передвигаться</a:t>
            </a:r>
            <a:endParaRPr lang="en-US" sz="7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400" b="1" dirty="0" smtClean="0">
                <a:latin typeface="Corbel" panose="020B0503020204020204" pitchFamily="34" charset="0"/>
              </a:rPr>
              <a:t>без </a:t>
            </a:r>
            <a:r>
              <a:rPr lang="ru-RU" sz="7400" b="1" dirty="0">
                <a:latin typeface="Corbel" panose="020B0503020204020204" pitchFamily="34" charset="0"/>
              </a:rPr>
              <a:t>помощи топлива?</a:t>
            </a:r>
            <a:endParaRPr lang="ru-RU" sz="7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Парус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Docs\Desktop\p70bRwr7jF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0" y="3171825"/>
            <a:ext cx="9760540" cy="549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321</Words>
  <Application>Microsoft Office PowerPoint</Application>
  <PresentationFormat>Произвольный</PresentationFormat>
  <Paragraphs>78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386</cp:revision>
  <dcterms:modified xsi:type="dcterms:W3CDTF">2021-01-05T11:40:55Z</dcterms:modified>
</cp:coreProperties>
</file>