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8"/>
  </p:notesMasterIdLst>
  <p:sldIdLst>
    <p:sldId id="274" r:id="rId2"/>
    <p:sldId id="276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53" d="100"/>
          <a:sy n="53" d="100"/>
        </p:scale>
        <p:origin x="235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94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161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1312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2995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3296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7275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717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1092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6764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0066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1751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5820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7732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744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1.wav"/><Relationship Id="rId4" Type="http://schemas.openxmlformats.org/officeDocument/2006/relationships/image" Target="../media/image4.pn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7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8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audio" Target="NULL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1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1.wav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3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audio" Target="../media/audio1.wav"/><Relationship Id="rId5" Type="http://schemas.openxmlformats.org/officeDocument/2006/relationships/image" Target="../media/image5.png"/><Relationship Id="rId10" Type="http://schemas.openxmlformats.org/officeDocument/2006/relationships/image" Target="../media/image14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первослайд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100" cy="1145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1" y="2419193"/>
            <a:ext cx="9819984" cy="759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Это </a:t>
            </a:r>
            <a:r>
              <a:rPr lang="ru-RU" sz="5400" dirty="0">
                <a:latin typeface="Corbel" panose="020B0503020204020204" pitchFamily="34" charset="0"/>
              </a:rPr>
              <a:t>– плакат ежегодной акции «Час Земли» с призывом уменьшить потребление электричества. На нём мы скрыли две точки.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endParaRPr lang="ru-RU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 Взгляд </a:t>
            </a:r>
            <a:r>
              <a:rPr lang="ru-RU" sz="5400" b="1" dirty="0">
                <a:latin typeface="Corbel" panose="020B0503020204020204" pitchFamily="34" charset="0"/>
              </a:rPr>
              <a:t>какого животного изобразили авторы этого постера?</a:t>
            </a:r>
            <a:endParaRPr lang="ru-RU" sz="6600" b="1" dirty="0">
              <a:latin typeface="Corbel" panose="020B0503020204020204" pitchFamily="34" charset="0"/>
            </a:endParaRPr>
          </a:p>
        </p:txBody>
      </p:sp>
      <p:pic>
        <p:nvPicPr>
          <p:cNvPr id="18" name="Picture 4" descr="https://lh3.googleusercontent.com/vGG5dFiKw8ZIgprob-DRJqdzX2GiVHtDi0d4OXLbw9YxxJ7U2_368SbkZu_cusC2HdmdqqdNRdjkBxNC8PVchtvG72yr9go3kN7xpHIWY3rdxfZE1ayj7nSLkU6BonsQl6sFos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072" y="2318159"/>
            <a:ext cx="8119167" cy="57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2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3866468"/>
            <a:ext cx="10171611" cy="3860212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 fontAlgn="base"/>
            <a:r>
              <a:rPr lang="ru-RU" sz="7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Полярный медведь</a:t>
            </a:r>
            <a:endParaRPr lang="ru-RU" sz="70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5126" name="Picture 6" descr="Социальная реклама WWF: Earth Hou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4" y="3012345"/>
            <a:ext cx="8954147" cy="633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98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8874943" cy="774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2013 году ОНА принесла не только праздник, но и пользу. В конце января в центральном парке Кишинёва обновили скамейки. Это стало возможно благодаря переработке ЕЁ.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6000" b="1" dirty="0">
                <a:latin typeface="Corbel" panose="020B0503020204020204" pitchFamily="34" charset="0"/>
              </a:rPr>
              <a:t>ЕЁ двумя словами.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4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3866468"/>
            <a:ext cx="10171611" cy="3860212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Новогодняя ёлка</a:t>
            </a:r>
            <a:endParaRPr lang="ru-RU" sz="80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2051" name="Picture 3" descr="D:\Docs\Desktop\1006392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56" y="2556614"/>
            <a:ext cx="9749304" cy="740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34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Чтобы </a:t>
            </a:r>
            <a:r>
              <a:rPr lang="ru-RU" sz="6600" dirty="0">
                <a:latin typeface="Corbel" panose="020B0503020204020204" pitchFamily="34" charset="0"/>
              </a:rPr>
              <a:t>научить подрастающее поколение экономить воду и электроэнергию, выпустили онлайн-игру наподобие «Тетриса». Пользователи должны максимально эффективно заполнить бытовой прибор.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Какой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239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2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3866468"/>
            <a:ext cx="10171611" cy="3860212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Стиральная </a:t>
            </a:r>
          </a:p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машина</a:t>
            </a:r>
            <a:endParaRPr lang="ru-RU" sz="80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7174" name="Picture 6" descr="Жэка научит, как экономить воду при стирк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10" y="2318159"/>
            <a:ext cx="8531050" cy="746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0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59" y="1123182"/>
            <a:ext cx="20393660" cy="1441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400" y="1267311"/>
            <a:ext cx="16221300" cy="8921715"/>
          </a:xfrm>
          <a:prstGeom prst="rect">
            <a:avLst/>
          </a:prstGeom>
        </p:spPr>
      </p:pic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9" y="0"/>
            <a:ext cx="18874943" cy="112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7200" b="1" dirty="0" smtClean="0">
                <a:latin typeface="Corbel" panose="020B0503020204020204" pitchFamily="34" charset="0"/>
              </a:rPr>
              <a:t>МОЛОДЦЫ !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691" y="10189027"/>
            <a:ext cx="2647409" cy="1120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937" y="10209474"/>
            <a:ext cx="852786" cy="10794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7940"/>
            <a:ext cx="20104100" cy="11403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Книга </a:t>
            </a:r>
            <a:r>
              <a:rPr lang="ru-RU" sz="6600" dirty="0">
                <a:latin typeface="Corbel" panose="020B0503020204020204" pitchFamily="34" charset="0"/>
              </a:rPr>
              <a:t>«Мир без нас» описывает последствия внезапного исчезновения человечества.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Какой </a:t>
            </a:r>
            <a:r>
              <a:rPr lang="ru-RU" sz="6600" b="1" dirty="0">
                <a:latin typeface="Corbel" panose="020B0503020204020204" pitchFamily="34" charset="0"/>
              </a:rPr>
              <a:t>украинский город исследовал автор для иллюстрации будущего покинутых городов?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3866468"/>
            <a:ext cx="10171611" cy="3860212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519252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lvl="0" algn="ctr"/>
            <a:r>
              <a:rPr lang="ru-RU" sz="8000" b="1" dirty="0" smtClean="0">
                <a:solidFill>
                  <a:schemeClr val="bg1"/>
                </a:solidFill>
                <a:latin typeface="Corbel" pitchFamily="34" charset="0"/>
              </a:rPr>
              <a:t>Чернобыль/</a:t>
            </a:r>
          </a:p>
          <a:p>
            <a:pPr lvl="0" algn="ctr"/>
            <a:r>
              <a:rPr lang="ru-RU" sz="8000" b="1" dirty="0" smtClean="0">
                <a:solidFill>
                  <a:schemeClr val="bg1"/>
                </a:solidFill>
                <a:latin typeface="Corbel" pitchFamily="34" charset="0"/>
              </a:rPr>
              <a:t>Припять</a:t>
            </a:r>
            <a:endParaRPr lang="ru-RU" sz="80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1030" name="Picture 6" descr="Мёртвый город Припять. Джунгли Чернобыля: macos — LiveJournal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5"/>
          <a:stretch/>
        </p:blipFill>
        <p:spPr bwMode="auto">
          <a:xfrm>
            <a:off x="246472" y="2531114"/>
            <a:ext cx="9827167" cy="624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3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200" dirty="0" smtClean="0">
                <a:latin typeface="Corbel" panose="020B0503020204020204" pitchFamily="34" charset="0"/>
              </a:rPr>
              <a:t>В </a:t>
            </a:r>
            <a:r>
              <a:rPr lang="ru-RU" sz="6200" dirty="0" err="1">
                <a:latin typeface="Corbel" panose="020B0503020204020204" pitchFamily="34" charset="0"/>
              </a:rPr>
              <a:t>Google</a:t>
            </a:r>
            <a:r>
              <a:rPr lang="ru-RU" sz="6200" dirty="0">
                <a:latin typeface="Corbel" panose="020B0503020204020204" pitchFamily="34" charset="0"/>
              </a:rPr>
              <a:t> решили, что лучше не шуметь и не загрязнять воздух, а периодически «нанимать» АЛЬФ, которые не останутся голодными. Назовите АЛЬФ и для чего их «нанимал» </a:t>
            </a:r>
            <a:r>
              <a:rPr lang="ru-RU" sz="6200" dirty="0" err="1">
                <a:latin typeface="Corbel" panose="020B0503020204020204" pitchFamily="34" charset="0"/>
              </a:rPr>
              <a:t>Google</a:t>
            </a:r>
            <a:r>
              <a:rPr lang="ru-RU" sz="6200" dirty="0">
                <a:latin typeface="Corbel" panose="020B0503020204020204" pitchFamily="34" charset="0"/>
              </a:rPr>
              <a:t>. </a:t>
            </a:r>
            <a:endParaRPr lang="ru-RU" sz="6200" dirty="0" smtClean="0">
              <a:latin typeface="Corbel" panose="020B0503020204020204" pitchFamily="34" charset="0"/>
            </a:endParaRPr>
          </a:p>
          <a:p>
            <a:pPr fontAlgn="base"/>
            <a:endParaRPr lang="ru-RU" sz="6200" b="1" dirty="0">
              <a:latin typeface="Corbel" panose="020B0503020204020204" pitchFamily="34" charset="0"/>
            </a:endParaRPr>
          </a:p>
          <a:p>
            <a:pPr fontAlgn="base"/>
            <a:r>
              <a:rPr lang="ru-RU" sz="6200" b="1" dirty="0" smtClean="0">
                <a:latin typeface="Corbel" panose="020B0503020204020204" pitchFamily="34" charset="0"/>
              </a:rPr>
              <a:t> Подскажем</a:t>
            </a:r>
            <a:r>
              <a:rPr lang="ru-RU" sz="6200" b="1" dirty="0">
                <a:latin typeface="Corbel" panose="020B0503020204020204" pitchFamily="34" charset="0"/>
              </a:rPr>
              <a:t>, что сказочная АЛЬФА – многодетная мать-одиночка.</a:t>
            </a:r>
            <a:endParaRPr lang="ru-RU" sz="6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118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3866468"/>
            <a:ext cx="10171611" cy="3860212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9932277" y="3799154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Corbel" pitchFamily="34" charset="0"/>
              </a:rPr>
              <a:t>Козы – 1 балл</a:t>
            </a:r>
            <a:r>
              <a:rPr lang="ru-RU" sz="5400" b="1" dirty="0" smtClean="0">
                <a:solidFill>
                  <a:srgbClr val="FFFFFF"/>
                </a:solidFill>
                <a:latin typeface="Corbel" panose="020B0503020204020204" pitchFamily="34" charset="0"/>
                <a:ea typeface="Verdana"/>
                <a:cs typeface="Verdana"/>
                <a:sym typeface="Verdana"/>
              </a:rPr>
              <a:t/>
            </a:r>
            <a:br>
              <a:rPr lang="ru-RU" sz="5400" b="1" dirty="0" smtClean="0">
                <a:solidFill>
                  <a:srgbClr val="FFFFFF"/>
                </a:solidFill>
                <a:latin typeface="Corbel" panose="020B0503020204020204" pitchFamily="34" charset="0"/>
                <a:ea typeface="Verdana"/>
                <a:cs typeface="Verdana"/>
                <a:sym typeface="Verdana"/>
              </a:rPr>
            </a:br>
            <a:r>
              <a:rPr lang="ru-RU" sz="5400" b="1" dirty="0" smtClean="0">
                <a:solidFill>
                  <a:srgbClr val="FFFFFF"/>
                </a:solidFill>
                <a:latin typeface="Corbel" panose="020B0503020204020204" pitchFamily="34" charset="0"/>
                <a:ea typeface="Verdana"/>
                <a:cs typeface="Verdana"/>
                <a:sym typeface="Verdana"/>
              </a:rPr>
              <a:t>Подстригать газон – 1 балл</a:t>
            </a:r>
            <a:endParaRPr lang="ru-RU" sz="54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2054" name="Picture 6" descr="Коза на подворье — 5 советов для начинающих. Как выбрать козу, домик и  аптечка для коз — Ботаничка.r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31" y="2691378"/>
            <a:ext cx="9568565" cy="637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172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64729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  </a:t>
            </a:r>
            <a:r>
              <a:rPr lang="ru-RU" sz="4700" dirty="0" smtClean="0">
                <a:latin typeface="Corbel" panose="020B0503020204020204" pitchFamily="34" charset="0"/>
              </a:rPr>
              <a:t>В </a:t>
            </a:r>
            <a:r>
              <a:rPr lang="ru-RU" sz="4700" dirty="0">
                <a:latin typeface="Corbel" panose="020B0503020204020204" pitchFamily="34" charset="0"/>
              </a:rPr>
              <a:t>Белизе отмечают чрезмерный вылов рыбы. Чтобы избежать перенасыщения рынка, высокой конкуренции и падения цен, предприниматели переориентировались на выращивание ИХ. </a:t>
            </a:r>
            <a:r>
              <a:rPr lang="ru-RU" sz="4700" dirty="0" smtClean="0">
                <a:latin typeface="Corbel" panose="020B0503020204020204" pitchFamily="34" charset="0"/>
              </a:rPr>
              <a:t>Туристические </a:t>
            </a:r>
            <a:r>
              <a:rPr lang="ru-RU" sz="4700" dirty="0">
                <a:latin typeface="Corbel" panose="020B0503020204020204" pitchFamily="34" charset="0"/>
              </a:rPr>
              <a:t>компании очень рады, ведь в будущем Белиз сможет конкурировать даже с Австралией.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endParaRPr lang="ru-RU" sz="3000" b="1" dirty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4700" b="1" dirty="0">
                <a:latin typeface="Corbel" panose="020B0503020204020204" pitchFamily="34" charset="0"/>
              </a:rPr>
              <a:t>ИХ.</a:t>
            </a:r>
            <a:endParaRPr lang="ru-RU" sz="4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Picture 6" descr="https://lh5.googleusercontent.com/_hf9f_uDTh3fLgn-RE5IWAHZChZNRwL6OcYBTpolrPfflJIN30mrMqRqBw8LrfyvXMZa6Ki6Qw46KnlJjGQ5zHb70kinE1h3F4JO5F4b9Nsu8LZA0KMUWO7h7EnLyyP7kD6jCr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102" y="2268742"/>
            <a:ext cx="7476155" cy="635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4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3866468"/>
            <a:ext cx="10171611" cy="3860212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66468"/>
            <a:ext cx="9854926" cy="3878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Кораллы</a:t>
            </a:r>
            <a:endParaRPr lang="ru-RU" sz="88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3078" name="Picture 6" descr="Беженцы с экватора: как коралловые рифы спасаются от глобального потепления  — РТ на русском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3" y="3085044"/>
            <a:ext cx="9827167" cy="552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26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/>
              <a:t> </a:t>
            </a:r>
            <a:r>
              <a:rPr lang="ru-RU" sz="6800" dirty="0" smtClean="0">
                <a:latin typeface="Corbel" panose="020B0503020204020204" pitchFamily="34" charset="0"/>
              </a:rPr>
              <a:t>Одесская </a:t>
            </a:r>
            <a:r>
              <a:rPr lang="ru-RU" sz="6800" dirty="0">
                <a:latin typeface="Corbel" panose="020B0503020204020204" pitchFamily="34" charset="0"/>
              </a:rPr>
              <a:t>компания, которая даёт вторую жизнь отходам, называется «Эко-... » </a:t>
            </a:r>
            <a:endParaRPr lang="ru-RU" sz="6800" dirty="0" smtClean="0">
              <a:latin typeface="Corbel" panose="020B0503020204020204" pitchFamily="34" charset="0"/>
            </a:endParaRPr>
          </a:p>
          <a:p>
            <a:pPr fontAlgn="base"/>
            <a:endParaRPr lang="ru-RU" sz="6800" b="1" dirty="0">
              <a:latin typeface="Corbel" panose="020B0503020204020204" pitchFamily="34" charset="0"/>
            </a:endParaRPr>
          </a:p>
          <a:p>
            <a:pPr fontAlgn="base"/>
            <a:r>
              <a:rPr lang="ru-RU" sz="6800" b="1" dirty="0" smtClean="0">
                <a:latin typeface="Corbel" panose="020B0503020204020204" pitchFamily="34" charset="0"/>
              </a:rPr>
              <a:t> Закончите </a:t>
            </a:r>
            <a:r>
              <a:rPr lang="ru-RU" sz="6800" b="1" dirty="0">
                <a:latin typeface="Corbel" panose="020B0503020204020204" pitchFamily="34" charset="0"/>
              </a:rPr>
              <a:t>названием периода в культуре.</a:t>
            </a:r>
          </a:p>
        </p:txBody>
      </p:sp>
    </p:spTree>
    <p:extLst>
      <p:ext uri="{BB962C8B-B14F-4D97-AF65-F5344CB8AC3E}">
        <p14:creationId xmlns:p14="http://schemas.microsoft.com/office/powerpoint/2010/main" val="51565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1" y="1123046"/>
            <a:ext cx="12948959" cy="788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6" cy="111328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034"/>
            <a:ext cx="1583341" cy="1924125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ru-RU" sz="6000" i="0" u="none" strike="noStrike" cap="none" dirty="0" smtClean="0">
                <a:solidFill>
                  <a:srgbClr val="002E6D"/>
                </a:solidFill>
              </a:rPr>
              <a:t>ОТВЕТ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10199324"/>
            <a:ext cx="2730500" cy="111002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656" y="10194656"/>
            <a:ext cx="2026943" cy="1113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3866468"/>
            <a:ext cx="10171611" cy="3860212"/>
          </a:xfrm>
          <a:prstGeom prst="rect">
            <a:avLst/>
          </a:prstGeom>
        </p:spPr>
      </p:pic>
      <p:sp>
        <p:nvSpPr>
          <p:cNvPr id="14" name="Google Shape;117;p9"/>
          <p:cNvSpPr txBox="1"/>
          <p:nvPr/>
        </p:nvSpPr>
        <p:spPr>
          <a:xfrm>
            <a:off x="10267951" y="3880208"/>
            <a:ext cx="9854926" cy="386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Возрождение/</a:t>
            </a:r>
          </a:p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Ренессанс</a:t>
            </a:r>
            <a:endParaRPr lang="ru-RU" sz="8000" b="1" dirty="0">
              <a:solidFill>
                <a:schemeClr val="bg1"/>
              </a:solidFill>
              <a:latin typeface="Corbe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12"/>
          <a:stretch/>
        </p:blipFill>
        <p:spPr>
          <a:xfrm>
            <a:off x="960240" y="2753874"/>
            <a:ext cx="8187617" cy="68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3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4077</TotalTime>
  <Words>341</Words>
  <Application>Microsoft Office PowerPoint</Application>
  <PresentationFormat>Произвольный</PresentationFormat>
  <Paragraphs>60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Corbel</vt:lpstr>
      <vt:lpstr>Trebuchet MS</vt:lpstr>
      <vt:lpstr>Verdana</vt:lpstr>
      <vt:lpstr>Office Theme</vt:lpstr>
      <vt:lpstr>Презентация PowerPoint</vt:lpstr>
      <vt:lpstr>1   ВОПРОС</vt:lpstr>
      <vt:lpstr>1   ОТВЕТ</vt:lpstr>
      <vt:lpstr>2   ВОПРОС</vt:lpstr>
      <vt:lpstr>2   ОТВЕТ</vt:lpstr>
      <vt:lpstr>3   ВОПРОС</vt:lpstr>
      <vt:lpstr>3   ВОПРОС</vt:lpstr>
      <vt:lpstr>4   ВОПРОС</vt:lpstr>
      <vt:lpstr>4   ОТВЕТ</vt:lpstr>
      <vt:lpstr>5   ВОПРОС</vt:lpstr>
      <vt:lpstr>5   ОТВЕТ</vt:lpstr>
      <vt:lpstr>6   ВОПРОС</vt:lpstr>
      <vt:lpstr>6   ОТВЕТ</vt:lpstr>
      <vt:lpstr>7   ВОПРОС</vt:lpstr>
      <vt:lpstr>7   ОТВЕТ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392</cp:revision>
  <dcterms:modified xsi:type="dcterms:W3CDTF">2021-01-05T14:14:57Z</dcterms:modified>
</cp:coreProperties>
</file>