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7" r:id="rId3"/>
    <p:sldId id="302" r:id="rId4"/>
    <p:sldId id="303" r:id="rId6"/>
    <p:sldId id="304" r:id="rId7"/>
    <p:sldId id="305" r:id="rId8"/>
    <p:sldId id="306" r:id="rId9"/>
    <p:sldId id="312" r:id="rId10"/>
    <p:sldId id="313" r:id="rId11"/>
    <p:sldId id="307" r:id="rId12"/>
    <p:sldId id="310" r:id="rId13"/>
    <p:sldId id="311" r:id="rId14"/>
    <p:sldId id="321" r:id="rId15"/>
    <p:sldId id="316" r:id="rId16"/>
    <p:sldId id="317" r:id="rId17"/>
    <p:sldId id="322" r:id="rId18"/>
    <p:sldId id="318" r:id="rId19"/>
    <p:sldId id="314" r:id="rId20"/>
    <p:sldId id="315" r:id="rId21"/>
    <p:sldId id="319" r:id="rId22"/>
    <p:sldId id="326" r:id="rId23"/>
    <p:sldId id="320" r:id="rId24"/>
    <p:sldId id="325" r:id="rId25"/>
    <p:sldId id="327" r:id="rId26"/>
    <p:sldId id="328" r:id="rId27"/>
    <p:sldId id="324" r:id="rId28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663300"/>
    <a:srgbClr val="FFFF66"/>
    <a:srgbClr val="006600"/>
    <a:srgbClr val="99FF99"/>
    <a:srgbClr val="FF0000"/>
    <a:srgbClr val="FF9999"/>
    <a:srgbClr val="FF660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>
        <p:scale>
          <a:sx n="69" d="100"/>
          <a:sy n="69" d="100"/>
        </p:scale>
        <p:origin x="-119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4" Type="http://schemas.openxmlformats.org/officeDocument/2006/relationships/image" Target="../media/image59.wmf"/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2.vml.rels><?xml version="1.0" encoding="UTF-8" standalone="yes"?>
<Relationships xmlns="http://schemas.openxmlformats.org/package/2006/relationships"><Relationship Id="rId4" Type="http://schemas.openxmlformats.org/officeDocument/2006/relationships/image" Target="../media/image63.wmf"/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54.wmf"/><Relationship Id="rId1" Type="http://schemas.openxmlformats.org/officeDocument/2006/relationships/image" Target="../media/image64.wmf"/></Relationships>
</file>

<file path=ppt/drawings/_rels/vmlDrawing14.vml.rels><?xml version="1.0" encoding="UTF-8" standalone="yes"?>
<Relationships xmlns="http://schemas.openxmlformats.org/package/2006/relationships"><Relationship Id="rId4" Type="http://schemas.openxmlformats.org/officeDocument/2006/relationships/image" Target="../media/image69.wmf"/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5.vml.rels><?xml version="1.0" encoding="UTF-8" standalone="yes"?>
<Relationships xmlns="http://schemas.openxmlformats.org/package/2006/relationships"><Relationship Id="rId4" Type="http://schemas.openxmlformats.org/officeDocument/2006/relationships/image" Target="../media/image73.wmf"/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16.vml.rels><?xml version="1.0" encoding="UTF-8" standalone="yes"?>
<Relationships xmlns="http://schemas.openxmlformats.org/package/2006/relationships"><Relationship Id="rId4" Type="http://schemas.openxmlformats.org/officeDocument/2006/relationships/image" Target="../media/image76.wmf"/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56.wmf"/></Relationships>
</file>

<file path=ppt/drawings/_rels/vmlDrawing17.vml.rels><?xml version="1.0" encoding="UTF-8" standalone="yes"?>
<Relationships xmlns="http://schemas.openxmlformats.org/package/2006/relationships"><Relationship Id="rId4" Type="http://schemas.openxmlformats.org/officeDocument/2006/relationships/image" Target="../media/image80.wmf"/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84.wmf"/><Relationship Id="rId1" Type="http://schemas.openxmlformats.org/officeDocument/2006/relationships/image" Target="../media/image81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image" Target="../media/image11.wmf"/><Relationship Id="rId7" Type="http://schemas.openxmlformats.org/officeDocument/2006/relationships/image" Target="../media/image10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2" Type="http://schemas.openxmlformats.org/officeDocument/2006/relationships/image" Target="../media/image15.wmf"/><Relationship Id="rId11" Type="http://schemas.openxmlformats.org/officeDocument/2006/relationships/image" Target="../media/image14.wmf"/><Relationship Id="rId10" Type="http://schemas.openxmlformats.org/officeDocument/2006/relationships/image" Target="../media/image13.wmf"/><Relationship Id="rId1" Type="http://schemas.openxmlformats.org/officeDocument/2006/relationships/image" Target="../media/image4.wmf"/></Relationships>
</file>

<file path=ppt/drawings/_rels/vmlDrawing20.vml.rels><?xml version="1.0" encoding="UTF-8" standalone="yes"?>
<Relationships xmlns="http://schemas.openxmlformats.org/package/2006/relationships"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21.vml.rels><?xml version="1.0" encoding="UTF-8" standalone="yes"?>
<Relationships xmlns="http://schemas.openxmlformats.org/package/2006/relationships"><Relationship Id="rId6" Type="http://schemas.openxmlformats.org/officeDocument/2006/relationships/image" Target="../media/image96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/Relationships>
</file>

<file path=ppt/drawings/_rels/vmlDrawing22.vml.rels><?xml version="1.0" encoding="UTF-8" standalone="yes"?>
<Relationships xmlns="http://schemas.openxmlformats.org/package/2006/relationships"><Relationship Id="rId6" Type="http://schemas.openxmlformats.org/officeDocument/2006/relationships/image" Target="../media/image102.wmf"/><Relationship Id="rId5" Type="http://schemas.openxmlformats.org/officeDocument/2006/relationships/image" Target="../media/image101.wmf"/><Relationship Id="rId4" Type="http://schemas.openxmlformats.org/officeDocument/2006/relationships/image" Target="../media/image100.wmf"/><Relationship Id="rId3" Type="http://schemas.openxmlformats.org/officeDocument/2006/relationships/image" Target="../media/image99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/Relationships>
</file>

<file path=ppt/drawings/_rels/vmlDrawing23.vml.rels><?xml version="1.0" encoding="UTF-8" standalone="yes"?>
<Relationships xmlns="http://schemas.openxmlformats.org/package/2006/relationships"><Relationship Id="rId6" Type="http://schemas.openxmlformats.org/officeDocument/2006/relationships/image" Target="../media/image108.wmf"/><Relationship Id="rId5" Type="http://schemas.openxmlformats.org/officeDocument/2006/relationships/image" Target="../media/image107.wmf"/><Relationship Id="rId4" Type="http://schemas.openxmlformats.org/officeDocument/2006/relationships/image" Target="../media/image106.wmf"/><Relationship Id="rId3" Type="http://schemas.openxmlformats.org/officeDocument/2006/relationships/image" Target="../media/image105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/Relationships>
</file>

<file path=ppt/drawings/_rels/vmlDrawing24.vml.rels><?xml version="1.0" encoding="UTF-8" standalone="yes"?>
<Relationships xmlns="http://schemas.openxmlformats.org/package/2006/relationships"><Relationship Id="rId5" Type="http://schemas.openxmlformats.org/officeDocument/2006/relationships/image" Target="../media/image113.wmf"/><Relationship Id="rId4" Type="http://schemas.openxmlformats.org/officeDocument/2006/relationships/image" Target="../media/image112.wmf"/><Relationship Id="rId3" Type="http://schemas.openxmlformats.org/officeDocument/2006/relationships/image" Target="../media/image111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4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24.wmf"/><Relationship Id="rId8" Type="http://schemas.openxmlformats.org/officeDocument/2006/relationships/image" Target="../media/image23.wmf"/><Relationship Id="rId7" Type="http://schemas.openxmlformats.org/officeDocument/2006/relationships/image" Target="../media/image22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2" Type="http://schemas.openxmlformats.org/officeDocument/2006/relationships/image" Target="../media/image27.wmf"/><Relationship Id="rId11" Type="http://schemas.openxmlformats.org/officeDocument/2006/relationships/image" Target="../media/image26.wmf"/><Relationship Id="rId10" Type="http://schemas.openxmlformats.org/officeDocument/2006/relationships/image" Target="../media/image25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38.wmf"/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48.wmf"/><Relationship Id="rId8" Type="http://schemas.openxmlformats.org/officeDocument/2006/relationships/image" Target="../media/image47.wmf"/><Relationship Id="rId7" Type="http://schemas.openxmlformats.org/officeDocument/2006/relationships/image" Target="../media/image46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3" Type="http://schemas.openxmlformats.org/officeDocument/2006/relationships/image" Target="../media/image52.wmf"/><Relationship Id="rId12" Type="http://schemas.openxmlformats.org/officeDocument/2006/relationships/image" Target="../media/image51.wmf"/><Relationship Id="rId11" Type="http://schemas.openxmlformats.org/officeDocument/2006/relationships/image" Target="../media/image50.wmf"/><Relationship Id="rId10" Type="http://schemas.openxmlformats.org/officeDocument/2006/relationships/image" Target="../media/image49.wmf"/><Relationship Id="rId1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7652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2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Образец текста</a:t>
            </a:r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Второй уровень</a:t>
            </a:r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Третий уровень</a:t>
            </a:r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Четвертый уровень</a:t>
            </a:r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Пятый уровень</a:t>
            </a:r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ru-RU" altLang="ru-RU" sz="1200" dirty="0"/>
            </a:fld>
            <a:endParaRPr lang="ru-RU" altLang="ru-RU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ru-RU" altLang="ru-RU" sz="1200" dirty="0"/>
            </a:fld>
            <a:endParaRPr lang="ru-RU" altLang="ru-RU" sz="1200" dirty="0"/>
          </a:p>
        </p:txBody>
      </p:sp>
      <p:sp>
        <p:nvSpPr>
          <p:cNvPr id="28675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r>
              <a:rPr lang="ru-RU" altLang="ru-RU" dirty="0"/>
              <a:t>На слайде используется триггер. Наведите курсор на знак «=« - появится правильный ответ. Данная функция позволяет учащимся самостоятельно выбрать последовательность решения примеров.</a:t>
            </a:r>
            <a:endParaRPr lang="ru-RU" alt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ru-RU" altLang="ru-RU" sz="1200" dirty="0"/>
            </a:fld>
            <a:endParaRPr lang="ru-RU" altLang="ru-RU" sz="1200" dirty="0"/>
          </a:p>
        </p:txBody>
      </p:sp>
      <p:sp>
        <p:nvSpPr>
          <p:cNvPr id="29699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r>
              <a:rPr lang="ru-RU" altLang="ru-RU" dirty="0"/>
              <a:t>На слайде используется триггер. Наведите курсор на знак «=« - появится правильный ответ. Данная функция позволяет учащимся самостоятельно выбрать последовательность решения примеров.</a:t>
            </a:r>
            <a:endParaRPr lang="ru-RU" alt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ru-RU" altLang="ru-RU" sz="1200" dirty="0"/>
            </a:fld>
            <a:endParaRPr lang="ru-RU" altLang="ru-RU" sz="1200" dirty="0"/>
          </a:p>
        </p:txBody>
      </p:sp>
      <p:sp>
        <p:nvSpPr>
          <p:cNvPr id="30723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r>
              <a:rPr lang="ru-RU" altLang="ru-RU" dirty="0"/>
              <a:t>Используется триггер. В первой таблице значение у появляется при нажатии на соответствующее значение х. Во второй таблице значения у появляются одновременно при нажатии на «у»</a:t>
            </a:r>
            <a:endParaRPr lang="ru-RU" alt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ru-RU" altLang="ru-RU" sz="1200" dirty="0"/>
            </a:fld>
            <a:endParaRPr lang="ru-RU" altLang="ru-RU" sz="1200" dirty="0"/>
          </a:p>
        </p:txBody>
      </p:sp>
      <p:sp>
        <p:nvSpPr>
          <p:cNvPr id="31747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r>
              <a:rPr lang="ru-RU" altLang="ru-RU" dirty="0"/>
              <a:t>Используется триггер. Для проверки ответа – нажмите на овал с цифрой.</a:t>
            </a:r>
            <a:endParaRPr lang="ru-RU" alt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ru-RU" altLang="ru-RU" sz="1200" dirty="0"/>
            </a:fld>
            <a:endParaRPr lang="ru-RU" altLang="ru-RU" sz="1200" dirty="0"/>
          </a:p>
        </p:txBody>
      </p:sp>
      <p:sp>
        <p:nvSpPr>
          <p:cNvPr id="32771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r>
              <a:rPr lang="ru-RU" altLang="ru-RU" dirty="0"/>
              <a:t>Используется триггер. Для проверки ответа – нажмите на овал с цифрой.</a:t>
            </a:r>
            <a:endParaRPr lang="ru-RU" alt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ru-RU" altLang="ru-RU" sz="1200" dirty="0"/>
            </a:fld>
            <a:endParaRPr lang="ru-RU" altLang="ru-RU" sz="1200" dirty="0"/>
          </a:p>
        </p:txBody>
      </p:sp>
      <p:sp>
        <p:nvSpPr>
          <p:cNvPr id="33795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r>
              <a:rPr lang="ru-RU" altLang="ru-RU" dirty="0"/>
              <a:t>Используется триггер. Для переходи на следующий слайд – нажмите на прямоугольник с заданием. Спасибо всем! Удачного и интересного урока!</a:t>
            </a:r>
            <a:endParaRPr lang="ru-RU" alt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Замещающая дата 5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Замещающий 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cross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ru-RU" altLang="ru-RU" dirty="0"/>
              <a:t>Образец заголовка</a:t>
            </a:r>
            <a:endParaRPr lang="ru-RU" altLang="ru-RU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ru-RU" altLang="ru-RU" dirty="0"/>
              <a:t>Образец текста</a:t>
            </a:r>
            <a:endParaRPr lang="ru-RU" altLang="ru-RU" dirty="0"/>
          </a:p>
          <a:p>
            <a:pPr lvl="1"/>
            <a:r>
              <a:rPr lang="ru-RU" altLang="ru-RU" dirty="0"/>
              <a:t>Второй уровень</a:t>
            </a:r>
            <a:endParaRPr lang="ru-RU" altLang="ru-RU" dirty="0"/>
          </a:p>
          <a:p>
            <a:pPr lvl="2"/>
            <a:r>
              <a:rPr lang="ru-RU" altLang="ru-RU" dirty="0"/>
              <a:t>Третий уровень</a:t>
            </a:r>
            <a:endParaRPr lang="ru-RU" altLang="ru-RU" dirty="0"/>
          </a:p>
          <a:p>
            <a:pPr lvl="3"/>
            <a:r>
              <a:rPr lang="ru-RU" altLang="ru-RU" dirty="0"/>
              <a:t>Четвертый уровень</a:t>
            </a:r>
            <a:endParaRPr lang="ru-RU" altLang="ru-RU" dirty="0"/>
          </a:p>
          <a:p>
            <a:pPr lvl="4"/>
            <a:r>
              <a:rPr lang="ru-RU" altLang="ru-RU" dirty="0"/>
              <a:t>Пятый уровень</a:t>
            </a:r>
            <a:endParaRPr lang="ru-RU" altLang="ru-RU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ru-RU" altLang="ru-RU" dirty="0">
                <a:latin typeface="Arial" panose="020B0604020202020204" pitchFamily="34" charset="0"/>
              </a:rPr>
            </a:fld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0.vml"/><Relationship Id="rId8" Type="http://schemas.openxmlformats.org/officeDocument/2006/relationships/slideLayout" Target="../slideLayouts/slideLayout13.xml"/><Relationship Id="rId7" Type="http://schemas.openxmlformats.org/officeDocument/2006/relationships/image" Target="../media/image55.wmf"/><Relationship Id="rId6" Type="http://schemas.openxmlformats.org/officeDocument/2006/relationships/oleObject" Target="../embeddings/oleObject60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59.bin"/><Relationship Id="rId3" Type="http://schemas.openxmlformats.org/officeDocument/2006/relationships/image" Target="../media/image2.wmf"/><Relationship Id="rId2" Type="http://schemas.openxmlformats.org/officeDocument/2006/relationships/image" Target="../media/image53.wmf"/><Relationship Id="rId1" Type="http://schemas.openxmlformats.org/officeDocument/2006/relationships/oleObject" Target="../embeddings/oleObject58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59.wmf"/><Relationship Id="rId8" Type="http://schemas.openxmlformats.org/officeDocument/2006/relationships/oleObject" Target="../embeddings/oleObject64.bin"/><Relationship Id="rId7" Type="http://schemas.openxmlformats.org/officeDocument/2006/relationships/image" Target="../media/image58.wmf"/><Relationship Id="rId6" Type="http://schemas.openxmlformats.org/officeDocument/2006/relationships/oleObject" Target="../embeddings/oleObject63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62.bin"/><Relationship Id="rId3" Type="http://schemas.openxmlformats.org/officeDocument/2006/relationships/image" Target="../media/image1.wmf"/><Relationship Id="rId2" Type="http://schemas.openxmlformats.org/officeDocument/2006/relationships/image" Target="../media/image56.wmf"/><Relationship Id="rId11" Type="http://schemas.openxmlformats.org/officeDocument/2006/relationships/vmlDrawing" Target="../drawings/vmlDrawing11.vml"/><Relationship Id="rId10" Type="http://schemas.openxmlformats.org/officeDocument/2006/relationships/slideLayout" Target="../slideLayouts/slideLayout2.xml"/><Relationship Id="rId1" Type="http://schemas.openxmlformats.org/officeDocument/2006/relationships/oleObject" Target="../embeddings/oleObject61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63.wmf"/><Relationship Id="rId8" Type="http://schemas.openxmlformats.org/officeDocument/2006/relationships/oleObject" Target="../embeddings/oleObject68.bin"/><Relationship Id="rId7" Type="http://schemas.openxmlformats.org/officeDocument/2006/relationships/image" Target="../media/image62.wmf"/><Relationship Id="rId6" Type="http://schemas.openxmlformats.org/officeDocument/2006/relationships/oleObject" Target="../embeddings/oleObject67.bin"/><Relationship Id="rId5" Type="http://schemas.openxmlformats.org/officeDocument/2006/relationships/image" Target="../media/image61.wmf"/><Relationship Id="rId4" Type="http://schemas.openxmlformats.org/officeDocument/2006/relationships/oleObject" Target="../embeddings/oleObject66.bin"/><Relationship Id="rId3" Type="http://schemas.openxmlformats.org/officeDocument/2006/relationships/image" Target="../media/image60.wmf"/><Relationship Id="rId2" Type="http://schemas.openxmlformats.org/officeDocument/2006/relationships/oleObject" Target="../embeddings/oleObject65.bin"/><Relationship Id="rId12" Type="http://schemas.openxmlformats.org/officeDocument/2006/relationships/notesSlide" Target="../notesSlides/notesSlide4.xml"/><Relationship Id="rId11" Type="http://schemas.openxmlformats.org/officeDocument/2006/relationships/vmlDrawing" Target="../drawings/vmlDrawing12.v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3.vml"/><Relationship Id="rId8" Type="http://schemas.openxmlformats.org/officeDocument/2006/relationships/slideLayout" Target="../slideLayouts/slideLayout13.xml"/><Relationship Id="rId7" Type="http://schemas.openxmlformats.org/officeDocument/2006/relationships/image" Target="../media/image65.wmf"/><Relationship Id="rId6" Type="http://schemas.openxmlformats.org/officeDocument/2006/relationships/oleObject" Target="../embeddings/oleObject71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70.bin"/><Relationship Id="rId3" Type="http://schemas.openxmlformats.org/officeDocument/2006/relationships/image" Target="../media/image2.wmf"/><Relationship Id="rId2" Type="http://schemas.openxmlformats.org/officeDocument/2006/relationships/image" Target="../media/image64.wmf"/><Relationship Id="rId1" Type="http://schemas.openxmlformats.org/officeDocument/2006/relationships/oleObject" Target="../embeddings/oleObject69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69.wmf"/><Relationship Id="rId8" Type="http://schemas.openxmlformats.org/officeDocument/2006/relationships/oleObject" Target="../embeddings/oleObject75.bin"/><Relationship Id="rId7" Type="http://schemas.openxmlformats.org/officeDocument/2006/relationships/image" Target="../media/image68.wmf"/><Relationship Id="rId6" Type="http://schemas.openxmlformats.org/officeDocument/2006/relationships/oleObject" Target="../embeddings/oleObject74.bin"/><Relationship Id="rId5" Type="http://schemas.openxmlformats.org/officeDocument/2006/relationships/image" Target="../media/image1.wmf"/><Relationship Id="rId4" Type="http://schemas.openxmlformats.org/officeDocument/2006/relationships/image" Target="../media/image67.wmf"/><Relationship Id="rId3" Type="http://schemas.openxmlformats.org/officeDocument/2006/relationships/oleObject" Target="../embeddings/oleObject73.bin"/><Relationship Id="rId2" Type="http://schemas.openxmlformats.org/officeDocument/2006/relationships/image" Target="../media/image66.wmf"/><Relationship Id="rId11" Type="http://schemas.openxmlformats.org/officeDocument/2006/relationships/vmlDrawing" Target="../drawings/vmlDrawing14.vml"/><Relationship Id="rId10" Type="http://schemas.openxmlformats.org/officeDocument/2006/relationships/slideLayout" Target="../slideLayouts/slideLayout13.xml"/><Relationship Id="rId1" Type="http://schemas.openxmlformats.org/officeDocument/2006/relationships/oleObject" Target="../embeddings/oleObject72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73.wmf"/><Relationship Id="rId8" Type="http://schemas.openxmlformats.org/officeDocument/2006/relationships/oleObject" Target="../embeddings/oleObject79.bin"/><Relationship Id="rId7" Type="http://schemas.openxmlformats.org/officeDocument/2006/relationships/image" Target="../media/image72.wmf"/><Relationship Id="rId6" Type="http://schemas.openxmlformats.org/officeDocument/2006/relationships/oleObject" Target="../embeddings/oleObject78.bin"/><Relationship Id="rId5" Type="http://schemas.openxmlformats.org/officeDocument/2006/relationships/image" Target="../media/image71.wmf"/><Relationship Id="rId4" Type="http://schemas.openxmlformats.org/officeDocument/2006/relationships/oleObject" Target="../embeddings/oleObject77.bin"/><Relationship Id="rId3" Type="http://schemas.openxmlformats.org/officeDocument/2006/relationships/image" Target="../media/image70.wmf"/><Relationship Id="rId2" Type="http://schemas.openxmlformats.org/officeDocument/2006/relationships/oleObject" Target="../embeddings/oleObject76.bin"/><Relationship Id="rId11" Type="http://schemas.openxmlformats.org/officeDocument/2006/relationships/vmlDrawing" Target="../drawings/vmlDrawing15.vml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2.wmf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wmf"/><Relationship Id="rId8" Type="http://schemas.openxmlformats.org/officeDocument/2006/relationships/image" Target="../media/image76.wmf"/><Relationship Id="rId7" Type="http://schemas.openxmlformats.org/officeDocument/2006/relationships/oleObject" Target="../embeddings/oleObject83.bin"/><Relationship Id="rId6" Type="http://schemas.openxmlformats.org/officeDocument/2006/relationships/image" Target="../media/image75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74.wmf"/><Relationship Id="rId3" Type="http://schemas.openxmlformats.org/officeDocument/2006/relationships/oleObject" Target="../embeddings/oleObject81.bin"/><Relationship Id="rId2" Type="http://schemas.openxmlformats.org/officeDocument/2006/relationships/image" Target="../media/image56.wmf"/><Relationship Id="rId11" Type="http://schemas.openxmlformats.org/officeDocument/2006/relationships/vmlDrawing" Target="../drawings/vmlDrawing16.vml"/><Relationship Id="rId10" Type="http://schemas.openxmlformats.org/officeDocument/2006/relationships/slideLayout" Target="../slideLayouts/slideLayout13.xml"/><Relationship Id="rId1" Type="http://schemas.openxmlformats.org/officeDocument/2006/relationships/oleObject" Target="../embeddings/oleObject80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image" Target="../media/image80.wmf"/><Relationship Id="rId8" Type="http://schemas.openxmlformats.org/officeDocument/2006/relationships/oleObject" Target="../embeddings/oleObject87.bin"/><Relationship Id="rId7" Type="http://schemas.openxmlformats.org/officeDocument/2006/relationships/image" Target="../media/image79.wmf"/><Relationship Id="rId6" Type="http://schemas.openxmlformats.org/officeDocument/2006/relationships/oleObject" Target="../embeddings/oleObject86.bin"/><Relationship Id="rId5" Type="http://schemas.openxmlformats.org/officeDocument/2006/relationships/image" Target="../media/image2.wmf"/><Relationship Id="rId4" Type="http://schemas.openxmlformats.org/officeDocument/2006/relationships/image" Target="../media/image78.wmf"/><Relationship Id="rId3" Type="http://schemas.openxmlformats.org/officeDocument/2006/relationships/oleObject" Target="../embeddings/oleObject85.bin"/><Relationship Id="rId2" Type="http://schemas.openxmlformats.org/officeDocument/2006/relationships/image" Target="../media/image77.wmf"/><Relationship Id="rId12" Type="http://schemas.openxmlformats.org/officeDocument/2006/relationships/notesSlide" Target="../notesSlides/notesSlide5.xml"/><Relationship Id="rId11" Type="http://schemas.openxmlformats.org/officeDocument/2006/relationships/vmlDrawing" Target="../drawings/vmlDrawing17.vml"/><Relationship Id="rId10" Type="http://schemas.openxmlformats.org/officeDocument/2006/relationships/slideLayout" Target="../slideLayouts/slideLayout2.xml"/><Relationship Id="rId1" Type="http://schemas.openxmlformats.org/officeDocument/2006/relationships/oleObject" Target="../embeddings/oleObject84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8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83.wmf"/><Relationship Id="rId6" Type="http://schemas.openxmlformats.org/officeDocument/2006/relationships/oleObject" Target="../embeddings/oleObject90.bin"/><Relationship Id="rId5" Type="http://schemas.openxmlformats.org/officeDocument/2006/relationships/image" Target="../media/image82.wmf"/><Relationship Id="rId4" Type="http://schemas.openxmlformats.org/officeDocument/2006/relationships/oleObject" Target="../embeddings/oleObject89.bin"/><Relationship Id="rId3" Type="http://schemas.openxmlformats.org/officeDocument/2006/relationships/image" Target="../media/image81.wmf"/><Relationship Id="rId2" Type="http://schemas.openxmlformats.org/officeDocument/2006/relationships/oleObject" Target="../embeddings/oleObject88.bin"/><Relationship Id="rId1" Type="http://schemas.openxmlformats.org/officeDocument/2006/relationships/image" Target="../media/image2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9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1.wmf"/><Relationship Id="rId5" Type="http://schemas.openxmlformats.org/officeDocument/2006/relationships/image" Target="../media/image84.wmf"/><Relationship Id="rId4" Type="http://schemas.openxmlformats.org/officeDocument/2006/relationships/oleObject" Target="../embeddings/oleObject92.bin"/><Relationship Id="rId3" Type="http://schemas.openxmlformats.org/officeDocument/2006/relationships/image" Target="../media/image81.wmf"/><Relationship Id="rId2" Type="http://schemas.openxmlformats.org/officeDocument/2006/relationships/oleObject" Target="../embeddings/oleObject91.bin"/><Relationship Id="rId1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wmf"/><Relationship Id="rId8" Type="http://schemas.openxmlformats.org/officeDocument/2006/relationships/oleObject" Target="../embeddings/oleObject5.bin"/><Relationship Id="rId7" Type="http://schemas.openxmlformats.org/officeDocument/2006/relationships/image" Target="../media/image6.wmf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Relationship Id="rId3" Type="http://schemas.openxmlformats.org/officeDocument/2006/relationships/image" Target="../media/image4.wmf"/><Relationship Id="rId28" Type="http://schemas.openxmlformats.org/officeDocument/2006/relationships/notesSlide" Target="../notesSlides/notesSlide1.xml"/><Relationship Id="rId27" Type="http://schemas.openxmlformats.org/officeDocument/2006/relationships/vmlDrawing" Target="../drawings/vmlDrawing2.vml"/><Relationship Id="rId26" Type="http://schemas.openxmlformats.org/officeDocument/2006/relationships/slideLayout" Target="../slideLayouts/slideLayout2.xml"/><Relationship Id="rId25" Type="http://schemas.openxmlformats.org/officeDocument/2006/relationships/image" Target="../media/image15.wmf"/><Relationship Id="rId24" Type="http://schemas.openxmlformats.org/officeDocument/2006/relationships/oleObject" Target="../embeddings/oleObject13.bin"/><Relationship Id="rId23" Type="http://schemas.openxmlformats.org/officeDocument/2006/relationships/image" Target="../media/image14.wmf"/><Relationship Id="rId22" Type="http://schemas.openxmlformats.org/officeDocument/2006/relationships/oleObject" Target="../embeddings/oleObject12.bin"/><Relationship Id="rId21" Type="http://schemas.openxmlformats.org/officeDocument/2006/relationships/image" Target="../media/image13.wmf"/><Relationship Id="rId20" Type="http://schemas.openxmlformats.org/officeDocument/2006/relationships/oleObject" Target="../embeddings/oleObject11.bin"/><Relationship Id="rId2" Type="http://schemas.openxmlformats.org/officeDocument/2006/relationships/oleObject" Target="../embeddings/oleObject2.bin"/><Relationship Id="rId19" Type="http://schemas.openxmlformats.org/officeDocument/2006/relationships/image" Target="../media/image12.wmf"/><Relationship Id="rId18" Type="http://schemas.openxmlformats.org/officeDocument/2006/relationships/oleObject" Target="../embeddings/oleObject10.bin"/><Relationship Id="rId17" Type="http://schemas.openxmlformats.org/officeDocument/2006/relationships/image" Target="../media/image11.wmf"/><Relationship Id="rId16" Type="http://schemas.openxmlformats.org/officeDocument/2006/relationships/oleObject" Target="../embeddings/oleObject9.bin"/><Relationship Id="rId15" Type="http://schemas.openxmlformats.org/officeDocument/2006/relationships/image" Target="../media/image10.wmf"/><Relationship Id="rId14" Type="http://schemas.openxmlformats.org/officeDocument/2006/relationships/oleObject" Target="../embeddings/oleObject8.bin"/><Relationship Id="rId13" Type="http://schemas.openxmlformats.org/officeDocument/2006/relationships/image" Target="../media/image9.wmf"/><Relationship Id="rId12" Type="http://schemas.openxmlformats.org/officeDocument/2006/relationships/oleObject" Target="../embeddings/oleObject7.bin"/><Relationship Id="rId11" Type="http://schemas.openxmlformats.org/officeDocument/2006/relationships/image" Target="../media/image8.wmf"/><Relationship Id="rId10" Type="http://schemas.openxmlformats.org/officeDocument/2006/relationships/oleObject" Target="../embeddings/oleObject6.bin"/><Relationship Id="rId1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7.bin"/><Relationship Id="rId8" Type="http://schemas.openxmlformats.org/officeDocument/2006/relationships/image" Target="../media/image88.wmf"/><Relationship Id="rId7" Type="http://schemas.openxmlformats.org/officeDocument/2006/relationships/oleObject" Target="../embeddings/oleObject96.bin"/><Relationship Id="rId6" Type="http://schemas.openxmlformats.org/officeDocument/2006/relationships/image" Target="../media/image87.wmf"/><Relationship Id="rId5" Type="http://schemas.openxmlformats.org/officeDocument/2006/relationships/oleObject" Target="../embeddings/oleObject95.bin"/><Relationship Id="rId4" Type="http://schemas.openxmlformats.org/officeDocument/2006/relationships/image" Target="../media/image86.wmf"/><Relationship Id="rId3" Type="http://schemas.openxmlformats.org/officeDocument/2006/relationships/oleObject" Target="../embeddings/oleObject94.bin"/><Relationship Id="rId2" Type="http://schemas.openxmlformats.org/officeDocument/2006/relationships/image" Target="../media/image85.wmf"/><Relationship Id="rId15" Type="http://schemas.openxmlformats.org/officeDocument/2006/relationships/vmlDrawing" Target="../drawings/vmlDrawing20.vml"/><Relationship Id="rId14" Type="http://schemas.openxmlformats.org/officeDocument/2006/relationships/slideLayout" Target="../slideLayouts/slideLayout13.xml"/><Relationship Id="rId13" Type="http://schemas.openxmlformats.org/officeDocument/2006/relationships/image" Target="../media/image90.wmf"/><Relationship Id="rId12" Type="http://schemas.openxmlformats.org/officeDocument/2006/relationships/oleObject" Target="../embeddings/oleObject98.bin"/><Relationship Id="rId11" Type="http://schemas.openxmlformats.org/officeDocument/2006/relationships/image" Target="../media/image2.wmf"/><Relationship Id="rId10" Type="http://schemas.openxmlformats.org/officeDocument/2006/relationships/image" Target="../media/image89.wmf"/><Relationship Id="rId1" Type="http://schemas.openxmlformats.org/officeDocument/2006/relationships/oleObject" Target="../embeddings/oleObject93.bin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3.bin"/><Relationship Id="rId8" Type="http://schemas.openxmlformats.org/officeDocument/2006/relationships/image" Target="../media/image94.wmf"/><Relationship Id="rId7" Type="http://schemas.openxmlformats.org/officeDocument/2006/relationships/oleObject" Target="../embeddings/oleObject102.bin"/><Relationship Id="rId6" Type="http://schemas.openxmlformats.org/officeDocument/2006/relationships/image" Target="../media/image93.wmf"/><Relationship Id="rId5" Type="http://schemas.openxmlformats.org/officeDocument/2006/relationships/oleObject" Target="../embeddings/oleObject101.bin"/><Relationship Id="rId4" Type="http://schemas.openxmlformats.org/officeDocument/2006/relationships/image" Target="../media/image92.wmf"/><Relationship Id="rId3" Type="http://schemas.openxmlformats.org/officeDocument/2006/relationships/oleObject" Target="../embeddings/oleObject100.bin"/><Relationship Id="rId2" Type="http://schemas.openxmlformats.org/officeDocument/2006/relationships/image" Target="../media/image91.wmf"/><Relationship Id="rId15" Type="http://schemas.openxmlformats.org/officeDocument/2006/relationships/vmlDrawing" Target="../drawings/vmlDrawing21.vml"/><Relationship Id="rId14" Type="http://schemas.openxmlformats.org/officeDocument/2006/relationships/slideLayout" Target="../slideLayouts/slideLayout13.xml"/><Relationship Id="rId13" Type="http://schemas.openxmlformats.org/officeDocument/2006/relationships/image" Target="../media/image96.wmf"/><Relationship Id="rId12" Type="http://schemas.openxmlformats.org/officeDocument/2006/relationships/oleObject" Target="../embeddings/oleObject104.bin"/><Relationship Id="rId11" Type="http://schemas.openxmlformats.org/officeDocument/2006/relationships/image" Target="../media/image2.wmf"/><Relationship Id="rId10" Type="http://schemas.openxmlformats.org/officeDocument/2006/relationships/image" Target="../media/image95.wmf"/><Relationship Id="rId1" Type="http://schemas.openxmlformats.org/officeDocument/2006/relationships/oleObject" Target="../embeddings/oleObject99.bin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9.bin"/><Relationship Id="rId8" Type="http://schemas.openxmlformats.org/officeDocument/2006/relationships/image" Target="../media/image100.wmf"/><Relationship Id="rId7" Type="http://schemas.openxmlformats.org/officeDocument/2006/relationships/oleObject" Target="../embeddings/oleObject108.bin"/><Relationship Id="rId6" Type="http://schemas.openxmlformats.org/officeDocument/2006/relationships/image" Target="../media/image99.wmf"/><Relationship Id="rId5" Type="http://schemas.openxmlformats.org/officeDocument/2006/relationships/oleObject" Target="../embeddings/oleObject107.bin"/><Relationship Id="rId4" Type="http://schemas.openxmlformats.org/officeDocument/2006/relationships/image" Target="../media/image98.wmf"/><Relationship Id="rId3" Type="http://schemas.openxmlformats.org/officeDocument/2006/relationships/oleObject" Target="../embeddings/oleObject106.bin"/><Relationship Id="rId2" Type="http://schemas.openxmlformats.org/officeDocument/2006/relationships/image" Target="../media/image97.wmf"/><Relationship Id="rId15" Type="http://schemas.openxmlformats.org/officeDocument/2006/relationships/vmlDrawing" Target="../drawings/vmlDrawing22.vml"/><Relationship Id="rId14" Type="http://schemas.openxmlformats.org/officeDocument/2006/relationships/slideLayout" Target="../slideLayouts/slideLayout13.xml"/><Relationship Id="rId13" Type="http://schemas.openxmlformats.org/officeDocument/2006/relationships/image" Target="../media/image102.wmf"/><Relationship Id="rId12" Type="http://schemas.openxmlformats.org/officeDocument/2006/relationships/oleObject" Target="../embeddings/oleObject110.bin"/><Relationship Id="rId11" Type="http://schemas.openxmlformats.org/officeDocument/2006/relationships/image" Target="../media/image2.wmf"/><Relationship Id="rId10" Type="http://schemas.openxmlformats.org/officeDocument/2006/relationships/image" Target="../media/image101.wmf"/><Relationship Id="rId1" Type="http://schemas.openxmlformats.org/officeDocument/2006/relationships/oleObject" Target="../embeddings/oleObject105.bin"/></Relationships>
</file>

<file path=ppt/slides/_rels/slide2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5.bin"/><Relationship Id="rId8" Type="http://schemas.openxmlformats.org/officeDocument/2006/relationships/image" Target="../media/image106.wmf"/><Relationship Id="rId7" Type="http://schemas.openxmlformats.org/officeDocument/2006/relationships/oleObject" Target="../embeddings/oleObject114.bin"/><Relationship Id="rId6" Type="http://schemas.openxmlformats.org/officeDocument/2006/relationships/image" Target="../media/image105.wmf"/><Relationship Id="rId5" Type="http://schemas.openxmlformats.org/officeDocument/2006/relationships/oleObject" Target="../embeddings/oleObject113.bin"/><Relationship Id="rId4" Type="http://schemas.openxmlformats.org/officeDocument/2006/relationships/image" Target="../media/image104.wmf"/><Relationship Id="rId3" Type="http://schemas.openxmlformats.org/officeDocument/2006/relationships/oleObject" Target="../embeddings/oleObject112.bin"/><Relationship Id="rId2" Type="http://schemas.openxmlformats.org/officeDocument/2006/relationships/image" Target="../media/image103.wmf"/><Relationship Id="rId15" Type="http://schemas.openxmlformats.org/officeDocument/2006/relationships/vmlDrawing" Target="../drawings/vmlDrawing23.vml"/><Relationship Id="rId14" Type="http://schemas.openxmlformats.org/officeDocument/2006/relationships/slideLayout" Target="../slideLayouts/slideLayout13.xml"/><Relationship Id="rId13" Type="http://schemas.openxmlformats.org/officeDocument/2006/relationships/image" Target="../media/image108.wmf"/><Relationship Id="rId12" Type="http://schemas.openxmlformats.org/officeDocument/2006/relationships/oleObject" Target="../embeddings/oleObject116.bin"/><Relationship Id="rId11" Type="http://schemas.openxmlformats.org/officeDocument/2006/relationships/image" Target="../media/image2.wmf"/><Relationship Id="rId10" Type="http://schemas.openxmlformats.org/officeDocument/2006/relationships/image" Target="../media/image107.wmf"/><Relationship Id="rId1" Type="http://schemas.openxmlformats.org/officeDocument/2006/relationships/oleObject" Target="../embeddings/oleObject111.bin"/></Relationships>
</file>

<file path=ppt/slides/_rels/slide2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21.bin"/><Relationship Id="rId8" Type="http://schemas.openxmlformats.org/officeDocument/2006/relationships/image" Target="../media/image112.wmf"/><Relationship Id="rId7" Type="http://schemas.openxmlformats.org/officeDocument/2006/relationships/oleObject" Target="../embeddings/oleObject120.bin"/><Relationship Id="rId6" Type="http://schemas.openxmlformats.org/officeDocument/2006/relationships/image" Target="../media/image111.wmf"/><Relationship Id="rId5" Type="http://schemas.openxmlformats.org/officeDocument/2006/relationships/oleObject" Target="../embeddings/oleObject119.bin"/><Relationship Id="rId4" Type="http://schemas.openxmlformats.org/officeDocument/2006/relationships/image" Target="../media/image110.wmf"/><Relationship Id="rId3" Type="http://schemas.openxmlformats.org/officeDocument/2006/relationships/oleObject" Target="../embeddings/oleObject118.bin"/><Relationship Id="rId2" Type="http://schemas.openxmlformats.org/officeDocument/2006/relationships/image" Target="../media/image109.wmf"/><Relationship Id="rId14" Type="http://schemas.openxmlformats.org/officeDocument/2006/relationships/notesSlide" Target="../notesSlides/notesSlide6.xml"/><Relationship Id="rId13" Type="http://schemas.openxmlformats.org/officeDocument/2006/relationships/vmlDrawing" Target="../drawings/vmlDrawing24.vml"/><Relationship Id="rId12" Type="http://schemas.openxmlformats.org/officeDocument/2006/relationships/slideLayout" Target="../slideLayouts/slideLayout13.xml"/><Relationship Id="rId11" Type="http://schemas.openxmlformats.org/officeDocument/2006/relationships/image" Target="../media/image2.wmf"/><Relationship Id="rId10" Type="http://schemas.openxmlformats.org/officeDocument/2006/relationships/image" Target="../media/image113.wmf"/><Relationship Id="rId1" Type="http://schemas.openxmlformats.org/officeDocument/2006/relationships/oleObject" Target="../embeddings/oleObject117.bin"/></Relationships>
</file>

<file path=ppt/slides/_rels/slide25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5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wmf"/><Relationship Id="rId2" Type="http://schemas.openxmlformats.org/officeDocument/2006/relationships/image" Target="../media/image114.wmf"/><Relationship Id="rId1" Type="http://schemas.openxmlformats.org/officeDocument/2006/relationships/oleObject" Target="../embeddings/oleObject122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9.wmf"/><Relationship Id="rId8" Type="http://schemas.openxmlformats.org/officeDocument/2006/relationships/oleObject" Target="../embeddings/oleObject17.bin"/><Relationship Id="rId7" Type="http://schemas.openxmlformats.org/officeDocument/2006/relationships/image" Target="../media/image18.wmf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5.bin"/><Relationship Id="rId3" Type="http://schemas.openxmlformats.org/officeDocument/2006/relationships/image" Target="../media/image16.wmf"/><Relationship Id="rId28" Type="http://schemas.openxmlformats.org/officeDocument/2006/relationships/notesSlide" Target="../notesSlides/notesSlide2.xml"/><Relationship Id="rId27" Type="http://schemas.openxmlformats.org/officeDocument/2006/relationships/vmlDrawing" Target="../drawings/vmlDrawing3.vml"/><Relationship Id="rId26" Type="http://schemas.openxmlformats.org/officeDocument/2006/relationships/slideLayout" Target="../slideLayouts/slideLayout2.xml"/><Relationship Id="rId25" Type="http://schemas.openxmlformats.org/officeDocument/2006/relationships/image" Target="../media/image27.wmf"/><Relationship Id="rId24" Type="http://schemas.openxmlformats.org/officeDocument/2006/relationships/oleObject" Target="../embeddings/oleObject25.bin"/><Relationship Id="rId23" Type="http://schemas.openxmlformats.org/officeDocument/2006/relationships/image" Target="../media/image26.wmf"/><Relationship Id="rId22" Type="http://schemas.openxmlformats.org/officeDocument/2006/relationships/oleObject" Target="../embeddings/oleObject24.bin"/><Relationship Id="rId21" Type="http://schemas.openxmlformats.org/officeDocument/2006/relationships/image" Target="../media/image25.wmf"/><Relationship Id="rId20" Type="http://schemas.openxmlformats.org/officeDocument/2006/relationships/oleObject" Target="../embeddings/oleObject23.bin"/><Relationship Id="rId2" Type="http://schemas.openxmlformats.org/officeDocument/2006/relationships/oleObject" Target="../embeddings/oleObject14.bin"/><Relationship Id="rId19" Type="http://schemas.openxmlformats.org/officeDocument/2006/relationships/image" Target="../media/image24.wmf"/><Relationship Id="rId18" Type="http://schemas.openxmlformats.org/officeDocument/2006/relationships/oleObject" Target="../embeddings/oleObject22.bin"/><Relationship Id="rId17" Type="http://schemas.openxmlformats.org/officeDocument/2006/relationships/image" Target="../media/image23.wmf"/><Relationship Id="rId16" Type="http://schemas.openxmlformats.org/officeDocument/2006/relationships/oleObject" Target="../embeddings/oleObject21.bin"/><Relationship Id="rId15" Type="http://schemas.openxmlformats.org/officeDocument/2006/relationships/image" Target="../media/image22.wmf"/><Relationship Id="rId14" Type="http://schemas.openxmlformats.org/officeDocument/2006/relationships/oleObject" Target="../embeddings/oleObject20.bin"/><Relationship Id="rId13" Type="http://schemas.openxmlformats.org/officeDocument/2006/relationships/image" Target="../media/image21.wmf"/><Relationship Id="rId12" Type="http://schemas.openxmlformats.org/officeDocument/2006/relationships/oleObject" Target="../embeddings/oleObject19.bin"/><Relationship Id="rId11" Type="http://schemas.openxmlformats.org/officeDocument/2006/relationships/image" Target="../media/image20.wmf"/><Relationship Id="rId10" Type="http://schemas.openxmlformats.org/officeDocument/2006/relationships/oleObject" Target="../embeddings/oleObject18.bin"/><Relationship Id="rId1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31.wmf"/><Relationship Id="rId8" Type="http://schemas.openxmlformats.org/officeDocument/2006/relationships/oleObject" Target="../embeddings/oleObject29.bin"/><Relationship Id="rId7" Type="http://schemas.openxmlformats.org/officeDocument/2006/relationships/image" Target="../media/image30.wmf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7.bin"/><Relationship Id="rId3" Type="http://schemas.openxmlformats.org/officeDocument/2006/relationships/image" Target="../media/image1.wmf"/><Relationship Id="rId2" Type="http://schemas.openxmlformats.org/officeDocument/2006/relationships/image" Target="../media/image28.wmf"/><Relationship Id="rId15" Type="http://schemas.openxmlformats.org/officeDocument/2006/relationships/vmlDrawing" Target="../drawings/vmlDrawing4.vml"/><Relationship Id="rId14" Type="http://schemas.openxmlformats.org/officeDocument/2006/relationships/slideLayout" Target="../slideLayouts/slideLayout2.xml"/><Relationship Id="rId13" Type="http://schemas.openxmlformats.org/officeDocument/2006/relationships/image" Target="../media/image33.wmf"/><Relationship Id="rId12" Type="http://schemas.openxmlformats.org/officeDocument/2006/relationships/oleObject" Target="../embeddings/oleObject31.bin"/><Relationship Id="rId11" Type="http://schemas.openxmlformats.org/officeDocument/2006/relationships/image" Target="../media/image32.wmf"/><Relationship Id="rId10" Type="http://schemas.openxmlformats.org/officeDocument/2006/relationships/oleObject" Target="../embeddings/oleObject30.bin"/><Relationship Id="rId1" Type="http://schemas.openxmlformats.org/officeDocument/2006/relationships/oleObject" Target="../embeddings/oleObject26.bin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vmlDrawing" Target="../drawings/vmlDrawing5.v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1.wmf"/><Relationship Id="rId2" Type="http://schemas.openxmlformats.org/officeDocument/2006/relationships/image" Target="../media/image34.wmf"/><Relationship Id="rId1" Type="http://schemas.openxmlformats.org/officeDocument/2006/relationships/oleObject" Target="../embeddings/oleObject32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38.wmf"/><Relationship Id="rId7" Type="http://schemas.openxmlformats.org/officeDocument/2006/relationships/oleObject" Target="../embeddings/oleObject36.bin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6.wmf"/><Relationship Id="rId3" Type="http://schemas.openxmlformats.org/officeDocument/2006/relationships/oleObject" Target="../embeddings/oleObject34.bin"/><Relationship Id="rId2" Type="http://schemas.openxmlformats.org/officeDocument/2006/relationships/image" Target="../media/image35.wmf"/><Relationship Id="rId10" Type="http://schemas.openxmlformats.org/officeDocument/2006/relationships/vmlDrawing" Target="../drawings/vmlDrawing6.vml"/><Relationship Id="rId1" Type="http://schemas.openxmlformats.org/officeDocument/2006/relationships/oleObject" Target="../embeddings/oleObject3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7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7.wmf"/><Relationship Id="rId3" Type="http://schemas.openxmlformats.org/officeDocument/2006/relationships/oleObject" Target="../embeddings/oleObject38.bin"/><Relationship Id="rId2" Type="http://schemas.openxmlformats.org/officeDocument/2006/relationships/image" Target="../media/image36.wmf"/><Relationship Id="rId1" Type="http://schemas.openxmlformats.org/officeDocument/2006/relationships/oleObject" Target="../embeddings/oleObject37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4.bin"/><Relationship Id="rId8" Type="http://schemas.openxmlformats.org/officeDocument/2006/relationships/image" Target="../media/image39.wmf"/><Relationship Id="rId7" Type="http://schemas.openxmlformats.org/officeDocument/2006/relationships/oleObject" Target="../embeddings/oleObject43.bin"/><Relationship Id="rId6" Type="http://schemas.openxmlformats.org/officeDocument/2006/relationships/image" Target="../media/image38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37.wmf"/><Relationship Id="rId3" Type="http://schemas.openxmlformats.org/officeDocument/2006/relationships/oleObject" Target="../embeddings/oleObject41.bin"/><Relationship Id="rId2" Type="http://schemas.openxmlformats.org/officeDocument/2006/relationships/image" Target="../media/image36.wmf"/><Relationship Id="rId12" Type="http://schemas.openxmlformats.org/officeDocument/2006/relationships/vmlDrawing" Target="../drawings/vmlDrawing8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40.wmf"/><Relationship Id="rId1" Type="http://schemas.openxmlformats.org/officeDocument/2006/relationships/oleObject" Target="../embeddings/oleObject40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43.wmf"/><Relationship Id="rId8" Type="http://schemas.openxmlformats.org/officeDocument/2006/relationships/oleObject" Target="../embeddings/oleObject48.bin"/><Relationship Id="rId7" Type="http://schemas.openxmlformats.org/officeDocument/2006/relationships/image" Target="../media/image42.wmf"/><Relationship Id="rId6" Type="http://schemas.openxmlformats.org/officeDocument/2006/relationships/oleObject" Target="../embeddings/oleObject47.bin"/><Relationship Id="rId5" Type="http://schemas.openxmlformats.org/officeDocument/2006/relationships/image" Target="../media/image41.wmf"/><Relationship Id="rId4" Type="http://schemas.openxmlformats.org/officeDocument/2006/relationships/oleObject" Target="../embeddings/oleObject46.bin"/><Relationship Id="rId30" Type="http://schemas.openxmlformats.org/officeDocument/2006/relationships/vmlDrawing" Target="../drawings/vmlDrawing9.vml"/><Relationship Id="rId3" Type="http://schemas.openxmlformats.org/officeDocument/2006/relationships/image" Target="../media/image36.wmf"/><Relationship Id="rId29" Type="http://schemas.openxmlformats.org/officeDocument/2006/relationships/slideLayout" Target="../slideLayouts/slideLayout13.xml"/><Relationship Id="rId28" Type="http://schemas.openxmlformats.org/officeDocument/2006/relationships/image" Target="../media/image1.wmf"/><Relationship Id="rId27" Type="http://schemas.openxmlformats.org/officeDocument/2006/relationships/image" Target="../media/image52.wmf"/><Relationship Id="rId26" Type="http://schemas.openxmlformats.org/officeDocument/2006/relationships/oleObject" Target="../embeddings/oleObject57.bin"/><Relationship Id="rId25" Type="http://schemas.openxmlformats.org/officeDocument/2006/relationships/image" Target="../media/image51.wmf"/><Relationship Id="rId24" Type="http://schemas.openxmlformats.org/officeDocument/2006/relationships/oleObject" Target="../embeddings/oleObject56.bin"/><Relationship Id="rId23" Type="http://schemas.openxmlformats.org/officeDocument/2006/relationships/image" Target="../media/image50.wmf"/><Relationship Id="rId22" Type="http://schemas.openxmlformats.org/officeDocument/2006/relationships/oleObject" Target="../embeddings/oleObject55.bin"/><Relationship Id="rId21" Type="http://schemas.openxmlformats.org/officeDocument/2006/relationships/image" Target="../media/image49.wmf"/><Relationship Id="rId20" Type="http://schemas.openxmlformats.org/officeDocument/2006/relationships/oleObject" Target="../embeddings/oleObject54.bin"/><Relationship Id="rId2" Type="http://schemas.openxmlformats.org/officeDocument/2006/relationships/oleObject" Target="../embeddings/oleObject45.bin"/><Relationship Id="rId19" Type="http://schemas.openxmlformats.org/officeDocument/2006/relationships/image" Target="../media/image48.wmf"/><Relationship Id="rId18" Type="http://schemas.openxmlformats.org/officeDocument/2006/relationships/oleObject" Target="../embeddings/oleObject53.bin"/><Relationship Id="rId17" Type="http://schemas.openxmlformats.org/officeDocument/2006/relationships/image" Target="../media/image47.wmf"/><Relationship Id="rId16" Type="http://schemas.openxmlformats.org/officeDocument/2006/relationships/oleObject" Target="../embeddings/oleObject52.bin"/><Relationship Id="rId15" Type="http://schemas.openxmlformats.org/officeDocument/2006/relationships/image" Target="../media/image46.wmf"/><Relationship Id="rId14" Type="http://schemas.openxmlformats.org/officeDocument/2006/relationships/oleObject" Target="../embeddings/oleObject51.bin"/><Relationship Id="rId13" Type="http://schemas.openxmlformats.org/officeDocument/2006/relationships/image" Target="../media/image45.wmf"/><Relationship Id="rId12" Type="http://schemas.openxmlformats.org/officeDocument/2006/relationships/oleObject" Target="../embeddings/oleObject50.bin"/><Relationship Id="rId11" Type="http://schemas.openxmlformats.org/officeDocument/2006/relationships/image" Target="../media/image44.wmf"/><Relationship Id="rId10" Type="http://schemas.openxmlformats.org/officeDocument/2006/relationships/oleObject" Target="../embeddings/oleObject49.bin"/><Relationship Id="rId1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ctrTitle"/>
          </p:nvPr>
        </p:nvSpPr>
        <p:spPr>
          <a:xfrm>
            <a:off x="1042988" y="620713"/>
            <a:ext cx="7777162" cy="2190750"/>
          </a:xfrm>
          <a:ln/>
        </p:spPr>
        <p:txBody>
          <a:bodyPr vert="horz" wrap="square" lIns="91440" tIns="45720" rIns="91440" bIns="45720" anchor="ctr" anchorCtr="0"/>
          <a:p>
            <a:pPr algn="l" eaLnBrk="1" hangingPunct="1">
              <a:buClrTx/>
              <a:buSzTx/>
              <a:buFontTx/>
            </a:pPr>
            <a:r>
              <a:rPr lang="ru-RU" altLang="ru-RU" sz="6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   Функция   </a:t>
            </a:r>
            <a:br>
              <a:rPr lang="ru-RU" altLang="ru-RU" sz="6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</a:br>
            <a:r>
              <a:rPr lang="ru-RU" altLang="ru-RU" sz="6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 График функции.</a:t>
            </a:r>
            <a:endParaRPr lang="ru-RU" altLang="ru-RU" sz="6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/>
          </p:cNvSpPr>
          <p:nvPr>
            <p:ph type="subTitle" idx="1"/>
          </p:nvPr>
        </p:nvSpPr>
        <p:spPr>
          <a:xfrm>
            <a:off x="1258888" y="3860800"/>
            <a:ext cx="6400800" cy="719138"/>
          </a:xfrm>
          <a:ln/>
        </p:spPr>
        <p:txBody>
          <a:bodyPr vert="horz" wrap="square" lIns="91440" tIns="45720" rIns="91440" bIns="45720" anchor="t" anchorCtr="0"/>
          <a:p>
            <a:pPr eaLnBrk="1" hangingPunct="1">
              <a:buClrTx/>
              <a:buSzTx/>
              <a:buFontTx/>
            </a:pPr>
            <a:r>
              <a:rPr lang="ru-RU" altLang="ru-RU" sz="4000" b="1" i="1" dirty="0">
                <a:solidFill>
                  <a:srgbClr val="008000"/>
                </a:solidFill>
                <a:latin typeface="Times New Roman" panose="02020603050405020304" pitchFamily="18" charset="0"/>
                <a:ea typeface="+mn-ea"/>
                <a:cs typeface="+mn-cs"/>
              </a:rPr>
              <a:t>9 класс.</a:t>
            </a:r>
            <a:endParaRPr lang="ru-RU" altLang="ru-RU" sz="4000" b="1" i="1" dirty="0">
              <a:solidFill>
                <a:srgbClr val="008000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3077" name="Picture 5" descr="CRCTR1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30913" y="3068638"/>
            <a:ext cx="3113087" cy="37893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8" name="Picture 6" descr="CRCTR49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79388" y="260350"/>
            <a:ext cx="1028700" cy="2565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5" name="Rectangle 9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3082" name="Group 10"/>
          <p:cNvGrpSpPr/>
          <p:nvPr/>
        </p:nvGrpSpPr>
        <p:grpSpPr>
          <a:xfrm>
            <a:off x="5508625" y="620713"/>
            <a:ext cx="2447925" cy="1270000"/>
            <a:chOff x="431" y="2115"/>
            <a:chExt cx="1542" cy="800"/>
          </a:xfrm>
        </p:grpSpPr>
        <p:sp>
          <p:nvSpPr>
            <p:cNvPr id="2057" name="Rectangle 7"/>
            <p:cNvSpPr/>
            <p:nvPr/>
          </p:nvSpPr>
          <p:spPr>
            <a:xfrm>
              <a:off x="431" y="2115"/>
              <a:ext cx="1542" cy="71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2058" name="Object 8"/>
            <p:cNvGraphicFramePr>
              <a:graphicFrameLocks noChangeAspect="1"/>
            </p:cNvGraphicFramePr>
            <p:nvPr/>
          </p:nvGraphicFramePr>
          <p:xfrm>
            <a:off x="453" y="2115"/>
            <a:ext cx="1453" cy="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" r:id="rId3" imgW="419100" imgH="228600" progId="Equation.DSMT4">
                    <p:embed/>
                  </p:oleObj>
                </mc:Choice>
                <mc:Fallback>
                  <p:oleObj name="" r:id="rId3" imgW="419100" imgH="228600" progId="Equation.DSMT4">
                    <p:embed/>
                    <p:pic>
                      <p:nvPicPr>
                        <p:cNvPr id="0" name="Изображение 3089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53" y="2115"/>
                          <a:ext cx="1453" cy="80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075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75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98" decel="100000" fill="hold"/>
                                        <p:tgtEl>
                                          <p:spTgt spid="3075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0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84996" name="Object 4"/>
          <p:cNvGraphicFramePr>
            <a:graphicFrameLocks noChangeAspect="1"/>
          </p:cNvGraphicFramePr>
          <p:nvPr>
            <p:ph/>
          </p:nvPr>
        </p:nvGraphicFramePr>
        <p:xfrm>
          <a:off x="4187825" y="0"/>
          <a:ext cx="495617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" r:id="rId1" imgW="3724275" imgH="5153025" progId="GraphCtrl.Document">
                  <p:embed/>
                </p:oleObj>
              </mc:Choice>
              <mc:Fallback>
                <p:oleObj name="" r:id="rId1" imgW="3724275" imgH="5153025" progId="GraphCtrl.Document">
                  <p:embed/>
                  <p:pic>
                    <p:nvPicPr>
                      <p:cNvPr id="0" name="Изображение 3134"/>
                      <p:cNvPicPr/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>
                      <a:xfrm>
                        <a:off x="4187825" y="0"/>
                        <a:ext cx="4956175" cy="68580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7" name="Picture 6" descr="CRCTR49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0825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84999" name="Object 7"/>
          <p:cNvGraphicFramePr>
            <a:graphicFrameLocks noChangeAspect="1"/>
          </p:cNvGraphicFramePr>
          <p:nvPr/>
        </p:nvGraphicFramePr>
        <p:xfrm>
          <a:off x="4156075" y="0"/>
          <a:ext cx="495617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" r:id="rId4" imgW="3724275" imgH="5153025" progId="GraphCtrl.Document">
                  <p:embed/>
                </p:oleObj>
              </mc:Choice>
              <mc:Fallback>
                <p:oleObj name="" r:id="rId4" imgW="3724275" imgH="5153025" progId="GraphCtrl.Document">
                  <p:embed/>
                  <p:pic>
                    <p:nvPicPr>
                      <p:cNvPr id="0" name="Изображение 313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56075" y="0"/>
                        <a:ext cx="4956175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00" name="Rectangle 8" descr="Крупная сетка"/>
          <p:cNvSpPr/>
          <p:nvPr/>
        </p:nvSpPr>
        <p:spPr>
          <a:xfrm>
            <a:off x="1692275" y="0"/>
            <a:ext cx="2879725" cy="15843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Постройте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график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функции: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85001" name="Oval 9" descr="Контурные ромбики"/>
          <p:cNvSpPr/>
          <p:nvPr/>
        </p:nvSpPr>
        <p:spPr>
          <a:xfrm>
            <a:off x="1042988" y="333375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4000" b="1" dirty="0">
                <a:latin typeface="Times New Roman" panose="02020603050405020304" pitchFamily="18" charset="0"/>
              </a:rPr>
              <a:t>2.</a:t>
            </a:r>
            <a:endParaRPr lang="ru-RU" altLang="ru-RU" sz="4000" b="1" dirty="0">
              <a:latin typeface="Times New Roman" panose="02020603050405020304" pitchFamily="18" charset="0"/>
            </a:endParaRPr>
          </a:p>
        </p:txBody>
      </p:sp>
      <p:grpSp>
        <p:nvGrpSpPr>
          <p:cNvPr id="85002" name="Group 10"/>
          <p:cNvGrpSpPr/>
          <p:nvPr/>
        </p:nvGrpSpPr>
        <p:grpSpPr>
          <a:xfrm>
            <a:off x="3779838" y="0"/>
            <a:ext cx="2736850" cy="1943100"/>
            <a:chOff x="2200" y="2614"/>
            <a:chExt cx="1496" cy="817"/>
          </a:xfrm>
        </p:grpSpPr>
        <p:sp>
          <p:nvSpPr>
            <p:cNvPr id="11318" name="Rectangle 11"/>
            <p:cNvSpPr/>
            <p:nvPr/>
          </p:nvSpPr>
          <p:spPr>
            <a:xfrm>
              <a:off x="2200" y="2614"/>
              <a:ext cx="1496" cy="81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11319" name="Object 12"/>
            <p:cNvGraphicFramePr>
              <a:graphicFrameLocks noChangeAspect="1"/>
            </p:cNvGraphicFramePr>
            <p:nvPr/>
          </p:nvGraphicFramePr>
          <p:xfrm>
            <a:off x="2350" y="2839"/>
            <a:ext cx="1240" cy="3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4" name="" r:id="rId6" imgW="609600" imgH="228600" progId="Equation.DSMT4">
                    <p:embed/>
                  </p:oleObj>
                </mc:Choice>
                <mc:Fallback>
                  <p:oleObj name="" r:id="rId6" imgW="609600" imgH="228600" progId="Equation.DSMT4">
                    <p:embed/>
                    <p:pic>
                      <p:nvPicPr>
                        <p:cNvPr id="0" name="Изображение 3133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350" y="2839"/>
                          <a:ext cx="1240" cy="35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272" name="WordArt 13"/>
          <p:cNvSpPr>
            <a:spLocks noTextEdit="1"/>
          </p:cNvSpPr>
          <p:nvPr/>
        </p:nvSpPr>
        <p:spPr>
          <a:xfrm>
            <a:off x="1633538" y="6202363"/>
            <a:ext cx="263525" cy="3698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73" name="WordArt 14"/>
          <p:cNvSpPr>
            <a:spLocks noTextEdit="1"/>
          </p:cNvSpPr>
          <p:nvPr/>
        </p:nvSpPr>
        <p:spPr>
          <a:xfrm>
            <a:off x="1517650" y="3213100"/>
            <a:ext cx="519113" cy="430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74" name="WordArt 15"/>
          <p:cNvSpPr>
            <a:spLocks noTextEdit="1"/>
          </p:cNvSpPr>
          <p:nvPr/>
        </p:nvSpPr>
        <p:spPr>
          <a:xfrm>
            <a:off x="1633538" y="5032375"/>
            <a:ext cx="258762" cy="368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75" name="WordArt 16"/>
          <p:cNvSpPr>
            <a:spLocks noTextEdit="1"/>
          </p:cNvSpPr>
          <p:nvPr/>
        </p:nvSpPr>
        <p:spPr>
          <a:xfrm>
            <a:off x="1460500" y="4383088"/>
            <a:ext cx="577850" cy="430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76" name="WordArt 17"/>
          <p:cNvSpPr>
            <a:spLocks noTextEdit="1"/>
          </p:cNvSpPr>
          <p:nvPr/>
        </p:nvSpPr>
        <p:spPr>
          <a:xfrm>
            <a:off x="1690688" y="3862388"/>
            <a:ext cx="204787" cy="3698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77" name="WordArt 18"/>
          <p:cNvSpPr>
            <a:spLocks noTextEdit="1"/>
          </p:cNvSpPr>
          <p:nvPr/>
        </p:nvSpPr>
        <p:spPr>
          <a:xfrm>
            <a:off x="1460500" y="5618163"/>
            <a:ext cx="577850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78" name="WordArt 19"/>
          <p:cNvSpPr>
            <a:spLocks noTextEdit="1"/>
          </p:cNvSpPr>
          <p:nvPr/>
        </p:nvSpPr>
        <p:spPr>
          <a:xfrm>
            <a:off x="1690688" y="2692400"/>
            <a:ext cx="231775" cy="32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79" name="WordArt 20"/>
          <p:cNvSpPr>
            <a:spLocks noTextEdit="1"/>
          </p:cNvSpPr>
          <p:nvPr/>
        </p:nvSpPr>
        <p:spPr>
          <a:xfrm>
            <a:off x="2441575" y="6202363"/>
            <a:ext cx="206375" cy="352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80" name="WordArt 21"/>
          <p:cNvSpPr>
            <a:spLocks noTextEdit="1"/>
          </p:cNvSpPr>
          <p:nvPr/>
        </p:nvSpPr>
        <p:spPr>
          <a:xfrm>
            <a:off x="2209800" y="5618163"/>
            <a:ext cx="750888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5,25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81" name="WordArt 22"/>
          <p:cNvSpPr>
            <a:spLocks noTextEdit="1"/>
          </p:cNvSpPr>
          <p:nvPr/>
        </p:nvSpPr>
        <p:spPr>
          <a:xfrm>
            <a:off x="2441575" y="5032375"/>
            <a:ext cx="223838" cy="352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82" name="WordArt 23"/>
          <p:cNvSpPr>
            <a:spLocks noTextEdit="1"/>
          </p:cNvSpPr>
          <p:nvPr/>
        </p:nvSpPr>
        <p:spPr>
          <a:xfrm>
            <a:off x="2209800" y="4383088"/>
            <a:ext cx="722313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1,25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83" name="WordArt 24"/>
          <p:cNvSpPr>
            <a:spLocks noTextEdit="1"/>
          </p:cNvSpPr>
          <p:nvPr/>
        </p:nvSpPr>
        <p:spPr>
          <a:xfrm>
            <a:off x="2484438" y="3862388"/>
            <a:ext cx="215900" cy="352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84" name="WordArt 25"/>
          <p:cNvSpPr>
            <a:spLocks noTextEdit="1"/>
          </p:cNvSpPr>
          <p:nvPr/>
        </p:nvSpPr>
        <p:spPr>
          <a:xfrm>
            <a:off x="2124075" y="3213100"/>
            <a:ext cx="863600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-0,75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85" name="WordArt 26"/>
          <p:cNvSpPr>
            <a:spLocks noTextEdit="1"/>
          </p:cNvSpPr>
          <p:nvPr/>
        </p:nvSpPr>
        <p:spPr>
          <a:xfrm>
            <a:off x="2339975" y="2692400"/>
            <a:ext cx="381000" cy="352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85019" name="Group 27"/>
          <p:cNvGrpSpPr/>
          <p:nvPr/>
        </p:nvGrpSpPr>
        <p:grpSpPr>
          <a:xfrm>
            <a:off x="1344613" y="1978025"/>
            <a:ext cx="1655762" cy="4679950"/>
            <a:chOff x="158" y="391"/>
            <a:chExt cx="1143" cy="3266"/>
          </a:xfrm>
        </p:grpSpPr>
        <p:sp>
          <p:nvSpPr>
            <p:cNvPr id="11302" name="Rectangle 28"/>
            <p:cNvSpPr/>
            <p:nvPr/>
          </p:nvSpPr>
          <p:spPr>
            <a:xfrm>
              <a:off x="158" y="391"/>
              <a:ext cx="572" cy="408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1303" name="Rectangle 29"/>
            <p:cNvSpPr/>
            <p:nvPr/>
          </p:nvSpPr>
          <p:spPr>
            <a:xfrm>
              <a:off x="730" y="391"/>
              <a:ext cx="571" cy="408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1304" name="Rectangle 30"/>
            <p:cNvSpPr/>
            <p:nvPr/>
          </p:nvSpPr>
          <p:spPr>
            <a:xfrm>
              <a:off x="158" y="799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1305" name="Rectangle 31"/>
            <p:cNvSpPr/>
            <p:nvPr/>
          </p:nvSpPr>
          <p:spPr>
            <a:xfrm>
              <a:off x="730" y="799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1306" name="Rectangle 32"/>
            <p:cNvSpPr/>
            <p:nvPr/>
          </p:nvSpPr>
          <p:spPr>
            <a:xfrm>
              <a:off x="158" y="1207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1307" name="Rectangle 33"/>
            <p:cNvSpPr/>
            <p:nvPr/>
          </p:nvSpPr>
          <p:spPr>
            <a:xfrm>
              <a:off x="730" y="1207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1308" name="Rectangle 34"/>
            <p:cNvSpPr/>
            <p:nvPr/>
          </p:nvSpPr>
          <p:spPr>
            <a:xfrm>
              <a:off x="730" y="1615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1309" name="Rectangle 35"/>
            <p:cNvSpPr/>
            <p:nvPr/>
          </p:nvSpPr>
          <p:spPr>
            <a:xfrm>
              <a:off x="158" y="1615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1310" name="Rectangle 36"/>
            <p:cNvSpPr/>
            <p:nvPr/>
          </p:nvSpPr>
          <p:spPr>
            <a:xfrm>
              <a:off x="730" y="2023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1311" name="Rectangle 37"/>
            <p:cNvSpPr/>
            <p:nvPr/>
          </p:nvSpPr>
          <p:spPr>
            <a:xfrm>
              <a:off x="158" y="2023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1312" name="Rectangle 38"/>
            <p:cNvSpPr/>
            <p:nvPr/>
          </p:nvSpPr>
          <p:spPr>
            <a:xfrm>
              <a:off x="158" y="2840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1313" name="Rectangle 39"/>
            <p:cNvSpPr/>
            <p:nvPr/>
          </p:nvSpPr>
          <p:spPr>
            <a:xfrm>
              <a:off x="158" y="2432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1314" name="Rectangle 40"/>
            <p:cNvSpPr/>
            <p:nvPr/>
          </p:nvSpPr>
          <p:spPr>
            <a:xfrm>
              <a:off x="730" y="2840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1315" name="Rectangle 41"/>
            <p:cNvSpPr/>
            <p:nvPr/>
          </p:nvSpPr>
          <p:spPr>
            <a:xfrm>
              <a:off x="730" y="2432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1316" name="Rectangle 42"/>
            <p:cNvSpPr/>
            <p:nvPr/>
          </p:nvSpPr>
          <p:spPr>
            <a:xfrm>
              <a:off x="730" y="3249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1317" name="Rectangle 43"/>
            <p:cNvSpPr/>
            <p:nvPr/>
          </p:nvSpPr>
          <p:spPr>
            <a:xfrm>
              <a:off x="158" y="3249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</p:grpSp>
      <p:sp>
        <p:nvSpPr>
          <p:cNvPr id="11287" name="WordArt 44"/>
          <p:cNvSpPr>
            <a:spLocks noTextEdit="1"/>
          </p:cNvSpPr>
          <p:nvPr/>
        </p:nvSpPr>
        <p:spPr>
          <a:xfrm>
            <a:off x="1633538" y="2108200"/>
            <a:ext cx="292100" cy="303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88" name="WordArt 45"/>
          <p:cNvSpPr>
            <a:spLocks noTextEdit="1"/>
          </p:cNvSpPr>
          <p:nvPr/>
        </p:nvSpPr>
        <p:spPr>
          <a:xfrm>
            <a:off x="2441575" y="2043113"/>
            <a:ext cx="258763" cy="444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5038" name="Oval 46"/>
          <p:cNvSpPr/>
          <p:nvPr/>
        </p:nvSpPr>
        <p:spPr>
          <a:xfrm flipV="1">
            <a:off x="6588125" y="6092825"/>
            <a:ext cx="71438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5039" name="Oval 47"/>
          <p:cNvSpPr/>
          <p:nvPr/>
        </p:nvSpPr>
        <p:spPr>
          <a:xfrm flipV="1">
            <a:off x="6877050" y="5949950"/>
            <a:ext cx="71438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5040" name="Oval 48"/>
          <p:cNvSpPr/>
          <p:nvPr/>
        </p:nvSpPr>
        <p:spPr>
          <a:xfrm flipV="1">
            <a:off x="6877050" y="5949950"/>
            <a:ext cx="71438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5041" name="Oval 49"/>
          <p:cNvSpPr/>
          <p:nvPr/>
        </p:nvSpPr>
        <p:spPr>
          <a:xfrm flipV="1">
            <a:off x="7164388" y="5516563"/>
            <a:ext cx="71437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5042" name="Oval 50"/>
          <p:cNvSpPr/>
          <p:nvPr/>
        </p:nvSpPr>
        <p:spPr>
          <a:xfrm flipV="1">
            <a:off x="7164388" y="5516563"/>
            <a:ext cx="71437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5043" name="Oval 51"/>
          <p:cNvSpPr/>
          <p:nvPr/>
        </p:nvSpPr>
        <p:spPr>
          <a:xfrm flipV="1">
            <a:off x="7451725" y="4797425"/>
            <a:ext cx="71438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5044" name="Oval 52"/>
          <p:cNvSpPr/>
          <p:nvPr/>
        </p:nvSpPr>
        <p:spPr>
          <a:xfrm flipV="1">
            <a:off x="7451725" y="4797425"/>
            <a:ext cx="71438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5045" name="Oval 53"/>
          <p:cNvSpPr/>
          <p:nvPr/>
        </p:nvSpPr>
        <p:spPr>
          <a:xfrm flipV="1">
            <a:off x="7740650" y="3789363"/>
            <a:ext cx="71438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5046" name="Oval 54"/>
          <p:cNvSpPr/>
          <p:nvPr/>
        </p:nvSpPr>
        <p:spPr>
          <a:xfrm flipV="1">
            <a:off x="7740650" y="3789363"/>
            <a:ext cx="71438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5047" name="Oval 55"/>
          <p:cNvSpPr/>
          <p:nvPr/>
        </p:nvSpPr>
        <p:spPr>
          <a:xfrm flipV="1">
            <a:off x="8027988" y="2492375"/>
            <a:ext cx="71437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5048" name="Oval 56"/>
          <p:cNvSpPr/>
          <p:nvPr/>
        </p:nvSpPr>
        <p:spPr>
          <a:xfrm flipV="1">
            <a:off x="8027988" y="2492375"/>
            <a:ext cx="71437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5049" name="Oval 57"/>
          <p:cNvSpPr/>
          <p:nvPr/>
        </p:nvSpPr>
        <p:spPr>
          <a:xfrm flipV="1">
            <a:off x="8316913" y="908050"/>
            <a:ext cx="71437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5050" name="Oval 58"/>
          <p:cNvSpPr/>
          <p:nvPr/>
        </p:nvSpPr>
        <p:spPr>
          <a:xfrm flipV="1">
            <a:off x="8316913" y="908050"/>
            <a:ext cx="71437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5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5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85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5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5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85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5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5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85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5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85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85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85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5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85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5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5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5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85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5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85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85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85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85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85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5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85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85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85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85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85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85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85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85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85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85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85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85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85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85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85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85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8.51064E-7 L -0.06302 8.51064E-7 " pathEditMode="relative" ptsTypes="AA">
                                      <p:cBhvr>
                                        <p:cTn id="157" dur="2000" fill="hold"/>
                                        <p:tgtEl>
                                          <p:spTgt spid="85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0555 L -0.12188 0.00555 " pathEditMode="relative" ptsTypes="AA">
                                      <p:cBhvr>
                                        <p:cTn id="160" dur="2000" fill="hold"/>
                                        <p:tgtEl>
                                          <p:spTgt spid="850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4000"/>
                            </p:stCondLst>
                            <p:childTnLst>
                              <p:par>
                                <p:cTn id="16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11841E-6 L -0.18108 -2.11841E-6 " pathEditMode="relative" ptsTypes="AA">
                                      <p:cBhvr>
                                        <p:cTn id="163" dur="2000" fill="hold"/>
                                        <p:tgtEl>
                                          <p:spTgt spid="850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6000"/>
                            </p:stCondLst>
                            <p:childTnLst>
                              <p:par>
                                <p:cTn id="16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0.00508 L -0.24792 -0.00508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850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8000"/>
                            </p:stCondLst>
                            <p:childTnLst>
                              <p:par>
                                <p:cTn id="16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11841E-6 L -0.30712 -2.11841E-6 " pathEditMode="relative" ptsTypes="AA">
                                      <p:cBhvr>
                                        <p:cTn id="169" dur="2000" fill="hold"/>
                                        <p:tgtEl>
                                          <p:spTgt spid="850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0555 L -0.37396 0.00555 " pathEditMode="relative" ptsTypes="AA">
                                      <p:cBhvr>
                                        <p:cTn id="172" dur="2000" fill="hold"/>
                                        <p:tgtEl>
                                          <p:spTgt spid="85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6" dur="10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112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88"/>
                  </p:tgtEl>
                </p:cond>
              </p:nextCondLst>
            </p:seq>
          </p:childTnLst>
        </p:cTn>
      </p:par>
    </p:tnLst>
    <p:bldLst>
      <p:bldP spid="85000" grpId="0" animBg="1"/>
      <p:bldP spid="85001" grpId="0" animBg="1"/>
      <p:bldP spid="85038" grpId="0" animBg="1"/>
      <p:bldP spid="85039" grpId="0" animBg="1"/>
      <p:bldP spid="85040" grpId="0" animBg="1"/>
      <p:bldP spid="85040" grpId="1" animBg="1"/>
      <p:bldP spid="85041" grpId="0" animBg="1"/>
      <p:bldP spid="85042" grpId="0" animBg="1"/>
      <p:bldP spid="85042" grpId="1" animBg="1"/>
      <p:bldP spid="85043" grpId="0" animBg="1"/>
      <p:bldP spid="85044" grpId="0" animBg="1"/>
      <p:bldP spid="85044" grpId="1" animBg="1"/>
      <p:bldP spid="85045" grpId="0" animBg="1"/>
      <p:bldP spid="85046" grpId="0" animBg="1"/>
      <p:bldP spid="85046" grpId="1" animBg="1"/>
      <p:bldP spid="85047" grpId="0" animBg="1"/>
      <p:bldP spid="85048" grpId="0" animBg="1"/>
      <p:bldP spid="85048" grpId="1" animBg="1"/>
      <p:bldP spid="85049" grpId="0" animBg="1"/>
      <p:bldP spid="85050" grpId="0" animBg="1"/>
      <p:bldP spid="85050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5"/>
          <p:cNvSpPr/>
          <p:nvPr/>
        </p:nvSpPr>
        <p:spPr>
          <a:xfrm>
            <a:off x="0" y="8524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87044" name="Object 4"/>
          <p:cNvGraphicFramePr>
            <a:graphicFrameLocks noChangeAspect="1"/>
          </p:cNvGraphicFramePr>
          <p:nvPr/>
        </p:nvGraphicFramePr>
        <p:xfrm>
          <a:off x="4187825" y="0"/>
          <a:ext cx="495617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3724275" imgH="5153025" progId="GraphCtrl.Document">
                  <p:embed/>
                </p:oleObj>
              </mc:Choice>
              <mc:Fallback>
                <p:oleObj name="" r:id="rId1" imgW="3724275" imgH="5153025" progId="GraphCtrl.Document">
                  <p:embed/>
                  <p:pic>
                    <p:nvPicPr>
                      <p:cNvPr id="0" name="Изображение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187825" y="0"/>
                        <a:ext cx="4956175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6" name="Freeform 6"/>
          <p:cNvSpPr/>
          <p:nvPr/>
        </p:nvSpPr>
        <p:spPr>
          <a:xfrm>
            <a:off x="4859338" y="0"/>
            <a:ext cx="3600450" cy="55229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1486" y="1799035"/>
              </a:cxn>
              <a:cxn ang="0">
                <a:pos x="497229" y="2616779"/>
              </a:cxn>
              <a:cxn ang="0">
                <a:pos x="675722" y="3333877"/>
              </a:cxn>
              <a:cxn ang="0">
                <a:pos x="917962" y="4139040"/>
              </a:cxn>
              <a:cxn ang="0">
                <a:pos x="1249448" y="4994525"/>
              </a:cxn>
              <a:cxn ang="0">
                <a:pos x="1504437" y="5371945"/>
              </a:cxn>
              <a:cxn ang="0">
                <a:pos x="1810425" y="5522913"/>
              </a:cxn>
              <a:cxn ang="0">
                <a:pos x="2090913" y="5371945"/>
              </a:cxn>
              <a:cxn ang="0">
                <a:pos x="2435149" y="4868718"/>
              </a:cxn>
              <a:cxn ang="0">
                <a:pos x="2690138" y="4189362"/>
              </a:cxn>
              <a:cxn ang="0">
                <a:pos x="2868630" y="3547748"/>
              </a:cxn>
              <a:cxn ang="0">
                <a:pos x="3021624" y="2931296"/>
              </a:cxn>
              <a:cxn ang="0">
                <a:pos x="3161868" y="2327423"/>
              </a:cxn>
              <a:cxn ang="0">
                <a:pos x="3314862" y="1597745"/>
              </a:cxn>
              <a:cxn ang="0">
                <a:pos x="3600450" y="9226"/>
              </a:cxn>
            </a:cxnLst>
            <a:pathLst>
              <a:path w="4236" h="6585">
                <a:moveTo>
                  <a:pt x="0" y="0"/>
                </a:moveTo>
                <a:cubicBezTo>
                  <a:pt x="65" y="358"/>
                  <a:pt x="293" y="1625"/>
                  <a:pt x="390" y="2145"/>
                </a:cubicBezTo>
                <a:cubicBezTo>
                  <a:pt x="487" y="2665"/>
                  <a:pt x="518" y="2815"/>
                  <a:pt x="585" y="3120"/>
                </a:cubicBezTo>
                <a:cubicBezTo>
                  <a:pt x="652" y="3425"/>
                  <a:pt x="713" y="3673"/>
                  <a:pt x="795" y="3975"/>
                </a:cubicBezTo>
                <a:cubicBezTo>
                  <a:pt x="877" y="4277"/>
                  <a:pt x="968" y="4605"/>
                  <a:pt x="1080" y="4935"/>
                </a:cubicBezTo>
                <a:cubicBezTo>
                  <a:pt x="1192" y="5265"/>
                  <a:pt x="1355" y="5710"/>
                  <a:pt x="1470" y="5955"/>
                </a:cubicBezTo>
                <a:cubicBezTo>
                  <a:pt x="1585" y="6200"/>
                  <a:pt x="1660" y="6300"/>
                  <a:pt x="1770" y="6405"/>
                </a:cubicBezTo>
                <a:cubicBezTo>
                  <a:pt x="1880" y="6510"/>
                  <a:pt x="2015" y="6585"/>
                  <a:pt x="2130" y="6585"/>
                </a:cubicBezTo>
                <a:cubicBezTo>
                  <a:pt x="2245" y="6585"/>
                  <a:pt x="2337" y="6535"/>
                  <a:pt x="2460" y="6405"/>
                </a:cubicBezTo>
                <a:cubicBezTo>
                  <a:pt x="2583" y="6275"/>
                  <a:pt x="2747" y="6040"/>
                  <a:pt x="2865" y="5805"/>
                </a:cubicBezTo>
                <a:cubicBezTo>
                  <a:pt x="2983" y="5570"/>
                  <a:pt x="3080" y="5258"/>
                  <a:pt x="3165" y="4995"/>
                </a:cubicBezTo>
                <a:cubicBezTo>
                  <a:pt x="3250" y="4732"/>
                  <a:pt x="3310" y="4480"/>
                  <a:pt x="3375" y="4230"/>
                </a:cubicBezTo>
                <a:cubicBezTo>
                  <a:pt x="3440" y="3980"/>
                  <a:pt x="3497" y="3738"/>
                  <a:pt x="3555" y="3495"/>
                </a:cubicBezTo>
                <a:cubicBezTo>
                  <a:pt x="3613" y="3252"/>
                  <a:pt x="3663" y="3040"/>
                  <a:pt x="3720" y="2775"/>
                </a:cubicBezTo>
                <a:cubicBezTo>
                  <a:pt x="3777" y="2510"/>
                  <a:pt x="3814" y="2366"/>
                  <a:pt x="3900" y="1905"/>
                </a:cubicBezTo>
                <a:cubicBezTo>
                  <a:pt x="3986" y="1444"/>
                  <a:pt x="4166" y="406"/>
                  <a:pt x="4236" y="11"/>
                </a:cubicBezTo>
              </a:path>
            </a:pathLst>
          </a:custGeom>
          <a:noFill/>
          <a:ln w="53975" cap="flat" cmpd="sng">
            <a:solidFill>
              <a:srgbClr val="80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87047" name="Freeform 7"/>
          <p:cNvSpPr/>
          <p:nvPr/>
        </p:nvSpPr>
        <p:spPr>
          <a:xfrm>
            <a:off x="4859338" y="0"/>
            <a:ext cx="3600450" cy="55229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1486" y="1799035"/>
              </a:cxn>
              <a:cxn ang="0">
                <a:pos x="497229" y="2616779"/>
              </a:cxn>
              <a:cxn ang="0">
                <a:pos x="675722" y="3333877"/>
              </a:cxn>
              <a:cxn ang="0">
                <a:pos x="917962" y="4139040"/>
              </a:cxn>
              <a:cxn ang="0">
                <a:pos x="1249448" y="4994525"/>
              </a:cxn>
              <a:cxn ang="0">
                <a:pos x="1504437" y="5371945"/>
              </a:cxn>
              <a:cxn ang="0">
                <a:pos x="1810425" y="5522913"/>
              </a:cxn>
              <a:cxn ang="0">
                <a:pos x="2090913" y="5371945"/>
              </a:cxn>
              <a:cxn ang="0">
                <a:pos x="2435149" y="4868718"/>
              </a:cxn>
              <a:cxn ang="0">
                <a:pos x="2690138" y="4189362"/>
              </a:cxn>
              <a:cxn ang="0">
                <a:pos x="2868630" y="3547748"/>
              </a:cxn>
              <a:cxn ang="0">
                <a:pos x="3021624" y="2931296"/>
              </a:cxn>
              <a:cxn ang="0">
                <a:pos x="3161868" y="2327423"/>
              </a:cxn>
              <a:cxn ang="0">
                <a:pos x="3314862" y="1597745"/>
              </a:cxn>
              <a:cxn ang="0">
                <a:pos x="3600450" y="9226"/>
              </a:cxn>
            </a:cxnLst>
            <a:pathLst>
              <a:path w="4236" h="6585">
                <a:moveTo>
                  <a:pt x="0" y="0"/>
                </a:moveTo>
                <a:cubicBezTo>
                  <a:pt x="65" y="358"/>
                  <a:pt x="293" y="1625"/>
                  <a:pt x="390" y="2145"/>
                </a:cubicBezTo>
                <a:cubicBezTo>
                  <a:pt x="487" y="2665"/>
                  <a:pt x="518" y="2815"/>
                  <a:pt x="585" y="3120"/>
                </a:cubicBezTo>
                <a:cubicBezTo>
                  <a:pt x="652" y="3425"/>
                  <a:pt x="713" y="3673"/>
                  <a:pt x="795" y="3975"/>
                </a:cubicBezTo>
                <a:cubicBezTo>
                  <a:pt x="877" y="4277"/>
                  <a:pt x="968" y="4605"/>
                  <a:pt x="1080" y="4935"/>
                </a:cubicBezTo>
                <a:cubicBezTo>
                  <a:pt x="1192" y="5265"/>
                  <a:pt x="1355" y="5710"/>
                  <a:pt x="1470" y="5955"/>
                </a:cubicBezTo>
                <a:cubicBezTo>
                  <a:pt x="1585" y="6200"/>
                  <a:pt x="1660" y="6300"/>
                  <a:pt x="1770" y="6405"/>
                </a:cubicBezTo>
                <a:cubicBezTo>
                  <a:pt x="1880" y="6510"/>
                  <a:pt x="2015" y="6585"/>
                  <a:pt x="2130" y="6585"/>
                </a:cubicBezTo>
                <a:cubicBezTo>
                  <a:pt x="2245" y="6585"/>
                  <a:pt x="2337" y="6535"/>
                  <a:pt x="2460" y="6405"/>
                </a:cubicBezTo>
                <a:cubicBezTo>
                  <a:pt x="2583" y="6275"/>
                  <a:pt x="2747" y="6040"/>
                  <a:pt x="2865" y="5805"/>
                </a:cubicBezTo>
                <a:cubicBezTo>
                  <a:pt x="2983" y="5570"/>
                  <a:pt x="3080" y="5258"/>
                  <a:pt x="3165" y="4995"/>
                </a:cubicBezTo>
                <a:cubicBezTo>
                  <a:pt x="3250" y="4732"/>
                  <a:pt x="3310" y="4480"/>
                  <a:pt x="3375" y="4230"/>
                </a:cubicBezTo>
                <a:cubicBezTo>
                  <a:pt x="3440" y="3980"/>
                  <a:pt x="3497" y="3738"/>
                  <a:pt x="3555" y="3495"/>
                </a:cubicBezTo>
                <a:cubicBezTo>
                  <a:pt x="3613" y="3252"/>
                  <a:pt x="3663" y="3040"/>
                  <a:pt x="3720" y="2775"/>
                </a:cubicBezTo>
                <a:cubicBezTo>
                  <a:pt x="3777" y="2510"/>
                  <a:pt x="3814" y="2366"/>
                  <a:pt x="3900" y="1905"/>
                </a:cubicBezTo>
                <a:cubicBezTo>
                  <a:pt x="3986" y="1444"/>
                  <a:pt x="4166" y="406"/>
                  <a:pt x="4236" y="11"/>
                </a:cubicBezTo>
              </a:path>
            </a:pathLst>
          </a:custGeom>
          <a:noFill/>
          <a:ln w="53975" cap="flat" cmpd="sng">
            <a:solidFill>
              <a:srgbClr val="00808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pic>
        <p:nvPicPr>
          <p:cNvPr id="87048" name="Picture 8" descr="CRCTR1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7875" y="4365625"/>
            <a:ext cx="2016125" cy="24923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87054" name="Group 14"/>
          <p:cNvGrpSpPr/>
          <p:nvPr/>
        </p:nvGrpSpPr>
        <p:grpSpPr>
          <a:xfrm>
            <a:off x="539750" y="2636838"/>
            <a:ext cx="2735263" cy="1171575"/>
            <a:chOff x="204" y="663"/>
            <a:chExt cx="1723" cy="738"/>
          </a:xfrm>
        </p:grpSpPr>
        <p:sp>
          <p:nvSpPr>
            <p:cNvPr id="12304" name="AutoShape 10" descr="Крупная сетка"/>
            <p:cNvSpPr/>
            <p:nvPr/>
          </p:nvSpPr>
          <p:spPr>
            <a:xfrm>
              <a:off x="204" y="754"/>
              <a:ext cx="1723" cy="565"/>
            </a:xfrm>
            <a:prstGeom prst="wedgeRectCallout">
              <a:avLst>
                <a:gd name="adj1" fmla="val 120921"/>
                <a:gd name="adj2" fmla="val -95662"/>
              </a:avLst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/>
            <a:p>
              <a:pPr algn="ctr"/>
              <a:endParaRPr lang="ru-RU" altLang="ru-RU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12305" name="Object 13"/>
            <p:cNvGraphicFramePr>
              <a:graphicFrameLocks noChangeAspect="1"/>
            </p:cNvGraphicFramePr>
            <p:nvPr/>
          </p:nvGraphicFramePr>
          <p:xfrm>
            <a:off x="476" y="663"/>
            <a:ext cx="1161" cy="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4" imgW="419100" imgH="228600" progId="Equation.DSMT4">
                    <p:embed/>
                  </p:oleObj>
                </mc:Choice>
                <mc:Fallback>
                  <p:oleObj name="" r:id="rId4" imgW="419100" imgH="228600" progId="Equation.DSMT4">
                    <p:embed/>
                    <p:pic>
                      <p:nvPicPr>
                        <p:cNvPr id="0" name="Изображение 3075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76" y="663"/>
                          <a:ext cx="1161" cy="73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7058" name="Group 18"/>
          <p:cNvGrpSpPr/>
          <p:nvPr/>
        </p:nvGrpSpPr>
        <p:grpSpPr>
          <a:xfrm>
            <a:off x="468313" y="4271963"/>
            <a:ext cx="2879725" cy="1079500"/>
            <a:chOff x="295" y="2691"/>
            <a:chExt cx="1814" cy="680"/>
          </a:xfrm>
        </p:grpSpPr>
        <p:sp>
          <p:nvSpPr>
            <p:cNvPr id="12302" name="AutoShape 16" descr="Крупная сетка"/>
            <p:cNvSpPr/>
            <p:nvPr/>
          </p:nvSpPr>
          <p:spPr>
            <a:xfrm>
              <a:off x="340" y="2750"/>
              <a:ext cx="1723" cy="565"/>
            </a:xfrm>
            <a:prstGeom prst="wedgeRectCallout">
              <a:avLst>
                <a:gd name="adj1" fmla="val 129685"/>
                <a:gd name="adj2" fmla="val -104514"/>
              </a:avLst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/>
            <a:p>
              <a:pPr algn="ctr"/>
              <a:endParaRPr lang="ru-RU" altLang="ru-RU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12303" name="Object 17"/>
            <p:cNvGraphicFramePr>
              <a:graphicFrameLocks noChangeAspect="1"/>
            </p:cNvGraphicFramePr>
            <p:nvPr/>
          </p:nvGraphicFramePr>
          <p:xfrm>
            <a:off x="295" y="2691"/>
            <a:ext cx="1814" cy="6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6" imgW="609600" imgH="228600" progId="Equation.DSMT4">
                    <p:embed/>
                  </p:oleObj>
                </mc:Choice>
                <mc:Fallback>
                  <p:oleObj name="" r:id="rId6" imgW="609600" imgH="228600" progId="Equation.DSMT4">
                    <p:embed/>
                    <p:pic>
                      <p:nvPicPr>
                        <p:cNvPr id="0" name="Изображение 3077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95" y="2691"/>
                          <a:ext cx="1814" cy="68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7062" name="Group 22"/>
          <p:cNvGrpSpPr/>
          <p:nvPr/>
        </p:nvGrpSpPr>
        <p:grpSpPr>
          <a:xfrm>
            <a:off x="539750" y="1012825"/>
            <a:ext cx="2879725" cy="1016000"/>
            <a:chOff x="340" y="638"/>
            <a:chExt cx="1814" cy="640"/>
          </a:xfrm>
        </p:grpSpPr>
        <p:sp>
          <p:nvSpPr>
            <p:cNvPr id="12300" name="AutoShape 20" descr="Крупная сетка"/>
            <p:cNvSpPr/>
            <p:nvPr/>
          </p:nvSpPr>
          <p:spPr>
            <a:xfrm>
              <a:off x="385" y="677"/>
              <a:ext cx="1723" cy="565"/>
            </a:xfrm>
            <a:prstGeom prst="wedgeRectCallout">
              <a:avLst>
                <a:gd name="adj1" fmla="val 109838"/>
                <a:gd name="adj2" fmla="val -82389"/>
              </a:avLst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/>
            <a:p>
              <a:pPr algn="ctr"/>
              <a:endParaRPr lang="ru-RU" altLang="ru-RU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12301" name="Object 21"/>
            <p:cNvGraphicFramePr>
              <a:graphicFrameLocks noChangeAspect="1"/>
            </p:cNvGraphicFramePr>
            <p:nvPr/>
          </p:nvGraphicFramePr>
          <p:xfrm>
            <a:off x="340" y="638"/>
            <a:ext cx="1814" cy="6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8" imgW="647700" imgH="228600" progId="Equation.DSMT4">
                    <p:embed/>
                  </p:oleObj>
                </mc:Choice>
                <mc:Fallback>
                  <p:oleObj name="" r:id="rId8" imgW="647700" imgH="228600" progId="Equation.DSMT4">
                    <p:embed/>
                    <p:pic>
                      <p:nvPicPr>
                        <p:cNvPr id="0" name="Изображение 3085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40" y="638"/>
                          <a:ext cx="1814" cy="64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7063" name="Freeform 23"/>
          <p:cNvSpPr/>
          <p:nvPr/>
        </p:nvSpPr>
        <p:spPr>
          <a:xfrm>
            <a:off x="6653213" y="5589588"/>
            <a:ext cx="6350" cy="533400"/>
          </a:xfrm>
          <a:custGeom>
            <a:avLst/>
            <a:gdLst/>
            <a:ahLst/>
            <a:cxnLst>
              <a:cxn ang="0">
                <a:pos x="6350" y="0"/>
              </a:cxn>
              <a:cxn ang="0">
                <a:pos x="0" y="533400"/>
              </a:cxn>
            </a:cxnLst>
            <a:pathLst>
              <a:path w="4" h="336">
                <a:moveTo>
                  <a:pt x="4" y="0"/>
                </a:moveTo>
                <a:lnTo>
                  <a:pt x="0" y="336"/>
                </a:lnTo>
              </a:path>
            </a:pathLst>
          </a:custGeom>
          <a:noFill/>
          <a:ln w="63500" cap="flat" cmpd="sng">
            <a:solidFill>
              <a:srgbClr val="003366">
                <a:alpha val="100000"/>
              </a:srgb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sp>
        <p:nvSpPr>
          <p:cNvPr id="87064" name="Line 24"/>
          <p:cNvSpPr/>
          <p:nvPr/>
        </p:nvSpPr>
        <p:spPr>
          <a:xfrm flipV="1">
            <a:off x="6659563" y="4437063"/>
            <a:ext cx="0" cy="1152525"/>
          </a:xfrm>
          <a:prstGeom prst="line">
            <a:avLst/>
          </a:prstGeom>
          <a:ln w="50800" cap="flat" cmpd="sng">
            <a:solidFill>
              <a:srgbClr val="800000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7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7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70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7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7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87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11008E-7 L 1.38889E-6 0.09459 " pathEditMode="relative" ptsTypes="AA">
                                      <p:cBhvr>
                                        <p:cTn id="34" dur="20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87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1000"/>
                                        <p:tgtEl>
                                          <p:spTgt spid="87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11008E-7 L -1.38889E-6 -0.15726 " pathEditMode="relative" ptsTypes="AA">
                                      <p:cBhvr>
                                        <p:cTn id="46" dur="2000" fill="hold"/>
                                        <p:tgtEl>
                                          <p:spTgt spid="870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87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1000"/>
                                        <p:tgtEl>
                                          <p:spTgt spid="87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1380" name="Rectangle 4" descr="Крупная сетка"/>
          <p:cNvSpPr/>
          <p:nvPr/>
        </p:nvSpPr>
        <p:spPr>
          <a:xfrm>
            <a:off x="1331913" y="260350"/>
            <a:ext cx="7632700" cy="11525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Укажите номер рисунка,  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соответствующий графику функции: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1381" name="Oval 5" descr="Контурные ромбики"/>
          <p:cNvSpPr/>
          <p:nvPr/>
        </p:nvSpPr>
        <p:spPr>
          <a:xfrm>
            <a:off x="1116013" y="0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4000" b="1" dirty="0">
                <a:latin typeface="Times New Roman" panose="02020603050405020304" pitchFamily="18" charset="0"/>
              </a:rPr>
              <a:t>3.</a:t>
            </a:r>
            <a:endParaRPr lang="ru-RU" altLang="ru-RU" sz="4000" b="1" dirty="0">
              <a:latin typeface="Times New Roman" panose="02020603050405020304" pitchFamily="18" charset="0"/>
            </a:endParaRPr>
          </a:p>
        </p:txBody>
      </p:sp>
      <p:pic>
        <p:nvPicPr>
          <p:cNvPr id="13316" name="Picture 6" descr="CRCTR49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179388" y="188913"/>
            <a:ext cx="808037" cy="201612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01383" name="Object 7"/>
          <p:cNvGraphicFramePr>
            <a:graphicFrameLocks noChangeAspect="1"/>
          </p:cNvGraphicFramePr>
          <p:nvPr/>
        </p:nvGraphicFramePr>
        <p:xfrm>
          <a:off x="3468688" y="1341438"/>
          <a:ext cx="2784475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2" imgW="761365" imgH="228600" progId="Equation.DSMT4">
                  <p:embed/>
                </p:oleObj>
              </mc:Choice>
              <mc:Fallback>
                <p:oleObj name="" r:id="rId2" imgW="761365" imgH="228600" progId="Equation.DSMT4">
                  <p:embed/>
                  <p:pic>
                    <p:nvPicPr>
                      <p:cNvPr id="0" name="Изображение 3082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468688" y="1341438"/>
                        <a:ext cx="2784475" cy="8350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9"/>
          <p:cNvSpPr/>
          <p:nvPr/>
        </p:nvSpPr>
        <p:spPr>
          <a:xfrm>
            <a:off x="0" y="15192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13319" name="Object 8"/>
          <p:cNvGraphicFramePr>
            <a:graphicFrameLocks noChangeAspect="1"/>
          </p:cNvGraphicFramePr>
          <p:nvPr/>
        </p:nvGraphicFramePr>
        <p:xfrm>
          <a:off x="6156325" y="2205038"/>
          <a:ext cx="2786063" cy="3887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4" imgW="3724275" imgH="5153025" progId="GraphCtrl.Document">
                  <p:embed/>
                </p:oleObj>
              </mc:Choice>
              <mc:Fallback>
                <p:oleObj name="" r:id="rId4" imgW="3724275" imgH="5153025" progId="GraphCtrl.Document">
                  <p:embed/>
                  <p:pic>
                    <p:nvPicPr>
                      <p:cNvPr id="0" name="Изображение 308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56325" y="2205038"/>
                        <a:ext cx="2786063" cy="38877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Rectangle 11"/>
          <p:cNvSpPr/>
          <p:nvPr/>
        </p:nvSpPr>
        <p:spPr>
          <a:xfrm>
            <a:off x="0" y="15192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13321" name="Object 10"/>
          <p:cNvGraphicFramePr>
            <a:graphicFrameLocks noChangeAspect="1"/>
          </p:cNvGraphicFramePr>
          <p:nvPr/>
        </p:nvGraphicFramePr>
        <p:xfrm>
          <a:off x="250825" y="2205038"/>
          <a:ext cx="2762250" cy="381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6" imgW="3724275" imgH="5153025" progId="GraphCtrl.Document">
                  <p:embed/>
                </p:oleObj>
              </mc:Choice>
              <mc:Fallback>
                <p:oleObj name="" r:id="rId6" imgW="3724275" imgH="5153025" progId="GraphCtrl.Document">
                  <p:embed/>
                  <p:pic>
                    <p:nvPicPr>
                      <p:cNvPr id="0" name="Изображение 3083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0825" y="2205038"/>
                        <a:ext cx="2762250" cy="3819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2" name="Rectangle 13"/>
          <p:cNvSpPr/>
          <p:nvPr/>
        </p:nvSpPr>
        <p:spPr>
          <a:xfrm>
            <a:off x="0" y="15192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13323" name="Object 12"/>
          <p:cNvGraphicFramePr>
            <a:graphicFrameLocks noChangeAspect="1"/>
          </p:cNvGraphicFramePr>
          <p:nvPr/>
        </p:nvGraphicFramePr>
        <p:xfrm>
          <a:off x="3203575" y="2205038"/>
          <a:ext cx="2762250" cy="381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8" imgW="3724275" imgH="5153025" progId="GraphCtrl.Document">
                  <p:embed/>
                </p:oleObj>
              </mc:Choice>
              <mc:Fallback>
                <p:oleObj name="" r:id="rId8" imgW="3724275" imgH="5153025" progId="GraphCtrl.Document">
                  <p:embed/>
                  <p:pic>
                    <p:nvPicPr>
                      <p:cNvPr id="0" name="Изображение 3080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203575" y="2205038"/>
                        <a:ext cx="2762250" cy="3819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90" name="Oval 14" descr="Контурные ромбики"/>
          <p:cNvSpPr/>
          <p:nvPr/>
        </p:nvSpPr>
        <p:spPr>
          <a:xfrm>
            <a:off x="1979613" y="5516563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2800" b="1" dirty="0">
                <a:latin typeface="Times New Roman" panose="02020603050405020304" pitchFamily="18" charset="0"/>
              </a:rPr>
              <a:t>1.</a:t>
            </a:r>
            <a:endParaRPr lang="ru-RU" alt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01391" name="Oval 15" descr="Контурные ромбики"/>
          <p:cNvSpPr/>
          <p:nvPr/>
        </p:nvSpPr>
        <p:spPr>
          <a:xfrm>
            <a:off x="5148263" y="5516563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2800" b="1" dirty="0">
                <a:latin typeface="Times New Roman" panose="02020603050405020304" pitchFamily="18" charset="0"/>
              </a:rPr>
              <a:t>2.</a:t>
            </a:r>
            <a:endParaRPr lang="ru-RU" alt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01392" name="Oval 16" descr="Контурные ромбики"/>
          <p:cNvSpPr/>
          <p:nvPr/>
        </p:nvSpPr>
        <p:spPr>
          <a:xfrm>
            <a:off x="8243888" y="5516563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2800" b="1" dirty="0">
                <a:latin typeface="Times New Roman" panose="02020603050405020304" pitchFamily="18" charset="0"/>
              </a:rPr>
              <a:t>3.</a:t>
            </a:r>
            <a:endParaRPr lang="ru-RU" alt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01393" name="Rectangle 17" descr="Крупная сетка"/>
          <p:cNvSpPr/>
          <p:nvPr/>
        </p:nvSpPr>
        <p:spPr>
          <a:xfrm>
            <a:off x="323850" y="6165850"/>
            <a:ext cx="1944688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FF9999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200" b="1" i="1" dirty="0">
                <a:latin typeface="Times New Roman" panose="02020603050405020304" pitchFamily="18" charset="0"/>
              </a:rPr>
              <a:t>Не верно</a:t>
            </a:r>
            <a:endParaRPr lang="ru-RU" altLang="ru-RU" sz="3200" b="1" i="1" dirty="0">
              <a:latin typeface="Times New Roman" panose="02020603050405020304" pitchFamily="18" charset="0"/>
            </a:endParaRPr>
          </a:p>
        </p:txBody>
      </p:sp>
      <p:sp>
        <p:nvSpPr>
          <p:cNvPr id="101394" name="Rectangle 18" descr="Крупная сетка"/>
          <p:cNvSpPr/>
          <p:nvPr/>
        </p:nvSpPr>
        <p:spPr>
          <a:xfrm>
            <a:off x="3492500" y="6165850"/>
            <a:ext cx="1944688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66FF66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200" b="1" i="1" dirty="0">
                <a:latin typeface="Times New Roman" panose="02020603050405020304" pitchFamily="18" charset="0"/>
              </a:rPr>
              <a:t>Молодец!</a:t>
            </a:r>
            <a:endParaRPr lang="ru-RU" altLang="ru-RU" sz="3200" b="1" i="1" dirty="0">
              <a:latin typeface="Times New Roman" panose="02020603050405020304" pitchFamily="18" charset="0"/>
            </a:endParaRPr>
          </a:p>
        </p:txBody>
      </p:sp>
      <p:sp>
        <p:nvSpPr>
          <p:cNvPr id="101395" name="Rectangle 19" descr="Крупная сетка"/>
          <p:cNvSpPr/>
          <p:nvPr/>
        </p:nvSpPr>
        <p:spPr>
          <a:xfrm>
            <a:off x="6659563" y="6165850"/>
            <a:ext cx="1944687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FF9999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200" b="1" i="1" dirty="0">
                <a:latin typeface="Times New Roman" panose="02020603050405020304" pitchFamily="18" charset="0"/>
              </a:rPr>
              <a:t>Подумай!</a:t>
            </a:r>
            <a:endParaRPr lang="ru-RU" altLang="ru-RU" sz="3200" b="1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1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1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1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1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013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101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1000"/>
                                        <p:tgtEl>
                                          <p:spTgt spid="101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390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013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10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391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13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1000"/>
                                        <p:tgtEl>
                                          <p:spTgt spid="10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1000"/>
                                        <p:tgtEl>
                                          <p:spTgt spid="101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392"/>
                  </p:tgtEl>
                </p:cond>
              </p:nextCondLst>
            </p:seq>
          </p:childTnLst>
        </p:cTn>
      </p:par>
    </p:tnLst>
    <p:bldLst>
      <p:bldP spid="101380" grpId="0" animBg="1"/>
      <p:bldP spid="101381" grpId="0" animBg="1"/>
      <p:bldP spid="101390" grpId="0" animBg="1"/>
      <p:bldP spid="101391" grpId="0" animBg="1"/>
      <p:bldP spid="101392" grpId="0" animBg="1"/>
      <p:bldP spid="101393" grpId="0" animBg="1"/>
      <p:bldP spid="101393" grpId="1" animBg="1"/>
      <p:bldP spid="101394" grpId="0" animBg="1"/>
      <p:bldP spid="101395" grpId="0" animBg="1"/>
      <p:bldP spid="10139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92162" name="Object 2"/>
          <p:cNvGraphicFramePr>
            <a:graphicFrameLocks noChangeAspect="1"/>
          </p:cNvGraphicFramePr>
          <p:nvPr>
            <p:ph/>
          </p:nvPr>
        </p:nvGraphicFramePr>
        <p:xfrm>
          <a:off x="4187825" y="0"/>
          <a:ext cx="495617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1" imgW="3724275" imgH="5153025" progId="GraphCtrl.Document">
                  <p:embed/>
                </p:oleObj>
              </mc:Choice>
              <mc:Fallback>
                <p:oleObj name="" r:id="rId1" imgW="3724275" imgH="5153025" progId="GraphCtrl.Document">
                  <p:embed/>
                  <p:pic>
                    <p:nvPicPr>
                      <p:cNvPr id="0" name="Изображение 3084"/>
                      <p:cNvPicPr/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>
                      <a:xfrm>
                        <a:off x="4187825" y="0"/>
                        <a:ext cx="4956175" cy="68580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39" name="Picture 3" descr="CRCTR49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0825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92164" name="Object 4"/>
          <p:cNvGraphicFramePr>
            <a:graphicFrameLocks noChangeAspect="1"/>
          </p:cNvGraphicFramePr>
          <p:nvPr/>
        </p:nvGraphicFramePr>
        <p:xfrm>
          <a:off x="4187825" y="0"/>
          <a:ext cx="495617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4" imgW="3724275" imgH="5153025" progId="GraphCtrl.Document">
                  <p:embed/>
                </p:oleObj>
              </mc:Choice>
              <mc:Fallback>
                <p:oleObj name="" r:id="rId4" imgW="3724275" imgH="5153025" progId="GraphCtrl.Document">
                  <p:embed/>
                  <p:pic>
                    <p:nvPicPr>
                      <p:cNvPr id="0" name="Изображение 307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87825" y="0"/>
                        <a:ext cx="4956175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65" name="Rectangle 5" descr="Крупная сетка"/>
          <p:cNvSpPr/>
          <p:nvPr/>
        </p:nvSpPr>
        <p:spPr>
          <a:xfrm>
            <a:off x="1692275" y="0"/>
            <a:ext cx="2879725" cy="15843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Постройте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график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функции: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66" name="Oval 6" descr="Контурные ромбики"/>
          <p:cNvSpPr/>
          <p:nvPr/>
        </p:nvSpPr>
        <p:spPr>
          <a:xfrm>
            <a:off x="1042988" y="333375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4000" b="1" dirty="0">
                <a:latin typeface="Times New Roman" panose="02020603050405020304" pitchFamily="18" charset="0"/>
              </a:rPr>
              <a:t>4.</a:t>
            </a:r>
            <a:endParaRPr lang="ru-RU" altLang="ru-RU" sz="4000" b="1" dirty="0">
              <a:latin typeface="Times New Roman" panose="02020603050405020304" pitchFamily="18" charset="0"/>
            </a:endParaRPr>
          </a:p>
        </p:txBody>
      </p:sp>
      <p:grpSp>
        <p:nvGrpSpPr>
          <p:cNvPr id="92167" name="Group 7"/>
          <p:cNvGrpSpPr/>
          <p:nvPr/>
        </p:nvGrpSpPr>
        <p:grpSpPr>
          <a:xfrm>
            <a:off x="3773488" y="-100012"/>
            <a:ext cx="3248025" cy="2530475"/>
            <a:chOff x="1921" y="2614"/>
            <a:chExt cx="1775" cy="1064"/>
          </a:xfrm>
        </p:grpSpPr>
        <p:sp>
          <p:nvSpPr>
            <p:cNvPr id="14391" name="Rectangle 8"/>
            <p:cNvSpPr/>
            <p:nvPr/>
          </p:nvSpPr>
          <p:spPr>
            <a:xfrm>
              <a:off x="2200" y="2614"/>
              <a:ext cx="1496" cy="81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14392" name="Object 9"/>
            <p:cNvGraphicFramePr>
              <a:graphicFrameLocks noChangeAspect="1"/>
            </p:cNvGraphicFramePr>
            <p:nvPr/>
          </p:nvGraphicFramePr>
          <p:xfrm>
            <a:off x="1921" y="3296"/>
            <a:ext cx="1263" cy="3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6" imgW="711200" imgH="279400" progId="Equation.DSMT4">
                    <p:embed/>
                  </p:oleObj>
                </mc:Choice>
                <mc:Fallback>
                  <p:oleObj name="" r:id="rId6" imgW="711200" imgH="279400" progId="Equation.DSMT4">
                    <p:embed/>
                    <p:pic>
                      <p:nvPicPr>
                        <p:cNvPr id="0" name="Изображение 3078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921" y="3296"/>
                          <a:ext cx="1263" cy="38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344" name="WordArt 10"/>
          <p:cNvSpPr>
            <a:spLocks noTextEdit="1"/>
          </p:cNvSpPr>
          <p:nvPr/>
        </p:nvSpPr>
        <p:spPr>
          <a:xfrm>
            <a:off x="1633538" y="6202363"/>
            <a:ext cx="263525" cy="3698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45" name="WordArt 11"/>
          <p:cNvSpPr>
            <a:spLocks noTextEdit="1"/>
          </p:cNvSpPr>
          <p:nvPr/>
        </p:nvSpPr>
        <p:spPr>
          <a:xfrm>
            <a:off x="1403350" y="3213100"/>
            <a:ext cx="720725" cy="430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-0,5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46" name="WordArt 12"/>
          <p:cNvSpPr>
            <a:spLocks noTextEdit="1"/>
          </p:cNvSpPr>
          <p:nvPr/>
        </p:nvSpPr>
        <p:spPr>
          <a:xfrm>
            <a:off x="1633538" y="5032375"/>
            <a:ext cx="258762" cy="368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47" name="WordArt 13"/>
          <p:cNvSpPr>
            <a:spLocks noTextEdit="1"/>
          </p:cNvSpPr>
          <p:nvPr/>
        </p:nvSpPr>
        <p:spPr>
          <a:xfrm>
            <a:off x="1460500" y="4383088"/>
            <a:ext cx="577850" cy="4302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48" name="WordArt 14"/>
          <p:cNvSpPr>
            <a:spLocks noTextEdit="1"/>
          </p:cNvSpPr>
          <p:nvPr/>
        </p:nvSpPr>
        <p:spPr>
          <a:xfrm>
            <a:off x="1690688" y="3862388"/>
            <a:ext cx="204787" cy="3698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49" name="WordArt 15"/>
          <p:cNvSpPr>
            <a:spLocks noTextEdit="1"/>
          </p:cNvSpPr>
          <p:nvPr/>
        </p:nvSpPr>
        <p:spPr>
          <a:xfrm>
            <a:off x="1460500" y="5618163"/>
            <a:ext cx="577850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50" name="WordArt 16"/>
          <p:cNvSpPr>
            <a:spLocks noTextEdit="1"/>
          </p:cNvSpPr>
          <p:nvPr/>
        </p:nvSpPr>
        <p:spPr>
          <a:xfrm>
            <a:off x="1547813" y="2708275"/>
            <a:ext cx="431800" cy="32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51" name="WordArt 17"/>
          <p:cNvSpPr>
            <a:spLocks noTextEdit="1"/>
          </p:cNvSpPr>
          <p:nvPr/>
        </p:nvSpPr>
        <p:spPr>
          <a:xfrm>
            <a:off x="2441575" y="6202363"/>
            <a:ext cx="206375" cy="352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52" name="WordArt 18"/>
          <p:cNvSpPr>
            <a:spLocks noTextEdit="1"/>
          </p:cNvSpPr>
          <p:nvPr/>
        </p:nvSpPr>
        <p:spPr>
          <a:xfrm>
            <a:off x="2209800" y="5618163"/>
            <a:ext cx="750888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6,25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53" name="WordArt 19"/>
          <p:cNvSpPr>
            <a:spLocks noTextEdit="1"/>
          </p:cNvSpPr>
          <p:nvPr/>
        </p:nvSpPr>
        <p:spPr>
          <a:xfrm>
            <a:off x="2441575" y="5032375"/>
            <a:ext cx="223838" cy="352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54" name="WordArt 20"/>
          <p:cNvSpPr>
            <a:spLocks noTextEdit="1"/>
          </p:cNvSpPr>
          <p:nvPr/>
        </p:nvSpPr>
        <p:spPr>
          <a:xfrm>
            <a:off x="2209800" y="4383088"/>
            <a:ext cx="722313" cy="438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2,25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55" name="WordArt 21"/>
          <p:cNvSpPr>
            <a:spLocks noTextEdit="1"/>
          </p:cNvSpPr>
          <p:nvPr/>
        </p:nvSpPr>
        <p:spPr>
          <a:xfrm>
            <a:off x="2484438" y="3862388"/>
            <a:ext cx="215900" cy="352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56" name="WordArt 22"/>
          <p:cNvSpPr>
            <a:spLocks noTextEdit="1"/>
          </p:cNvSpPr>
          <p:nvPr/>
        </p:nvSpPr>
        <p:spPr>
          <a:xfrm>
            <a:off x="2195513" y="3213100"/>
            <a:ext cx="719137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0,25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57" name="WordArt 23"/>
          <p:cNvSpPr>
            <a:spLocks noTextEdit="1"/>
          </p:cNvSpPr>
          <p:nvPr/>
        </p:nvSpPr>
        <p:spPr>
          <a:xfrm>
            <a:off x="2484438" y="2708275"/>
            <a:ext cx="215900" cy="352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92184" name="Group 24"/>
          <p:cNvGrpSpPr/>
          <p:nvPr/>
        </p:nvGrpSpPr>
        <p:grpSpPr>
          <a:xfrm>
            <a:off x="1344613" y="1978025"/>
            <a:ext cx="1655762" cy="4679950"/>
            <a:chOff x="158" y="391"/>
            <a:chExt cx="1143" cy="3266"/>
          </a:xfrm>
        </p:grpSpPr>
        <p:sp>
          <p:nvSpPr>
            <p:cNvPr id="14375" name="Rectangle 25"/>
            <p:cNvSpPr/>
            <p:nvPr/>
          </p:nvSpPr>
          <p:spPr>
            <a:xfrm>
              <a:off x="158" y="391"/>
              <a:ext cx="572" cy="408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76" name="Rectangle 26"/>
            <p:cNvSpPr/>
            <p:nvPr/>
          </p:nvSpPr>
          <p:spPr>
            <a:xfrm>
              <a:off x="730" y="391"/>
              <a:ext cx="571" cy="408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77" name="Rectangle 27"/>
            <p:cNvSpPr/>
            <p:nvPr/>
          </p:nvSpPr>
          <p:spPr>
            <a:xfrm>
              <a:off x="158" y="799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78" name="Rectangle 28"/>
            <p:cNvSpPr/>
            <p:nvPr/>
          </p:nvSpPr>
          <p:spPr>
            <a:xfrm>
              <a:off x="730" y="799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79" name="Rectangle 29"/>
            <p:cNvSpPr/>
            <p:nvPr/>
          </p:nvSpPr>
          <p:spPr>
            <a:xfrm>
              <a:off x="158" y="1207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80" name="Rectangle 30"/>
            <p:cNvSpPr/>
            <p:nvPr/>
          </p:nvSpPr>
          <p:spPr>
            <a:xfrm>
              <a:off x="730" y="1207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81" name="Rectangle 31"/>
            <p:cNvSpPr/>
            <p:nvPr/>
          </p:nvSpPr>
          <p:spPr>
            <a:xfrm>
              <a:off x="730" y="1615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82" name="Rectangle 32"/>
            <p:cNvSpPr/>
            <p:nvPr/>
          </p:nvSpPr>
          <p:spPr>
            <a:xfrm>
              <a:off x="158" y="1615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83" name="Rectangle 33"/>
            <p:cNvSpPr/>
            <p:nvPr/>
          </p:nvSpPr>
          <p:spPr>
            <a:xfrm>
              <a:off x="730" y="2023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84" name="Rectangle 34"/>
            <p:cNvSpPr/>
            <p:nvPr/>
          </p:nvSpPr>
          <p:spPr>
            <a:xfrm>
              <a:off x="158" y="2023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85" name="Rectangle 35"/>
            <p:cNvSpPr/>
            <p:nvPr/>
          </p:nvSpPr>
          <p:spPr>
            <a:xfrm>
              <a:off x="158" y="2840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86" name="Rectangle 36"/>
            <p:cNvSpPr/>
            <p:nvPr/>
          </p:nvSpPr>
          <p:spPr>
            <a:xfrm>
              <a:off x="158" y="2432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87" name="Rectangle 37"/>
            <p:cNvSpPr/>
            <p:nvPr/>
          </p:nvSpPr>
          <p:spPr>
            <a:xfrm>
              <a:off x="730" y="2840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88" name="Rectangle 38"/>
            <p:cNvSpPr/>
            <p:nvPr/>
          </p:nvSpPr>
          <p:spPr>
            <a:xfrm>
              <a:off x="730" y="2432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89" name="Rectangle 39"/>
            <p:cNvSpPr/>
            <p:nvPr/>
          </p:nvSpPr>
          <p:spPr>
            <a:xfrm>
              <a:off x="730" y="3249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4390" name="Rectangle 40"/>
            <p:cNvSpPr/>
            <p:nvPr/>
          </p:nvSpPr>
          <p:spPr>
            <a:xfrm>
              <a:off x="158" y="3249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</p:grpSp>
      <p:sp>
        <p:nvSpPr>
          <p:cNvPr id="14359" name="WordArt 41"/>
          <p:cNvSpPr>
            <a:spLocks noTextEdit="1"/>
          </p:cNvSpPr>
          <p:nvPr/>
        </p:nvSpPr>
        <p:spPr>
          <a:xfrm>
            <a:off x="1633538" y="2108200"/>
            <a:ext cx="292100" cy="3032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60" name="WordArt 42"/>
          <p:cNvSpPr>
            <a:spLocks noTextEdit="1"/>
          </p:cNvSpPr>
          <p:nvPr/>
        </p:nvSpPr>
        <p:spPr>
          <a:xfrm>
            <a:off x="2441575" y="2043113"/>
            <a:ext cx="258763" cy="444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03" name="Oval 43"/>
          <p:cNvSpPr/>
          <p:nvPr/>
        </p:nvSpPr>
        <p:spPr>
          <a:xfrm flipV="1">
            <a:off x="6084888" y="5516563"/>
            <a:ext cx="71437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04" name="Oval 44"/>
          <p:cNvSpPr/>
          <p:nvPr/>
        </p:nvSpPr>
        <p:spPr>
          <a:xfrm flipV="1">
            <a:off x="6300788" y="5373688"/>
            <a:ext cx="71437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05" name="Oval 45"/>
          <p:cNvSpPr/>
          <p:nvPr/>
        </p:nvSpPr>
        <p:spPr>
          <a:xfrm flipV="1">
            <a:off x="6300788" y="5373688"/>
            <a:ext cx="71437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06" name="Oval 46"/>
          <p:cNvSpPr/>
          <p:nvPr/>
        </p:nvSpPr>
        <p:spPr>
          <a:xfrm flipV="1">
            <a:off x="6588125" y="4941888"/>
            <a:ext cx="71438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07" name="Oval 47"/>
          <p:cNvSpPr/>
          <p:nvPr/>
        </p:nvSpPr>
        <p:spPr>
          <a:xfrm flipV="1">
            <a:off x="6588125" y="4941888"/>
            <a:ext cx="71438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08" name="Oval 48"/>
          <p:cNvSpPr/>
          <p:nvPr/>
        </p:nvSpPr>
        <p:spPr>
          <a:xfrm flipV="1">
            <a:off x="6877050" y="4221163"/>
            <a:ext cx="71438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09" name="Oval 49"/>
          <p:cNvSpPr/>
          <p:nvPr/>
        </p:nvSpPr>
        <p:spPr>
          <a:xfrm flipV="1">
            <a:off x="6877050" y="4221163"/>
            <a:ext cx="71438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10" name="Oval 50"/>
          <p:cNvSpPr/>
          <p:nvPr/>
        </p:nvSpPr>
        <p:spPr>
          <a:xfrm flipV="1">
            <a:off x="7164388" y="3213100"/>
            <a:ext cx="71437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11" name="Oval 51"/>
          <p:cNvSpPr/>
          <p:nvPr/>
        </p:nvSpPr>
        <p:spPr>
          <a:xfrm flipV="1">
            <a:off x="7164388" y="3213100"/>
            <a:ext cx="71437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12" name="Oval 52"/>
          <p:cNvSpPr/>
          <p:nvPr/>
        </p:nvSpPr>
        <p:spPr>
          <a:xfrm flipV="1">
            <a:off x="7451725" y="1989138"/>
            <a:ext cx="71438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13" name="Oval 53"/>
          <p:cNvSpPr/>
          <p:nvPr/>
        </p:nvSpPr>
        <p:spPr>
          <a:xfrm flipV="1">
            <a:off x="7451725" y="1989138"/>
            <a:ext cx="71438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14" name="Oval 54"/>
          <p:cNvSpPr/>
          <p:nvPr/>
        </p:nvSpPr>
        <p:spPr>
          <a:xfrm flipV="1">
            <a:off x="7740650" y="333375"/>
            <a:ext cx="71438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15" name="Oval 55"/>
          <p:cNvSpPr/>
          <p:nvPr/>
        </p:nvSpPr>
        <p:spPr>
          <a:xfrm flipV="1">
            <a:off x="7740650" y="333375"/>
            <a:ext cx="71438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2216" name="Line 56"/>
          <p:cNvSpPr/>
          <p:nvPr/>
        </p:nvSpPr>
        <p:spPr>
          <a:xfrm>
            <a:off x="6084888" y="188913"/>
            <a:ext cx="0" cy="5545137"/>
          </a:xfrm>
          <a:prstGeom prst="line">
            <a:avLst/>
          </a:prstGeom>
          <a:ln w="38100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2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92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2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2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2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92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2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92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92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92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92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92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92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92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92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92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92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92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92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92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92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92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92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92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92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92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92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92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92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92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92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92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92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92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92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92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92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92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92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92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92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2000"/>
                                        <p:tgtEl>
                                          <p:spTgt spid="92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15541E-6 L -0.05903 0.00532 " pathEditMode="relative" rAng="0" ptsTypes="AA">
                                      <p:cBhvr>
                                        <p:cTn id="162" dur="2000" fill="hold"/>
                                        <p:tgtEl>
                                          <p:spTgt spid="92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0" y="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000"/>
                            </p:stCondLst>
                            <p:childTnLst>
                              <p:par>
                                <p:cTn id="16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0555 L -0.12188 0.00555 " pathEditMode="relative" ptsTypes="AA">
                                      <p:cBhvr>
                                        <p:cTn id="165" dur="2000" fill="hold"/>
                                        <p:tgtEl>
                                          <p:spTgt spid="92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4000"/>
                            </p:stCondLst>
                            <p:childTnLst>
                              <p:par>
                                <p:cTn id="16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11841E-6 L -0.18108 -2.11841E-6 " pathEditMode="relative" ptsTypes="AA">
                                      <p:cBhvr>
                                        <p:cTn id="168" dur="2000" fill="hold"/>
                                        <p:tgtEl>
                                          <p:spTgt spid="92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6000"/>
                            </p:stCondLst>
                            <p:childTnLst>
                              <p:par>
                                <p:cTn id="17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0.00508 L -0.24792 -0.00508 " pathEditMode="relative" rAng="0" ptsTypes="AA">
                                      <p:cBhvr>
                                        <p:cTn id="171" dur="2000" fill="hold"/>
                                        <p:tgtEl>
                                          <p:spTgt spid="922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8000"/>
                            </p:stCondLst>
                            <p:childTnLst>
                              <p:par>
                                <p:cTn id="17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11841E-6 L -0.30712 -2.11841E-6 " pathEditMode="relative" ptsTypes="AA">
                                      <p:cBhvr>
                                        <p:cTn id="174" dur="2000" fill="hold"/>
                                        <p:tgtEl>
                                          <p:spTgt spid="92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0555 L -0.37396 0.00555 " pathEditMode="relative" ptsTypes="AA">
                                      <p:cBhvr>
                                        <p:cTn id="177" dur="2000" fill="hold"/>
                                        <p:tgtEl>
                                          <p:spTgt spid="92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1" dur="10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143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>
                      <p:stCondLst>
                        <p:cond delay="0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4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60"/>
                  </p:tgtEl>
                </p:cond>
              </p:nextCondLst>
            </p:seq>
          </p:childTnLst>
        </p:cTn>
      </p:par>
    </p:tnLst>
    <p:bldLst>
      <p:bldP spid="92165" grpId="0" animBg="1"/>
      <p:bldP spid="92166" grpId="0" animBg="1"/>
      <p:bldP spid="92203" grpId="0" animBg="1"/>
      <p:bldP spid="92204" grpId="0" animBg="1"/>
      <p:bldP spid="92205" grpId="0" animBg="1"/>
      <p:bldP spid="92205" grpId="1" animBg="1"/>
      <p:bldP spid="92206" grpId="0" animBg="1"/>
      <p:bldP spid="92207" grpId="0" animBg="1"/>
      <p:bldP spid="92207" grpId="1" animBg="1"/>
      <p:bldP spid="92208" grpId="0" animBg="1"/>
      <p:bldP spid="92209" grpId="0" animBg="1"/>
      <p:bldP spid="92209" grpId="1" animBg="1"/>
      <p:bldP spid="92210" grpId="0" animBg="1"/>
      <p:bldP spid="92211" grpId="0" animBg="1"/>
      <p:bldP spid="92211" grpId="1" animBg="1"/>
      <p:bldP spid="92212" grpId="0" animBg="1"/>
      <p:bldP spid="92213" grpId="0" animBg="1"/>
      <p:bldP spid="92213" grpId="1" animBg="1"/>
      <p:bldP spid="92214" grpId="0" animBg="1"/>
      <p:bldP spid="92215" grpId="0" animBg="1"/>
      <p:bldP spid="9221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93186" name="Object 2"/>
          <p:cNvGraphicFramePr>
            <a:graphicFrameLocks noChangeAspect="1"/>
          </p:cNvGraphicFramePr>
          <p:nvPr>
            <p:ph/>
          </p:nvPr>
        </p:nvGraphicFramePr>
        <p:xfrm>
          <a:off x="4187825" y="0"/>
          <a:ext cx="495617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1" imgW="3724275" imgH="5153025" progId="GraphCtrl.Document">
                  <p:embed/>
                </p:oleObj>
              </mc:Choice>
              <mc:Fallback>
                <p:oleObj name="" r:id="rId1" imgW="3724275" imgH="5153025" progId="GraphCtrl.Document">
                  <p:embed/>
                  <p:pic>
                    <p:nvPicPr>
                      <p:cNvPr id="0" name="Изображение 3093"/>
                      <p:cNvPicPr/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>
                      <a:xfrm>
                        <a:off x="4187825" y="0"/>
                        <a:ext cx="4956175" cy="68580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240" name="Line 56"/>
          <p:cNvSpPr/>
          <p:nvPr/>
        </p:nvSpPr>
        <p:spPr>
          <a:xfrm>
            <a:off x="6659563" y="188913"/>
            <a:ext cx="0" cy="5545137"/>
          </a:xfrm>
          <a:prstGeom prst="line">
            <a:avLst/>
          </a:prstGeom>
          <a:ln w="2222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</p:sp>
      <p:sp>
        <p:nvSpPr>
          <p:cNvPr id="93241" name="Freeform 57"/>
          <p:cNvSpPr/>
          <p:nvPr/>
        </p:nvSpPr>
        <p:spPr>
          <a:xfrm>
            <a:off x="4859338" y="0"/>
            <a:ext cx="3600450" cy="55229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1486" y="1799035"/>
              </a:cxn>
              <a:cxn ang="0">
                <a:pos x="497229" y="2616779"/>
              </a:cxn>
              <a:cxn ang="0">
                <a:pos x="675722" y="3333877"/>
              </a:cxn>
              <a:cxn ang="0">
                <a:pos x="917962" y="4139040"/>
              </a:cxn>
              <a:cxn ang="0">
                <a:pos x="1249448" y="4994525"/>
              </a:cxn>
              <a:cxn ang="0">
                <a:pos x="1504437" y="5371945"/>
              </a:cxn>
              <a:cxn ang="0">
                <a:pos x="1810425" y="5522913"/>
              </a:cxn>
              <a:cxn ang="0">
                <a:pos x="2090913" y="5371945"/>
              </a:cxn>
              <a:cxn ang="0">
                <a:pos x="2435149" y="4868718"/>
              </a:cxn>
              <a:cxn ang="0">
                <a:pos x="2690138" y="4189362"/>
              </a:cxn>
              <a:cxn ang="0">
                <a:pos x="2868630" y="3547748"/>
              </a:cxn>
              <a:cxn ang="0">
                <a:pos x="3021624" y="2931296"/>
              </a:cxn>
              <a:cxn ang="0">
                <a:pos x="3161868" y="2327423"/>
              </a:cxn>
              <a:cxn ang="0">
                <a:pos x="3314862" y="1597745"/>
              </a:cxn>
              <a:cxn ang="0">
                <a:pos x="3600450" y="9226"/>
              </a:cxn>
            </a:cxnLst>
            <a:pathLst>
              <a:path w="4236" h="6585">
                <a:moveTo>
                  <a:pt x="0" y="0"/>
                </a:moveTo>
                <a:cubicBezTo>
                  <a:pt x="65" y="358"/>
                  <a:pt x="293" y="1625"/>
                  <a:pt x="390" y="2145"/>
                </a:cubicBezTo>
                <a:cubicBezTo>
                  <a:pt x="487" y="2665"/>
                  <a:pt x="518" y="2815"/>
                  <a:pt x="585" y="3120"/>
                </a:cubicBezTo>
                <a:cubicBezTo>
                  <a:pt x="652" y="3425"/>
                  <a:pt x="713" y="3673"/>
                  <a:pt x="795" y="3975"/>
                </a:cubicBezTo>
                <a:cubicBezTo>
                  <a:pt x="877" y="4277"/>
                  <a:pt x="968" y="4605"/>
                  <a:pt x="1080" y="4935"/>
                </a:cubicBezTo>
                <a:cubicBezTo>
                  <a:pt x="1192" y="5265"/>
                  <a:pt x="1355" y="5710"/>
                  <a:pt x="1470" y="5955"/>
                </a:cubicBezTo>
                <a:cubicBezTo>
                  <a:pt x="1585" y="6200"/>
                  <a:pt x="1660" y="6300"/>
                  <a:pt x="1770" y="6405"/>
                </a:cubicBezTo>
                <a:cubicBezTo>
                  <a:pt x="1880" y="6510"/>
                  <a:pt x="2015" y="6585"/>
                  <a:pt x="2130" y="6585"/>
                </a:cubicBezTo>
                <a:cubicBezTo>
                  <a:pt x="2245" y="6585"/>
                  <a:pt x="2337" y="6535"/>
                  <a:pt x="2460" y="6405"/>
                </a:cubicBezTo>
                <a:cubicBezTo>
                  <a:pt x="2583" y="6275"/>
                  <a:pt x="2747" y="6040"/>
                  <a:pt x="2865" y="5805"/>
                </a:cubicBezTo>
                <a:cubicBezTo>
                  <a:pt x="2983" y="5570"/>
                  <a:pt x="3080" y="5258"/>
                  <a:pt x="3165" y="4995"/>
                </a:cubicBezTo>
                <a:cubicBezTo>
                  <a:pt x="3250" y="4732"/>
                  <a:pt x="3310" y="4480"/>
                  <a:pt x="3375" y="4230"/>
                </a:cubicBezTo>
                <a:cubicBezTo>
                  <a:pt x="3440" y="3980"/>
                  <a:pt x="3497" y="3738"/>
                  <a:pt x="3555" y="3495"/>
                </a:cubicBezTo>
                <a:cubicBezTo>
                  <a:pt x="3613" y="3252"/>
                  <a:pt x="3663" y="3040"/>
                  <a:pt x="3720" y="2775"/>
                </a:cubicBezTo>
                <a:cubicBezTo>
                  <a:pt x="3777" y="2510"/>
                  <a:pt x="3814" y="2366"/>
                  <a:pt x="3900" y="1905"/>
                </a:cubicBezTo>
                <a:cubicBezTo>
                  <a:pt x="3986" y="1444"/>
                  <a:pt x="4166" y="406"/>
                  <a:pt x="4236" y="11"/>
                </a:cubicBezTo>
              </a:path>
            </a:pathLst>
          </a:custGeom>
          <a:noFill/>
          <a:ln w="53975" cap="flat" cmpd="sng">
            <a:solidFill>
              <a:srgbClr val="00808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93242" name="Freeform 58"/>
          <p:cNvSpPr/>
          <p:nvPr/>
        </p:nvSpPr>
        <p:spPr>
          <a:xfrm>
            <a:off x="4859338" y="0"/>
            <a:ext cx="3600450" cy="55229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1486" y="1799035"/>
              </a:cxn>
              <a:cxn ang="0">
                <a:pos x="497229" y="2616779"/>
              </a:cxn>
              <a:cxn ang="0">
                <a:pos x="675722" y="3333877"/>
              </a:cxn>
              <a:cxn ang="0">
                <a:pos x="917962" y="4139040"/>
              </a:cxn>
              <a:cxn ang="0">
                <a:pos x="1249448" y="4994525"/>
              </a:cxn>
              <a:cxn ang="0">
                <a:pos x="1504437" y="5371945"/>
              </a:cxn>
              <a:cxn ang="0">
                <a:pos x="1810425" y="5522913"/>
              </a:cxn>
              <a:cxn ang="0">
                <a:pos x="2090913" y="5371945"/>
              </a:cxn>
              <a:cxn ang="0">
                <a:pos x="2435149" y="4868718"/>
              </a:cxn>
              <a:cxn ang="0">
                <a:pos x="2690138" y="4189362"/>
              </a:cxn>
              <a:cxn ang="0">
                <a:pos x="2868630" y="3547748"/>
              </a:cxn>
              <a:cxn ang="0">
                <a:pos x="3021624" y="2931296"/>
              </a:cxn>
              <a:cxn ang="0">
                <a:pos x="3161868" y="2327423"/>
              </a:cxn>
              <a:cxn ang="0">
                <a:pos x="3314862" y="1597745"/>
              </a:cxn>
              <a:cxn ang="0">
                <a:pos x="3600450" y="9226"/>
              </a:cxn>
            </a:cxnLst>
            <a:pathLst>
              <a:path w="4236" h="6585">
                <a:moveTo>
                  <a:pt x="0" y="0"/>
                </a:moveTo>
                <a:cubicBezTo>
                  <a:pt x="65" y="358"/>
                  <a:pt x="293" y="1625"/>
                  <a:pt x="390" y="2145"/>
                </a:cubicBezTo>
                <a:cubicBezTo>
                  <a:pt x="487" y="2665"/>
                  <a:pt x="518" y="2815"/>
                  <a:pt x="585" y="3120"/>
                </a:cubicBezTo>
                <a:cubicBezTo>
                  <a:pt x="652" y="3425"/>
                  <a:pt x="713" y="3673"/>
                  <a:pt x="795" y="3975"/>
                </a:cubicBezTo>
                <a:cubicBezTo>
                  <a:pt x="877" y="4277"/>
                  <a:pt x="968" y="4605"/>
                  <a:pt x="1080" y="4935"/>
                </a:cubicBezTo>
                <a:cubicBezTo>
                  <a:pt x="1192" y="5265"/>
                  <a:pt x="1355" y="5710"/>
                  <a:pt x="1470" y="5955"/>
                </a:cubicBezTo>
                <a:cubicBezTo>
                  <a:pt x="1585" y="6200"/>
                  <a:pt x="1660" y="6300"/>
                  <a:pt x="1770" y="6405"/>
                </a:cubicBezTo>
                <a:cubicBezTo>
                  <a:pt x="1880" y="6510"/>
                  <a:pt x="2015" y="6585"/>
                  <a:pt x="2130" y="6585"/>
                </a:cubicBezTo>
                <a:cubicBezTo>
                  <a:pt x="2245" y="6585"/>
                  <a:pt x="2337" y="6535"/>
                  <a:pt x="2460" y="6405"/>
                </a:cubicBezTo>
                <a:cubicBezTo>
                  <a:pt x="2583" y="6275"/>
                  <a:pt x="2747" y="6040"/>
                  <a:pt x="2865" y="5805"/>
                </a:cubicBezTo>
                <a:cubicBezTo>
                  <a:pt x="2983" y="5570"/>
                  <a:pt x="3080" y="5258"/>
                  <a:pt x="3165" y="4995"/>
                </a:cubicBezTo>
                <a:cubicBezTo>
                  <a:pt x="3250" y="4732"/>
                  <a:pt x="3310" y="4480"/>
                  <a:pt x="3375" y="4230"/>
                </a:cubicBezTo>
                <a:cubicBezTo>
                  <a:pt x="3440" y="3980"/>
                  <a:pt x="3497" y="3738"/>
                  <a:pt x="3555" y="3495"/>
                </a:cubicBezTo>
                <a:cubicBezTo>
                  <a:pt x="3613" y="3252"/>
                  <a:pt x="3663" y="3040"/>
                  <a:pt x="3720" y="2775"/>
                </a:cubicBezTo>
                <a:cubicBezTo>
                  <a:pt x="3777" y="2510"/>
                  <a:pt x="3814" y="2366"/>
                  <a:pt x="3900" y="1905"/>
                </a:cubicBezTo>
                <a:cubicBezTo>
                  <a:pt x="3986" y="1444"/>
                  <a:pt x="4166" y="406"/>
                  <a:pt x="4236" y="11"/>
                </a:cubicBezTo>
              </a:path>
            </a:pathLst>
          </a:custGeom>
          <a:noFill/>
          <a:ln w="53975" cap="flat" cmpd="sng">
            <a:solidFill>
              <a:srgbClr val="80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93243" name="Group 59"/>
          <p:cNvGrpSpPr/>
          <p:nvPr/>
        </p:nvGrpSpPr>
        <p:grpSpPr>
          <a:xfrm>
            <a:off x="539750" y="2636838"/>
            <a:ext cx="2735263" cy="1171575"/>
            <a:chOff x="204" y="663"/>
            <a:chExt cx="1723" cy="738"/>
          </a:xfrm>
        </p:grpSpPr>
        <p:sp>
          <p:nvSpPr>
            <p:cNvPr id="15377" name="AutoShape 60" descr="Крупная сетка"/>
            <p:cNvSpPr/>
            <p:nvPr/>
          </p:nvSpPr>
          <p:spPr>
            <a:xfrm>
              <a:off x="204" y="754"/>
              <a:ext cx="1723" cy="565"/>
            </a:xfrm>
            <a:prstGeom prst="wedgeRectCallout">
              <a:avLst>
                <a:gd name="adj1" fmla="val 120921"/>
                <a:gd name="adj2" fmla="val -95662"/>
              </a:avLst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/>
            <a:p>
              <a:pPr algn="ctr"/>
              <a:endParaRPr lang="ru-RU" altLang="ru-RU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15378" name="Object 61"/>
            <p:cNvGraphicFramePr>
              <a:graphicFrameLocks noChangeAspect="1"/>
            </p:cNvGraphicFramePr>
            <p:nvPr/>
          </p:nvGraphicFramePr>
          <p:xfrm>
            <a:off x="476" y="663"/>
            <a:ext cx="1161" cy="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8" name="" r:id="rId3" imgW="419100" imgH="228600" progId="Equation.DSMT4">
                    <p:embed/>
                  </p:oleObj>
                </mc:Choice>
                <mc:Fallback>
                  <p:oleObj name="" r:id="rId3" imgW="419100" imgH="228600" progId="Equation.DSMT4">
                    <p:embed/>
                    <p:pic>
                      <p:nvPicPr>
                        <p:cNvPr id="0" name="Изображение 3097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76" y="663"/>
                          <a:ext cx="1161" cy="73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93246" name="Picture 62" descr="CRCTR14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0" y="4365625"/>
            <a:ext cx="2051050" cy="2492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3247" name="Line 63"/>
          <p:cNvSpPr/>
          <p:nvPr/>
        </p:nvSpPr>
        <p:spPr>
          <a:xfrm>
            <a:off x="6659563" y="333375"/>
            <a:ext cx="0" cy="5545138"/>
          </a:xfrm>
          <a:prstGeom prst="line">
            <a:avLst/>
          </a:prstGeom>
          <a:ln w="2222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</p:sp>
      <p:grpSp>
        <p:nvGrpSpPr>
          <p:cNvPr id="93251" name="Group 67"/>
          <p:cNvGrpSpPr/>
          <p:nvPr/>
        </p:nvGrpSpPr>
        <p:grpSpPr>
          <a:xfrm>
            <a:off x="1835150" y="4294188"/>
            <a:ext cx="2736850" cy="896937"/>
            <a:chOff x="1156" y="2705"/>
            <a:chExt cx="1724" cy="565"/>
          </a:xfrm>
        </p:grpSpPr>
        <p:sp>
          <p:nvSpPr>
            <p:cNvPr id="15375" name="AutoShape 65" descr="Крупная сетка"/>
            <p:cNvSpPr/>
            <p:nvPr/>
          </p:nvSpPr>
          <p:spPr>
            <a:xfrm>
              <a:off x="1156" y="2705"/>
              <a:ext cx="1723" cy="565"/>
            </a:xfrm>
            <a:prstGeom prst="wedgeRectCallout">
              <a:avLst>
                <a:gd name="adj1" fmla="val 74375"/>
                <a:gd name="adj2" fmla="val -67699"/>
              </a:avLst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/>
            <a:p>
              <a:pPr algn="ctr"/>
              <a:endParaRPr lang="ru-RU" altLang="ru-RU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15376" name="Object 66"/>
            <p:cNvGraphicFramePr>
              <a:graphicFrameLocks noChangeAspect="1"/>
            </p:cNvGraphicFramePr>
            <p:nvPr/>
          </p:nvGraphicFramePr>
          <p:xfrm>
            <a:off x="1156" y="2709"/>
            <a:ext cx="1724" cy="5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1" name="" r:id="rId6" imgW="711200" imgH="228600" progId="Equation.DSMT4">
                    <p:embed/>
                  </p:oleObj>
                </mc:Choice>
                <mc:Fallback>
                  <p:oleObj name="" r:id="rId6" imgW="711200" imgH="228600" progId="Equation.DSMT4">
                    <p:embed/>
                    <p:pic>
                      <p:nvPicPr>
                        <p:cNvPr id="0" name="Изображение 3100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156" y="2709"/>
                          <a:ext cx="1724" cy="5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3255" name="Group 71"/>
          <p:cNvGrpSpPr/>
          <p:nvPr/>
        </p:nvGrpSpPr>
        <p:grpSpPr>
          <a:xfrm>
            <a:off x="539750" y="981075"/>
            <a:ext cx="2736850" cy="896938"/>
            <a:chOff x="340" y="618"/>
            <a:chExt cx="1724" cy="565"/>
          </a:xfrm>
        </p:grpSpPr>
        <p:sp>
          <p:nvSpPr>
            <p:cNvPr id="15373" name="AutoShape 69" descr="Крупная сетка"/>
            <p:cNvSpPr/>
            <p:nvPr/>
          </p:nvSpPr>
          <p:spPr>
            <a:xfrm>
              <a:off x="340" y="618"/>
              <a:ext cx="1723" cy="565"/>
            </a:xfrm>
            <a:prstGeom prst="wedgeRectCallout">
              <a:avLst>
                <a:gd name="adj1" fmla="val 150000"/>
                <a:gd name="adj2" fmla="val -112125"/>
              </a:avLst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/>
            <a:p>
              <a:pPr algn="ctr"/>
              <a:endParaRPr lang="ru-RU" altLang="ru-RU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15374" name="Object 70"/>
            <p:cNvGraphicFramePr>
              <a:graphicFrameLocks noChangeAspect="1"/>
            </p:cNvGraphicFramePr>
            <p:nvPr/>
          </p:nvGraphicFramePr>
          <p:xfrm>
            <a:off x="340" y="631"/>
            <a:ext cx="1724" cy="5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9" name="" r:id="rId8" imgW="736600" imgH="228600" progId="Equation.DSMT4">
                    <p:embed/>
                  </p:oleObj>
                </mc:Choice>
                <mc:Fallback>
                  <p:oleObj name="" r:id="rId8" imgW="736600" imgH="228600" progId="Equation.DSMT4">
                    <p:embed/>
                    <p:pic>
                      <p:nvPicPr>
                        <p:cNvPr id="0" name="Изображение 3098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40" y="631"/>
                          <a:ext cx="1724" cy="53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3256" name="Line 72"/>
          <p:cNvSpPr/>
          <p:nvPr/>
        </p:nvSpPr>
        <p:spPr>
          <a:xfrm flipH="1">
            <a:off x="6084888" y="5589588"/>
            <a:ext cx="574675" cy="0"/>
          </a:xfrm>
          <a:prstGeom prst="line">
            <a:avLst/>
          </a:prstGeom>
          <a:ln w="508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3257" name="Line 73"/>
          <p:cNvSpPr/>
          <p:nvPr/>
        </p:nvSpPr>
        <p:spPr>
          <a:xfrm>
            <a:off x="6659563" y="5589588"/>
            <a:ext cx="1152525" cy="0"/>
          </a:xfrm>
          <a:prstGeom prst="line">
            <a:avLst/>
          </a:prstGeom>
          <a:ln w="50800" cap="flat" cmpd="sng">
            <a:solidFill>
              <a:srgbClr val="008080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93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93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93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93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3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3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3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93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11008E-7 L -0.06285 -1.11008E-7 " pathEditMode="relative" ptsTypes="AA">
                                      <p:cBhvr>
                                        <p:cTn id="34" dur="2000" fill="hold"/>
                                        <p:tgtEl>
                                          <p:spTgt spid="93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000"/>
                                        <p:tgtEl>
                                          <p:spTgt spid="9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8.51064E-7 L -0.06285 8.51064E-7 " pathEditMode="relative" ptsTypes="AA">
                                      <p:cBhvr>
                                        <p:cTn id="39" dur="2000" fill="hold"/>
                                        <p:tgtEl>
                                          <p:spTgt spid="932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9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11008E-7 L 0.12604 -1.11008E-7 " pathEditMode="relative" ptsTypes="AA">
                                      <p:cBhvr>
                                        <p:cTn id="48" dur="2000" fill="hold"/>
                                        <p:tgtEl>
                                          <p:spTgt spid="932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9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82054E-6 L 0.12604 3.82054E-6 " pathEditMode="relative" ptsTypes="AA">
                                      <p:cBhvr>
                                        <p:cTn id="53" dur="2000" fill="hold"/>
                                        <p:tgtEl>
                                          <p:spTgt spid="932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9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3428" name="Rectangle 4" descr="Крупная сетка"/>
          <p:cNvSpPr/>
          <p:nvPr/>
        </p:nvSpPr>
        <p:spPr>
          <a:xfrm>
            <a:off x="1331913" y="260350"/>
            <a:ext cx="7632700" cy="11525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Укажите номер рисунка,  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соответствующий графику функции: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429" name="Oval 5" descr="Контурные ромбики"/>
          <p:cNvSpPr/>
          <p:nvPr/>
        </p:nvSpPr>
        <p:spPr>
          <a:xfrm>
            <a:off x="1116013" y="0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4000" b="1" dirty="0">
                <a:latin typeface="Times New Roman" panose="02020603050405020304" pitchFamily="18" charset="0"/>
              </a:rPr>
              <a:t>5.</a:t>
            </a:r>
            <a:endParaRPr lang="ru-RU" altLang="ru-RU" sz="4000" b="1" dirty="0">
              <a:latin typeface="Times New Roman" panose="02020603050405020304" pitchFamily="18" charset="0"/>
            </a:endParaRPr>
          </a:p>
        </p:txBody>
      </p:sp>
      <p:pic>
        <p:nvPicPr>
          <p:cNvPr id="16388" name="Picture 6" descr="CRCTR49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179388" y="188913"/>
            <a:ext cx="808037" cy="201612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03431" name="Object 7"/>
          <p:cNvGraphicFramePr>
            <a:graphicFrameLocks noChangeAspect="1"/>
          </p:cNvGraphicFramePr>
          <p:nvPr/>
        </p:nvGraphicFramePr>
        <p:xfrm>
          <a:off x="3286125" y="1249363"/>
          <a:ext cx="3152775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2" imgW="862965" imgH="279400" progId="Equation.DSMT4">
                  <p:embed/>
                </p:oleObj>
              </mc:Choice>
              <mc:Fallback>
                <p:oleObj name="" r:id="rId2" imgW="862965" imgH="279400" progId="Equation.DSMT4">
                  <p:embed/>
                  <p:pic>
                    <p:nvPicPr>
                      <p:cNvPr id="0" name="Изображение 309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86125" y="1249363"/>
                        <a:ext cx="3152775" cy="10207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Rectangle 8"/>
          <p:cNvSpPr/>
          <p:nvPr/>
        </p:nvSpPr>
        <p:spPr>
          <a:xfrm>
            <a:off x="0" y="15192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6391" name="Rectangle 9"/>
          <p:cNvSpPr/>
          <p:nvPr/>
        </p:nvSpPr>
        <p:spPr>
          <a:xfrm>
            <a:off x="0" y="15192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6392" name="Rectangle 10"/>
          <p:cNvSpPr/>
          <p:nvPr/>
        </p:nvSpPr>
        <p:spPr>
          <a:xfrm>
            <a:off x="0" y="15192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6393" name="Rectangle 12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16394" name="Object 11"/>
          <p:cNvGraphicFramePr>
            <a:graphicFrameLocks noChangeAspect="1"/>
          </p:cNvGraphicFramePr>
          <p:nvPr/>
        </p:nvGraphicFramePr>
        <p:xfrm>
          <a:off x="3132138" y="2133600"/>
          <a:ext cx="276225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4" imgW="3724275" imgH="5343525" progId="GraphCtrl.Document">
                  <p:embed/>
                </p:oleObj>
              </mc:Choice>
              <mc:Fallback>
                <p:oleObj name="" r:id="rId4" imgW="3724275" imgH="5343525" progId="GraphCtrl.Document">
                  <p:embed/>
                  <p:pic>
                    <p:nvPicPr>
                      <p:cNvPr id="0" name="Изображение 309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32138" y="2133600"/>
                        <a:ext cx="2762250" cy="3962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5" name="Rectangle 14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16396" name="Object 13"/>
          <p:cNvGraphicFramePr>
            <a:graphicFrameLocks noChangeAspect="1"/>
          </p:cNvGraphicFramePr>
          <p:nvPr/>
        </p:nvGraphicFramePr>
        <p:xfrm>
          <a:off x="179388" y="2133600"/>
          <a:ext cx="276225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6" imgW="3724275" imgH="5343525" progId="GraphCtrl.Document">
                  <p:embed/>
                </p:oleObj>
              </mc:Choice>
              <mc:Fallback>
                <p:oleObj name="" r:id="rId6" imgW="3724275" imgH="5343525" progId="GraphCtrl.Document">
                  <p:embed/>
                  <p:pic>
                    <p:nvPicPr>
                      <p:cNvPr id="0" name="Изображение 309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9388" y="2133600"/>
                        <a:ext cx="2762250" cy="3962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7" name="Rectangle 16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16398" name="Object 15"/>
          <p:cNvGraphicFramePr>
            <a:graphicFrameLocks noChangeAspect="1"/>
          </p:cNvGraphicFramePr>
          <p:nvPr/>
        </p:nvGraphicFramePr>
        <p:xfrm>
          <a:off x="6084888" y="2133600"/>
          <a:ext cx="276225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8" imgW="3724275" imgH="5343525" progId="GraphCtrl.Document">
                  <p:embed/>
                </p:oleObj>
              </mc:Choice>
              <mc:Fallback>
                <p:oleObj name="" r:id="rId8" imgW="3724275" imgH="5343525" progId="GraphCtrl.Document">
                  <p:embed/>
                  <p:pic>
                    <p:nvPicPr>
                      <p:cNvPr id="0" name="Изображение 309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084888" y="2133600"/>
                        <a:ext cx="2762250" cy="3962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41" name="Oval 17" descr="Контурные ромбики"/>
          <p:cNvSpPr/>
          <p:nvPr/>
        </p:nvSpPr>
        <p:spPr>
          <a:xfrm>
            <a:off x="1979613" y="5516563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2800" b="1" dirty="0">
                <a:latin typeface="Times New Roman" panose="02020603050405020304" pitchFamily="18" charset="0"/>
              </a:rPr>
              <a:t>1.</a:t>
            </a:r>
            <a:endParaRPr lang="ru-RU" alt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03442" name="Oval 18" descr="Контурные ромбики"/>
          <p:cNvSpPr/>
          <p:nvPr/>
        </p:nvSpPr>
        <p:spPr>
          <a:xfrm>
            <a:off x="5148263" y="5516563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2800" b="1" dirty="0">
                <a:latin typeface="Times New Roman" panose="02020603050405020304" pitchFamily="18" charset="0"/>
              </a:rPr>
              <a:t>2.</a:t>
            </a:r>
            <a:endParaRPr lang="ru-RU" alt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03443" name="Oval 19" descr="Контурные ромбики"/>
          <p:cNvSpPr/>
          <p:nvPr/>
        </p:nvSpPr>
        <p:spPr>
          <a:xfrm>
            <a:off x="8243888" y="5516563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2800" b="1" dirty="0">
                <a:latin typeface="Times New Roman" panose="02020603050405020304" pitchFamily="18" charset="0"/>
              </a:rPr>
              <a:t>3.</a:t>
            </a:r>
            <a:endParaRPr lang="ru-RU" alt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103444" name="Rectangle 20" descr="Крупная сетка"/>
          <p:cNvSpPr/>
          <p:nvPr/>
        </p:nvSpPr>
        <p:spPr>
          <a:xfrm>
            <a:off x="323850" y="6165850"/>
            <a:ext cx="1944688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FF9999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200" b="1" i="1" dirty="0">
                <a:latin typeface="Times New Roman" panose="02020603050405020304" pitchFamily="18" charset="0"/>
              </a:rPr>
              <a:t>Не верно</a:t>
            </a:r>
            <a:endParaRPr lang="ru-RU" altLang="ru-RU" sz="3200" b="1" i="1" dirty="0">
              <a:latin typeface="Times New Roman" panose="02020603050405020304" pitchFamily="18" charset="0"/>
            </a:endParaRPr>
          </a:p>
        </p:txBody>
      </p:sp>
      <p:sp>
        <p:nvSpPr>
          <p:cNvPr id="103445" name="Rectangle 21" descr="Крупная сетка"/>
          <p:cNvSpPr/>
          <p:nvPr/>
        </p:nvSpPr>
        <p:spPr>
          <a:xfrm>
            <a:off x="3492500" y="6165850"/>
            <a:ext cx="1944688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FF9999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200" b="1" i="1" dirty="0">
                <a:latin typeface="Times New Roman" panose="02020603050405020304" pitchFamily="18" charset="0"/>
              </a:rPr>
              <a:t>Подумай!</a:t>
            </a:r>
            <a:endParaRPr lang="ru-RU" altLang="ru-RU" sz="3200" b="1" i="1" dirty="0">
              <a:latin typeface="Times New Roman" panose="02020603050405020304" pitchFamily="18" charset="0"/>
            </a:endParaRPr>
          </a:p>
        </p:txBody>
      </p:sp>
      <p:sp>
        <p:nvSpPr>
          <p:cNvPr id="103446" name="Rectangle 22" descr="Крупная сетка"/>
          <p:cNvSpPr/>
          <p:nvPr/>
        </p:nvSpPr>
        <p:spPr>
          <a:xfrm>
            <a:off x="6659563" y="6165850"/>
            <a:ext cx="1944687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66FF66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200" b="1" i="1" dirty="0">
                <a:latin typeface="Times New Roman" panose="02020603050405020304" pitchFamily="18" charset="0"/>
              </a:rPr>
              <a:t>Молодец!</a:t>
            </a:r>
            <a:endParaRPr lang="ru-RU" altLang="ru-RU" sz="3200" b="1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3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3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3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3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3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3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034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103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1000"/>
                                        <p:tgtEl>
                                          <p:spTgt spid="103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41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034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103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1000"/>
                                        <p:tgtEl>
                                          <p:spTgt spid="103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42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034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103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443"/>
                  </p:tgtEl>
                </p:cond>
              </p:nextCondLst>
            </p:seq>
          </p:childTnLst>
        </p:cTn>
      </p:par>
    </p:tnLst>
    <p:bldLst>
      <p:bldP spid="103428" grpId="0" animBg="1"/>
      <p:bldP spid="103429" grpId="0" animBg="1"/>
      <p:bldP spid="103441" grpId="0" animBg="1"/>
      <p:bldP spid="103442" grpId="0" animBg="1"/>
      <p:bldP spid="103443" grpId="0" animBg="1"/>
      <p:bldP spid="103444" grpId="0" animBg="1"/>
      <p:bldP spid="103444" grpId="1" animBg="1"/>
      <p:bldP spid="103445" grpId="0" animBg="1"/>
      <p:bldP spid="103445" grpId="1" animBg="1"/>
      <p:bldP spid="10344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94212" name="Object 4"/>
          <p:cNvGraphicFramePr>
            <a:graphicFrameLocks noChangeAspect="1"/>
          </p:cNvGraphicFramePr>
          <p:nvPr>
            <p:ph/>
          </p:nvPr>
        </p:nvGraphicFramePr>
        <p:xfrm>
          <a:off x="4187825" y="0"/>
          <a:ext cx="495617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1" imgW="3724275" imgH="5153025" progId="GraphCtrl.Document">
                  <p:embed/>
                </p:oleObj>
              </mc:Choice>
              <mc:Fallback>
                <p:oleObj name="" r:id="rId1" imgW="3724275" imgH="5153025" progId="GraphCtrl.Document">
                  <p:embed/>
                  <p:pic>
                    <p:nvPicPr>
                      <p:cNvPr id="0" name="Изображение 3103"/>
                      <p:cNvPicPr/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>
                      <a:xfrm>
                        <a:off x="4187825" y="0"/>
                        <a:ext cx="4956175" cy="68580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15" name="Freeform 7"/>
          <p:cNvSpPr/>
          <p:nvPr/>
        </p:nvSpPr>
        <p:spPr>
          <a:xfrm>
            <a:off x="4859338" y="0"/>
            <a:ext cx="3600450" cy="55229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1486" y="1799035"/>
              </a:cxn>
              <a:cxn ang="0">
                <a:pos x="497229" y="2616779"/>
              </a:cxn>
              <a:cxn ang="0">
                <a:pos x="675722" y="3333877"/>
              </a:cxn>
              <a:cxn ang="0">
                <a:pos x="917962" y="4139040"/>
              </a:cxn>
              <a:cxn ang="0">
                <a:pos x="1249448" y="4994525"/>
              </a:cxn>
              <a:cxn ang="0">
                <a:pos x="1504437" y="5371945"/>
              </a:cxn>
              <a:cxn ang="0">
                <a:pos x="1810425" y="5522913"/>
              </a:cxn>
              <a:cxn ang="0">
                <a:pos x="2090913" y="5371945"/>
              </a:cxn>
              <a:cxn ang="0">
                <a:pos x="2435149" y="4868718"/>
              </a:cxn>
              <a:cxn ang="0">
                <a:pos x="2690138" y="4189362"/>
              </a:cxn>
              <a:cxn ang="0">
                <a:pos x="2868630" y="3547748"/>
              </a:cxn>
              <a:cxn ang="0">
                <a:pos x="3021624" y="2931296"/>
              </a:cxn>
              <a:cxn ang="0">
                <a:pos x="3161868" y="2327423"/>
              </a:cxn>
              <a:cxn ang="0">
                <a:pos x="3314862" y="1597745"/>
              </a:cxn>
              <a:cxn ang="0">
                <a:pos x="3600450" y="9226"/>
              </a:cxn>
            </a:cxnLst>
            <a:pathLst>
              <a:path w="4236" h="6585">
                <a:moveTo>
                  <a:pt x="0" y="0"/>
                </a:moveTo>
                <a:cubicBezTo>
                  <a:pt x="65" y="358"/>
                  <a:pt x="293" y="1625"/>
                  <a:pt x="390" y="2145"/>
                </a:cubicBezTo>
                <a:cubicBezTo>
                  <a:pt x="487" y="2665"/>
                  <a:pt x="518" y="2815"/>
                  <a:pt x="585" y="3120"/>
                </a:cubicBezTo>
                <a:cubicBezTo>
                  <a:pt x="652" y="3425"/>
                  <a:pt x="713" y="3673"/>
                  <a:pt x="795" y="3975"/>
                </a:cubicBezTo>
                <a:cubicBezTo>
                  <a:pt x="877" y="4277"/>
                  <a:pt x="968" y="4605"/>
                  <a:pt x="1080" y="4935"/>
                </a:cubicBezTo>
                <a:cubicBezTo>
                  <a:pt x="1192" y="5265"/>
                  <a:pt x="1355" y="5710"/>
                  <a:pt x="1470" y="5955"/>
                </a:cubicBezTo>
                <a:cubicBezTo>
                  <a:pt x="1585" y="6200"/>
                  <a:pt x="1660" y="6300"/>
                  <a:pt x="1770" y="6405"/>
                </a:cubicBezTo>
                <a:cubicBezTo>
                  <a:pt x="1880" y="6510"/>
                  <a:pt x="2015" y="6585"/>
                  <a:pt x="2130" y="6585"/>
                </a:cubicBezTo>
                <a:cubicBezTo>
                  <a:pt x="2245" y="6585"/>
                  <a:pt x="2337" y="6535"/>
                  <a:pt x="2460" y="6405"/>
                </a:cubicBezTo>
                <a:cubicBezTo>
                  <a:pt x="2583" y="6275"/>
                  <a:pt x="2747" y="6040"/>
                  <a:pt x="2865" y="5805"/>
                </a:cubicBezTo>
                <a:cubicBezTo>
                  <a:pt x="2983" y="5570"/>
                  <a:pt x="3080" y="5258"/>
                  <a:pt x="3165" y="4995"/>
                </a:cubicBezTo>
                <a:cubicBezTo>
                  <a:pt x="3250" y="4732"/>
                  <a:pt x="3310" y="4480"/>
                  <a:pt x="3375" y="4230"/>
                </a:cubicBezTo>
                <a:cubicBezTo>
                  <a:pt x="3440" y="3980"/>
                  <a:pt x="3497" y="3738"/>
                  <a:pt x="3555" y="3495"/>
                </a:cubicBezTo>
                <a:cubicBezTo>
                  <a:pt x="3613" y="3252"/>
                  <a:pt x="3663" y="3040"/>
                  <a:pt x="3720" y="2775"/>
                </a:cubicBezTo>
                <a:cubicBezTo>
                  <a:pt x="3777" y="2510"/>
                  <a:pt x="3814" y="2366"/>
                  <a:pt x="3900" y="1905"/>
                </a:cubicBezTo>
                <a:cubicBezTo>
                  <a:pt x="3986" y="1444"/>
                  <a:pt x="4166" y="406"/>
                  <a:pt x="4236" y="11"/>
                </a:cubicBezTo>
              </a:path>
            </a:pathLst>
          </a:custGeom>
          <a:noFill/>
          <a:ln w="50800" cap="flat" cmpd="sng">
            <a:solidFill>
              <a:srgbClr val="FF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94216" name="Group 8"/>
          <p:cNvGrpSpPr/>
          <p:nvPr/>
        </p:nvGrpSpPr>
        <p:grpSpPr>
          <a:xfrm>
            <a:off x="539750" y="2060575"/>
            <a:ext cx="2735263" cy="1171575"/>
            <a:chOff x="204" y="663"/>
            <a:chExt cx="1723" cy="738"/>
          </a:xfrm>
        </p:grpSpPr>
        <p:sp>
          <p:nvSpPr>
            <p:cNvPr id="17420" name="AutoShape 9" descr="Крупная сетка"/>
            <p:cNvSpPr/>
            <p:nvPr/>
          </p:nvSpPr>
          <p:spPr>
            <a:xfrm>
              <a:off x="204" y="754"/>
              <a:ext cx="1723" cy="565"/>
            </a:xfrm>
            <a:prstGeom prst="wedgeRectCallout">
              <a:avLst>
                <a:gd name="adj1" fmla="val 120921"/>
                <a:gd name="adj2" fmla="val -95662"/>
              </a:avLst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/>
            <a:p>
              <a:pPr algn="ctr"/>
              <a:endParaRPr lang="ru-RU" altLang="ru-RU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17421" name="Object 10"/>
            <p:cNvGraphicFramePr>
              <a:graphicFrameLocks noChangeAspect="1"/>
            </p:cNvGraphicFramePr>
            <p:nvPr/>
          </p:nvGraphicFramePr>
          <p:xfrm>
            <a:off x="476" y="663"/>
            <a:ext cx="1161" cy="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2" name="" r:id="rId3" imgW="419100" imgH="228600" progId="Equation.DSMT4">
                    <p:embed/>
                  </p:oleObj>
                </mc:Choice>
                <mc:Fallback>
                  <p:oleObj name="" r:id="rId3" imgW="419100" imgH="228600" progId="Equation.DSMT4">
                    <p:embed/>
                    <p:pic>
                      <p:nvPicPr>
                        <p:cNvPr id="0" name="Изображение 3101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76" y="663"/>
                          <a:ext cx="1161" cy="73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4219" name="Group 11"/>
          <p:cNvGrpSpPr/>
          <p:nvPr/>
        </p:nvGrpSpPr>
        <p:grpSpPr>
          <a:xfrm>
            <a:off x="395288" y="908050"/>
            <a:ext cx="2736850" cy="896938"/>
            <a:chOff x="340" y="618"/>
            <a:chExt cx="1724" cy="565"/>
          </a:xfrm>
        </p:grpSpPr>
        <p:sp>
          <p:nvSpPr>
            <p:cNvPr id="17418" name="AutoShape 12" descr="Крупная сетка"/>
            <p:cNvSpPr/>
            <p:nvPr/>
          </p:nvSpPr>
          <p:spPr>
            <a:xfrm>
              <a:off x="340" y="618"/>
              <a:ext cx="1723" cy="565"/>
            </a:xfrm>
            <a:prstGeom prst="wedgeRectCallout">
              <a:avLst>
                <a:gd name="adj1" fmla="val 150000"/>
                <a:gd name="adj2" fmla="val -112125"/>
              </a:avLst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/>
            <a:p>
              <a:pPr algn="ctr"/>
              <a:endParaRPr lang="ru-RU" altLang="ru-RU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17419" name="Object 13"/>
            <p:cNvGraphicFramePr>
              <a:graphicFrameLocks noChangeAspect="1"/>
            </p:cNvGraphicFramePr>
            <p:nvPr/>
          </p:nvGraphicFramePr>
          <p:xfrm>
            <a:off x="340" y="631"/>
            <a:ext cx="1724" cy="5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3" name="" r:id="rId5" imgW="736600" imgH="228600" progId="Equation.DSMT4">
                    <p:embed/>
                  </p:oleObj>
                </mc:Choice>
                <mc:Fallback>
                  <p:oleObj name="" r:id="rId5" imgW="736600" imgH="228600" progId="Equation.DSMT4">
                    <p:embed/>
                    <p:pic>
                      <p:nvPicPr>
                        <p:cNvPr id="0" name="Изображение 3102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40" y="631"/>
                          <a:ext cx="1724" cy="53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4226" name="Group 18"/>
          <p:cNvGrpSpPr/>
          <p:nvPr/>
        </p:nvGrpSpPr>
        <p:grpSpPr>
          <a:xfrm>
            <a:off x="179388" y="3573463"/>
            <a:ext cx="3455987" cy="922337"/>
            <a:chOff x="249" y="2523"/>
            <a:chExt cx="2177" cy="581"/>
          </a:xfrm>
        </p:grpSpPr>
        <p:sp>
          <p:nvSpPr>
            <p:cNvPr id="17416" name="AutoShape 15" descr="Крупная сетка"/>
            <p:cNvSpPr/>
            <p:nvPr/>
          </p:nvSpPr>
          <p:spPr>
            <a:xfrm>
              <a:off x="295" y="2523"/>
              <a:ext cx="2131" cy="565"/>
            </a:xfrm>
            <a:prstGeom prst="wedgeRectCallout">
              <a:avLst>
                <a:gd name="adj1" fmla="val 129542"/>
                <a:gd name="adj2" fmla="val -122389"/>
              </a:avLst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/>
            <a:p>
              <a:pPr algn="ctr"/>
              <a:endParaRPr lang="ru-RU" altLang="ru-RU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17417" name="Object 16"/>
            <p:cNvGraphicFramePr>
              <a:graphicFrameLocks noChangeAspect="1"/>
            </p:cNvGraphicFramePr>
            <p:nvPr/>
          </p:nvGraphicFramePr>
          <p:xfrm>
            <a:off x="249" y="2568"/>
            <a:ext cx="2177" cy="5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" r:id="rId7" imgW="927100" imgH="228600" progId="Equation.DSMT4">
                    <p:embed/>
                  </p:oleObj>
                </mc:Choice>
                <mc:Fallback>
                  <p:oleObj name="" r:id="rId7" imgW="927100" imgH="228600" progId="Equation.DSMT4">
                    <p:embed/>
                    <p:pic>
                      <p:nvPicPr>
                        <p:cNvPr id="0" name="Изображение 3088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49" y="2568"/>
                          <a:ext cx="2177" cy="53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94227" name="Picture 19" descr="CRCTR14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flipH="1">
            <a:off x="0" y="4365625"/>
            <a:ext cx="2051050" cy="2492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9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11008E-7 L 0.12604 -1.11008E-7 " pathEditMode="relative" ptsTypes="AA">
                                      <p:cBhvr>
                                        <p:cTn id="23" dur="20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9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604 -3.91304E-6 L 0.12604 0.0869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94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4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4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4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0119" name="Rectangle 7" descr="Крупная сетка"/>
          <p:cNvSpPr/>
          <p:nvPr/>
        </p:nvSpPr>
        <p:spPr>
          <a:xfrm>
            <a:off x="1692275" y="260350"/>
            <a:ext cx="6696075" cy="647700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Определите  график  функции: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90120" name="Oval 8" descr="Контурные ромбики"/>
          <p:cNvSpPr/>
          <p:nvPr/>
        </p:nvSpPr>
        <p:spPr>
          <a:xfrm>
            <a:off x="1042988" y="260350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4000" b="1" dirty="0">
                <a:latin typeface="Times New Roman" panose="02020603050405020304" pitchFamily="18" charset="0"/>
              </a:rPr>
              <a:t>6.</a:t>
            </a:r>
            <a:endParaRPr lang="ru-RU" altLang="ru-RU" sz="40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18436" name="Object 9"/>
          <p:cNvGraphicFramePr>
            <a:graphicFrameLocks noChangeAspect="1"/>
          </p:cNvGraphicFramePr>
          <p:nvPr/>
        </p:nvGraphicFramePr>
        <p:xfrm>
          <a:off x="395288" y="1773238"/>
          <a:ext cx="2762250" cy="381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" imgW="3724275" imgH="5153025" progId="GraphCtrl.Document">
                  <p:embed/>
                </p:oleObj>
              </mc:Choice>
              <mc:Fallback>
                <p:oleObj name="" r:id="rId1" imgW="3724275" imgH="5153025" progId="GraphCtrl.Document">
                  <p:embed/>
                  <p:pic>
                    <p:nvPicPr>
                      <p:cNvPr id="0" name="Изображение 308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5288" y="1773238"/>
                        <a:ext cx="2762250" cy="3819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11"/>
          <p:cNvGraphicFramePr>
            <a:graphicFrameLocks noChangeAspect="1"/>
          </p:cNvGraphicFramePr>
          <p:nvPr/>
        </p:nvGraphicFramePr>
        <p:xfrm>
          <a:off x="3276600" y="1773238"/>
          <a:ext cx="2762250" cy="381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3" imgW="3724275" imgH="5153025" progId="GraphCtrl.Document">
                  <p:embed/>
                </p:oleObj>
              </mc:Choice>
              <mc:Fallback>
                <p:oleObj name="" r:id="rId3" imgW="3724275" imgH="5153025" progId="GraphCtrl.Document">
                  <p:embed/>
                  <p:pic>
                    <p:nvPicPr>
                      <p:cNvPr id="0" name="Изображение 309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76600" y="1773238"/>
                        <a:ext cx="2762250" cy="3819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38" name="Picture 13" descr="CRCTR49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179388" y="188913"/>
            <a:ext cx="808037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39" name="Rectangle 15"/>
          <p:cNvSpPr/>
          <p:nvPr/>
        </p:nvSpPr>
        <p:spPr>
          <a:xfrm>
            <a:off x="0" y="15192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18440" name="Object 14"/>
          <p:cNvGraphicFramePr>
            <a:graphicFrameLocks noChangeAspect="1"/>
          </p:cNvGraphicFramePr>
          <p:nvPr/>
        </p:nvGraphicFramePr>
        <p:xfrm>
          <a:off x="6227763" y="1700213"/>
          <a:ext cx="2762250" cy="381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6" imgW="3724275" imgH="5153025" progId="GraphCtrl.Document">
                  <p:embed/>
                </p:oleObj>
              </mc:Choice>
              <mc:Fallback>
                <p:oleObj name="" r:id="rId6" imgW="3724275" imgH="5153025" progId="GraphCtrl.Document">
                  <p:embed/>
                  <p:pic>
                    <p:nvPicPr>
                      <p:cNvPr id="0" name="Изображение 308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227763" y="1700213"/>
                        <a:ext cx="2762250" cy="3819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30" name="Object 18"/>
          <p:cNvGraphicFramePr>
            <a:graphicFrameLocks noChangeAspect="1"/>
          </p:cNvGraphicFramePr>
          <p:nvPr>
            <p:ph idx="1"/>
          </p:nvPr>
        </p:nvGraphicFramePr>
        <p:xfrm>
          <a:off x="2700338" y="836613"/>
          <a:ext cx="345598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8" imgW="927100" imgH="228600" progId="Equation.DSMT4">
                  <p:embed/>
                </p:oleObj>
              </mc:Choice>
              <mc:Fallback>
                <p:oleObj name="" r:id="rId8" imgW="927100" imgH="228600" progId="Equation.DSMT4">
                  <p:embed/>
                  <p:pic>
                    <p:nvPicPr>
                      <p:cNvPr id="0" name="Изображение 3089"/>
                      <p:cNvPicPr/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>
                      <a:xfrm>
                        <a:off x="2700338" y="836613"/>
                        <a:ext cx="3455987" cy="8509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32" name="Oval 20" descr="Контурные ромбики"/>
          <p:cNvSpPr/>
          <p:nvPr/>
        </p:nvSpPr>
        <p:spPr>
          <a:xfrm>
            <a:off x="1979613" y="5516563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2800" b="1" dirty="0">
                <a:latin typeface="Times New Roman" panose="02020603050405020304" pitchFamily="18" charset="0"/>
              </a:rPr>
              <a:t>1.</a:t>
            </a:r>
            <a:endParaRPr lang="ru-RU" alt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90133" name="Oval 21" descr="Контурные ромбики"/>
          <p:cNvSpPr/>
          <p:nvPr/>
        </p:nvSpPr>
        <p:spPr>
          <a:xfrm>
            <a:off x="5148263" y="5516563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2800" b="1" dirty="0">
                <a:latin typeface="Times New Roman" panose="02020603050405020304" pitchFamily="18" charset="0"/>
              </a:rPr>
              <a:t>2.</a:t>
            </a:r>
            <a:endParaRPr lang="ru-RU" alt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90134" name="Oval 22" descr="Контурные ромбики"/>
          <p:cNvSpPr/>
          <p:nvPr/>
        </p:nvSpPr>
        <p:spPr>
          <a:xfrm>
            <a:off x="8243888" y="5516563"/>
            <a:ext cx="720725" cy="6985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2800" b="1" dirty="0">
                <a:latin typeface="Times New Roman" panose="02020603050405020304" pitchFamily="18" charset="0"/>
              </a:rPr>
              <a:t>3.</a:t>
            </a:r>
            <a:endParaRPr lang="ru-RU" altLang="ru-RU" sz="2800" b="1" dirty="0">
              <a:latin typeface="Times New Roman" panose="02020603050405020304" pitchFamily="18" charset="0"/>
            </a:endParaRPr>
          </a:p>
        </p:txBody>
      </p:sp>
      <p:sp>
        <p:nvSpPr>
          <p:cNvPr id="90135" name="Rectangle 23" descr="Крупная сетка"/>
          <p:cNvSpPr/>
          <p:nvPr/>
        </p:nvSpPr>
        <p:spPr>
          <a:xfrm>
            <a:off x="323850" y="6165850"/>
            <a:ext cx="1944688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FF9999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200" b="1" i="1" dirty="0">
                <a:latin typeface="Times New Roman" panose="02020603050405020304" pitchFamily="18" charset="0"/>
              </a:rPr>
              <a:t>Не верно</a:t>
            </a:r>
            <a:endParaRPr lang="ru-RU" altLang="ru-RU" sz="3200" b="1" i="1" dirty="0">
              <a:latin typeface="Times New Roman" panose="02020603050405020304" pitchFamily="18" charset="0"/>
            </a:endParaRPr>
          </a:p>
        </p:txBody>
      </p:sp>
      <p:sp>
        <p:nvSpPr>
          <p:cNvPr id="90136" name="Rectangle 24" descr="Крупная сетка"/>
          <p:cNvSpPr/>
          <p:nvPr/>
        </p:nvSpPr>
        <p:spPr>
          <a:xfrm>
            <a:off x="3492500" y="6165850"/>
            <a:ext cx="1944688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FF9999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200" b="1" i="1" dirty="0">
                <a:latin typeface="Times New Roman" panose="02020603050405020304" pitchFamily="18" charset="0"/>
              </a:rPr>
              <a:t>Подумай!</a:t>
            </a:r>
            <a:endParaRPr lang="ru-RU" altLang="ru-RU" sz="3200" b="1" i="1" dirty="0">
              <a:latin typeface="Times New Roman" panose="02020603050405020304" pitchFamily="18" charset="0"/>
            </a:endParaRPr>
          </a:p>
        </p:txBody>
      </p:sp>
      <p:sp>
        <p:nvSpPr>
          <p:cNvPr id="90137" name="Rectangle 25" descr="Крупная сетка"/>
          <p:cNvSpPr/>
          <p:nvPr/>
        </p:nvSpPr>
        <p:spPr>
          <a:xfrm>
            <a:off x="6659563" y="6165850"/>
            <a:ext cx="1944687" cy="503238"/>
          </a:xfrm>
          <a:prstGeom prst="rect">
            <a:avLst/>
          </a:prstGeom>
          <a:pattFill prst="cross">
            <a:fgClr>
              <a:schemeClr val="bg1"/>
            </a:fgClr>
            <a:bgClr>
              <a:srgbClr val="66FF66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200" b="1" i="1" dirty="0">
                <a:latin typeface="Times New Roman" panose="02020603050405020304" pitchFamily="18" charset="0"/>
              </a:rPr>
              <a:t>Молодец!</a:t>
            </a:r>
            <a:endParaRPr lang="ru-RU" altLang="ru-RU" sz="3200" b="1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0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0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0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0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0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0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0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0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0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0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0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90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90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1000"/>
                                        <p:tgtEl>
                                          <p:spTgt spid="90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132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90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90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1000"/>
                                        <p:tgtEl>
                                          <p:spTgt spid="90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133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90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90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134"/>
                  </p:tgtEl>
                </p:cond>
              </p:nextCondLst>
            </p:seq>
          </p:childTnLst>
        </p:cTn>
      </p:par>
    </p:tnLst>
    <p:bldLst>
      <p:bldP spid="90119" grpId="0" animBg="1"/>
      <p:bldP spid="90120" grpId="0" animBg="1"/>
      <p:bldP spid="90132" grpId="0" animBg="1"/>
      <p:bldP spid="90133" grpId="0" animBg="1"/>
      <p:bldP spid="90134" grpId="0" animBg="1"/>
      <p:bldP spid="90135" grpId="0" animBg="1"/>
      <p:bldP spid="90135" grpId="1" animBg="1"/>
      <p:bldP spid="90136" grpId="0" animBg="1"/>
      <p:bldP spid="90136" grpId="1" animBg="1"/>
      <p:bldP spid="901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9458" name="Picture 4" descr="CRCTR49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250825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59" name="Rectangle 8"/>
          <p:cNvSpPr/>
          <p:nvPr/>
        </p:nvSpPr>
        <p:spPr>
          <a:xfrm>
            <a:off x="0" y="15192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91143" name="Object 7"/>
          <p:cNvGraphicFramePr>
            <a:graphicFrameLocks noChangeAspect="1"/>
          </p:cNvGraphicFramePr>
          <p:nvPr/>
        </p:nvGraphicFramePr>
        <p:xfrm>
          <a:off x="4184650" y="0"/>
          <a:ext cx="495935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2" imgW="3724275" imgH="5153025" progId="GraphCtrl.Document">
                  <p:embed/>
                </p:oleObj>
              </mc:Choice>
              <mc:Fallback>
                <p:oleObj name="" r:id="rId2" imgW="3724275" imgH="5153025" progId="GraphCtrl.Document">
                  <p:embed/>
                  <p:pic>
                    <p:nvPicPr>
                      <p:cNvPr id="0" name="Изображение 309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84650" y="0"/>
                        <a:ext cx="4959350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Rectangle 15"/>
          <p:cNvSpPr/>
          <p:nvPr/>
        </p:nvSpPr>
        <p:spPr>
          <a:xfrm>
            <a:off x="0" y="151923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91150" name="Object 14"/>
          <p:cNvGraphicFramePr>
            <a:graphicFrameLocks noChangeAspect="1"/>
          </p:cNvGraphicFramePr>
          <p:nvPr/>
        </p:nvGraphicFramePr>
        <p:xfrm>
          <a:off x="4184650" y="0"/>
          <a:ext cx="495935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4" imgW="3724275" imgH="5153025" progId="GraphCtrl.Document">
                  <p:embed/>
                </p:oleObj>
              </mc:Choice>
              <mc:Fallback>
                <p:oleObj name="" r:id="rId4" imgW="3724275" imgH="5153025" progId="GraphCtrl.Document">
                  <p:embed/>
                  <p:pic>
                    <p:nvPicPr>
                      <p:cNvPr id="0" name="Изображение 309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84650" y="0"/>
                        <a:ext cx="4959350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52" name="Rectangle 16" descr="Крупная сетка"/>
          <p:cNvSpPr/>
          <p:nvPr/>
        </p:nvSpPr>
        <p:spPr>
          <a:xfrm>
            <a:off x="1763713" y="0"/>
            <a:ext cx="2879725" cy="15843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Постройте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график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функции: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53" name="Oval 17" descr="Контурные ромбики"/>
          <p:cNvSpPr/>
          <p:nvPr/>
        </p:nvSpPr>
        <p:spPr>
          <a:xfrm>
            <a:off x="1116013" y="333375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4000" b="1" dirty="0">
                <a:latin typeface="Times New Roman" panose="02020603050405020304" pitchFamily="18" charset="0"/>
              </a:rPr>
              <a:t>4.</a:t>
            </a:r>
            <a:endParaRPr lang="ru-RU" altLang="ru-RU" sz="4000" b="1" dirty="0">
              <a:latin typeface="Times New Roman" panose="02020603050405020304" pitchFamily="18" charset="0"/>
            </a:endParaRPr>
          </a:p>
        </p:txBody>
      </p:sp>
      <p:grpSp>
        <p:nvGrpSpPr>
          <p:cNvPr id="91154" name="Group 18"/>
          <p:cNvGrpSpPr/>
          <p:nvPr/>
        </p:nvGrpSpPr>
        <p:grpSpPr>
          <a:xfrm>
            <a:off x="4356100" y="-315912"/>
            <a:ext cx="2162175" cy="1700212"/>
            <a:chOff x="2200" y="2614"/>
            <a:chExt cx="1496" cy="817"/>
          </a:xfrm>
        </p:grpSpPr>
        <p:sp>
          <p:nvSpPr>
            <p:cNvPr id="19512" name="Rectangle 19"/>
            <p:cNvSpPr/>
            <p:nvPr/>
          </p:nvSpPr>
          <p:spPr>
            <a:xfrm>
              <a:off x="2200" y="2614"/>
              <a:ext cx="1496" cy="81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19513" name="Object 20"/>
            <p:cNvGraphicFramePr>
              <a:graphicFrameLocks noChangeAspect="1"/>
            </p:cNvGraphicFramePr>
            <p:nvPr/>
          </p:nvGraphicFramePr>
          <p:xfrm>
            <a:off x="2321" y="2799"/>
            <a:ext cx="1297" cy="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6" name="" r:id="rId6" imgW="508000" imgH="228600" progId="Equation.DSMT4">
                    <p:embed/>
                  </p:oleObj>
                </mc:Choice>
                <mc:Fallback>
                  <p:oleObj name="" r:id="rId6" imgW="508000" imgH="228600" progId="Equation.DSMT4">
                    <p:embed/>
                    <p:pic>
                      <p:nvPicPr>
                        <p:cNvPr id="0" name="Изображение 3105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321" y="2799"/>
                          <a:ext cx="1297" cy="43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466" name="WordArt 22"/>
          <p:cNvSpPr>
            <a:spLocks noTextEdit="1"/>
          </p:cNvSpPr>
          <p:nvPr/>
        </p:nvSpPr>
        <p:spPr>
          <a:xfrm>
            <a:off x="1835150" y="6184900"/>
            <a:ext cx="288925" cy="3921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67" name="WordArt 23"/>
          <p:cNvSpPr>
            <a:spLocks noTextEdit="1"/>
          </p:cNvSpPr>
          <p:nvPr/>
        </p:nvSpPr>
        <p:spPr>
          <a:xfrm>
            <a:off x="1692275" y="3011488"/>
            <a:ext cx="693738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68" name="WordArt 24"/>
          <p:cNvSpPr>
            <a:spLocks noTextEdit="1"/>
          </p:cNvSpPr>
          <p:nvPr/>
        </p:nvSpPr>
        <p:spPr>
          <a:xfrm>
            <a:off x="1835150" y="4943475"/>
            <a:ext cx="288925" cy="3921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69" name="WordArt 25"/>
          <p:cNvSpPr>
            <a:spLocks noTextEdit="1"/>
          </p:cNvSpPr>
          <p:nvPr/>
        </p:nvSpPr>
        <p:spPr>
          <a:xfrm>
            <a:off x="1619250" y="4252913"/>
            <a:ext cx="649288" cy="4587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70" name="WordArt 26"/>
          <p:cNvSpPr>
            <a:spLocks noTextEdit="1"/>
          </p:cNvSpPr>
          <p:nvPr/>
        </p:nvSpPr>
        <p:spPr>
          <a:xfrm>
            <a:off x="1908175" y="3700463"/>
            <a:ext cx="215900" cy="392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71" name="WordArt 27"/>
          <p:cNvSpPr>
            <a:spLocks noTextEdit="1"/>
          </p:cNvSpPr>
          <p:nvPr/>
        </p:nvSpPr>
        <p:spPr>
          <a:xfrm>
            <a:off x="1547813" y="5564188"/>
            <a:ext cx="720725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72" name="WordArt 28"/>
          <p:cNvSpPr>
            <a:spLocks noTextEdit="1"/>
          </p:cNvSpPr>
          <p:nvPr/>
        </p:nvSpPr>
        <p:spPr>
          <a:xfrm>
            <a:off x="1908175" y="2459038"/>
            <a:ext cx="303213" cy="346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73" name="WordArt 29"/>
          <p:cNvSpPr>
            <a:spLocks noTextEdit="1"/>
          </p:cNvSpPr>
          <p:nvPr/>
        </p:nvSpPr>
        <p:spPr>
          <a:xfrm>
            <a:off x="2916238" y="6184900"/>
            <a:ext cx="503237" cy="374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-9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74" name="WordArt 30"/>
          <p:cNvSpPr>
            <a:spLocks noTextEdit="1"/>
          </p:cNvSpPr>
          <p:nvPr/>
        </p:nvSpPr>
        <p:spPr>
          <a:xfrm>
            <a:off x="2647950" y="5564188"/>
            <a:ext cx="1143000" cy="465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-6,25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75" name="WordArt 31"/>
          <p:cNvSpPr>
            <a:spLocks noTextEdit="1"/>
          </p:cNvSpPr>
          <p:nvPr/>
        </p:nvSpPr>
        <p:spPr>
          <a:xfrm>
            <a:off x="2916238" y="4943475"/>
            <a:ext cx="503237" cy="374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76" name="WordArt 32"/>
          <p:cNvSpPr>
            <a:spLocks noTextEdit="1"/>
          </p:cNvSpPr>
          <p:nvPr/>
        </p:nvSpPr>
        <p:spPr>
          <a:xfrm>
            <a:off x="2647950" y="4252913"/>
            <a:ext cx="1098550" cy="465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-2,25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77" name="WordArt 33"/>
          <p:cNvSpPr>
            <a:spLocks noTextEdit="1"/>
          </p:cNvSpPr>
          <p:nvPr/>
        </p:nvSpPr>
        <p:spPr>
          <a:xfrm>
            <a:off x="2916238" y="3700463"/>
            <a:ext cx="434975" cy="374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78" name="WordArt 34"/>
          <p:cNvSpPr>
            <a:spLocks noTextEdit="1"/>
          </p:cNvSpPr>
          <p:nvPr/>
        </p:nvSpPr>
        <p:spPr>
          <a:xfrm>
            <a:off x="2738438" y="3011488"/>
            <a:ext cx="1019175" cy="4556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-0,25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79" name="WordArt 35"/>
          <p:cNvSpPr>
            <a:spLocks noTextEdit="1"/>
          </p:cNvSpPr>
          <p:nvPr/>
        </p:nvSpPr>
        <p:spPr>
          <a:xfrm>
            <a:off x="3087688" y="2459038"/>
            <a:ext cx="339725" cy="374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91172" name="Group 36"/>
          <p:cNvGrpSpPr/>
          <p:nvPr/>
        </p:nvGrpSpPr>
        <p:grpSpPr>
          <a:xfrm>
            <a:off x="1331913" y="1700213"/>
            <a:ext cx="2519362" cy="4968875"/>
            <a:chOff x="158" y="391"/>
            <a:chExt cx="1143" cy="3266"/>
          </a:xfrm>
        </p:grpSpPr>
        <p:sp>
          <p:nvSpPr>
            <p:cNvPr id="19496" name="Rectangle 37"/>
            <p:cNvSpPr/>
            <p:nvPr/>
          </p:nvSpPr>
          <p:spPr>
            <a:xfrm>
              <a:off x="158" y="391"/>
              <a:ext cx="572" cy="408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9497" name="Rectangle 38"/>
            <p:cNvSpPr/>
            <p:nvPr/>
          </p:nvSpPr>
          <p:spPr>
            <a:xfrm>
              <a:off x="730" y="391"/>
              <a:ext cx="571" cy="408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9498" name="Rectangle 39"/>
            <p:cNvSpPr/>
            <p:nvPr/>
          </p:nvSpPr>
          <p:spPr>
            <a:xfrm>
              <a:off x="158" y="799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9499" name="Rectangle 40"/>
            <p:cNvSpPr/>
            <p:nvPr/>
          </p:nvSpPr>
          <p:spPr>
            <a:xfrm>
              <a:off x="730" y="799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9500" name="Rectangle 41"/>
            <p:cNvSpPr/>
            <p:nvPr/>
          </p:nvSpPr>
          <p:spPr>
            <a:xfrm>
              <a:off x="158" y="1207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9501" name="Rectangle 42"/>
            <p:cNvSpPr/>
            <p:nvPr/>
          </p:nvSpPr>
          <p:spPr>
            <a:xfrm>
              <a:off x="730" y="1207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9502" name="Rectangle 43"/>
            <p:cNvSpPr/>
            <p:nvPr/>
          </p:nvSpPr>
          <p:spPr>
            <a:xfrm>
              <a:off x="730" y="1615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9503" name="Rectangle 44"/>
            <p:cNvSpPr/>
            <p:nvPr/>
          </p:nvSpPr>
          <p:spPr>
            <a:xfrm>
              <a:off x="158" y="1615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9504" name="Rectangle 45"/>
            <p:cNvSpPr/>
            <p:nvPr/>
          </p:nvSpPr>
          <p:spPr>
            <a:xfrm>
              <a:off x="730" y="2023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9505" name="Rectangle 46"/>
            <p:cNvSpPr/>
            <p:nvPr/>
          </p:nvSpPr>
          <p:spPr>
            <a:xfrm>
              <a:off x="158" y="2023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9506" name="Rectangle 47"/>
            <p:cNvSpPr/>
            <p:nvPr/>
          </p:nvSpPr>
          <p:spPr>
            <a:xfrm>
              <a:off x="158" y="2840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9507" name="Rectangle 48"/>
            <p:cNvSpPr/>
            <p:nvPr/>
          </p:nvSpPr>
          <p:spPr>
            <a:xfrm>
              <a:off x="158" y="2432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9508" name="Rectangle 49"/>
            <p:cNvSpPr/>
            <p:nvPr/>
          </p:nvSpPr>
          <p:spPr>
            <a:xfrm>
              <a:off x="730" y="2840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9509" name="Rectangle 50"/>
            <p:cNvSpPr/>
            <p:nvPr/>
          </p:nvSpPr>
          <p:spPr>
            <a:xfrm>
              <a:off x="730" y="2432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9510" name="Rectangle 51"/>
            <p:cNvSpPr/>
            <p:nvPr/>
          </p:nvSpPr>
          <p:spPr>
            <a:xfrm>
              <a:off x="730" y="3249"/>
              <a:ext cx="571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sp>
          <p:nvSpPr>
            <p:cNvPr id="19511" name="Rectangle 52"/>
            <p:cNvSpPr/>
            <p:nvPr/>
          </p:nvSpPr>
          <p:spPr>
            <a:xfrm>
              <a:off x="158" y="3249"/>
              <a:ext cx="572" cy="408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</p:grpSp>
      <p:sp>
        <p:nvSpPr>
          <p:cNvPr id="19481" name="WordArt 53"/>
          <p:cNvSpPr>
            <a:spLocks noTextEdit="1"/>
          </p:cNvSpPr>
          <p:nvPr/>
        </p:nvSpPr>
        <p:spPr>
          <a:xfrm>
            <a:off x="1771650" y="1838325"/>
            <a:ext cx="444500" cy="322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82" name="WordArt 54"/>
          <p:cNvSpPr>
            <a:spLocks noTextEdit="1"/>
          </p:cNvSpPr>
          <p:nvPr/>
        </p:nvSpPr>
        <p:spPr>
          <a:xfrm>
            <a:off x="3000375" y="1768475"/>
            <a:ext cx="393700" cy="473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1191" name="Oval 55"/>
          <p:cNvSpPr/>
          <p:nvPr/>
        </p:nvSpPr>
        <p:spPr>
          <a:xfrm flipV="1">
            <a:off x="8316913" y="6165850"/>
            <a:ext cx="71437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1192" name="Oval 56"/>
          <p:cNvSpPr/>
          <p:nvPr/>
        </p:nvSpPr>
        <p:spPr>
          <a:xfrm flipV="1">
            <a:off x="8027988" y="4581525"/>
            <a:ext cx="71437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1193" name="Oval 57"/>
          <p:cNvSpPr/>
          <p:nvPr/>
        </p:nvSpPr>
        <p:spPr>
          <a:xfrm flipV="1">
            <a:off x="8316913" y="6165850"/>
            <a:ext cx="71437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1194" name="Oval 58"/>
          <p:cNvSpPr/>
          <p:nvPr/>
        </p:nvSpPr>
        <p:spPr>
          <a:xfrm flipV="1">
            <a:off x="8027988" y="4581525"/>
            <a:ext cx="71437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1195" name="Oval 59"/>
          <p:cNvSpPr/>
          <p:nvPr/>
        </p:nvSpPr>
        <p:spPr>
          <a:xfrm flipV="1">
            <a:off x="7812088" y="3284538"/>
            <a:ext cx="71437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1196" name="Oval 60"/>
          <p:cNvSpPr/>
          <p:nvPr/>
        </p:nvSpPr>
        <p:spPr>
          <a:xfrm flipV="1">
            <a:off x="7812088" y="3284538"/>
            <a:ext cx="71437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1197" name="Oval 61"/>
          <p:cNvSpPr/>
          <p:nvPr/>
        </p:nvSpPr>
        <p:spPr>
          <a:xfrm flipV="1">
            <a:off x="7451725" y="2276475"/>
            <a:ext cx="71438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1198" name="Oval 62"/>
          <p:cNvSpPr/>
          <p:nvPr/>
        </p:nvSpPr>
        <p:spPr>
          <a:xfrm flipV="1">
            <a:off x="7451725" y="2276475"/>
            <a:ext cx="71438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1199" name="Oval 63"/>
          <p:cNvSpPr/>
          <p:nvPr/>
        </p:nvSpPr>
        <p:spPr>
          <a:xfrm flipV="1">
            <a:off x="7164388" y="1628775"/>
            <a:ext cx="71437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1200" name="Oval 64"/>
          <p:cNvSpPr/>
          <p:nvPr/>
        </p:nvSpPr>
        <p:spPr>
          <a:xfrm flipV="1">
            <a:off x="7164388" y="1628775"/>
            <a:ext cx="71437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1201" name="Oval 65"/>
          <p:cNvSpPr/>
          <p:nvPr/>
        </p:nvSpPr>
        <p:spPr>
          <a:xfrm flipV="1">
            <a:off x="6588125" y="1052513"/>
            <a:ext cx="71438" cy="71437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1202" name="Oval 66"/>
          <p:cNvSpPr/>
          <p:nvPr/>
        </p:nvSpPr>
        <p:spPr>
          <a:xfrm flipV="1">
            <a:off x="6877050" y="1196975"/>
            <a:ext cx="71438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1203" name="Oval 67"/>
          <p:cNvSpPr/>
          <p:nvPr/>
        </p:nvSpPr>
        <p:spPr>
          <a:xfrm flipV="1">
            <a:off x="6877050" y="1196975"/>
            <a:ext cx="71438" cy="71438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1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1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1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1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1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1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91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91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1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1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1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1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1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1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91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1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9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91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91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9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91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91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91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91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91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91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91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91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91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91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91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91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91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91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91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91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91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91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91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91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91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91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91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91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91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91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91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91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91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91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6087E-6 L -0.05902 -2.6087E-6 " pathEditMode="relative" rAng="0" ptsTypes="AA">
                                      <p:cBhvr>
                                        <p:cTn id="157" dur="2000" fill="hold"/>
                                        <p:tgtEl>
                                          <p:spTgt spid="91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000"/>
                            </p:stCondLst>
                            <p:childTnLst>
                              <p:par>
                                <p:cTn id="15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0555 L -0.12188 0.00555 " pathEditMode="relative" ptsTypes="AA">
                                      <p:cBhvr>
                                        <p:cTn id="160" dur="2000" fill="hold"/>
                                        <p:tgtEl>
                                          <p:spTgt spid="91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4000"/>
                            </p:stCondLst>
                            <p:childTnLst>
                              <p:par>
                                <p:cTn id="16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6272E-6 L -0.18108 2.6272E-6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91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6000"/>
                            </p:stCondLst>
                            <p:childTnLst>
                              <p:par>
                                <p:cTn id="16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0555 L -0.25573 0.00555 " pathEditMode="relative" rAng="0" ptsTypes="AA">
                                      <p:cBhvr>
                                        <p:cTn id="166" dur="2000" fill="hold"/>
                                        <p:tgtEl>
                                          <p:spTgt spid="91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8000"/>
                            </p:stCondLst>
                            <p:childTnLst>
                              <p:par>
                                <p:cTn id="16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11841E-6 L -0.30712 -2.11841E-6 " pathEditMode="relative" ptsTypes="AA">
                                      <p:cBhvr>
                                        <p:cTn id="169" dur="2000" fill="hold"/>
                                        <p:tgtEl>
                                          <p:spTgt spid="911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6.01295E-7 L -0.37014 6.01295E-7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911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6" dur="1000"/>
                                        <p:tgtEl>
                                          <p:spTgt spid="91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8" restart="whenNotActive" fill="hold" evtFilter="cancelBubble" nodeType="interactiveSeq">
                <p:stCondLst>
                  <p:cond evt="onClick" delay="0">
                    <p:tgtEl>
                      <p:spTgt spid="194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9" fill="hold">
                      <p:stCondLst>
                        <p:cond delay="0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82"/>
                  </p:tgtEl>
                </p:cond>
              </p:nextCondLst>
            </p:seq>
          </p:childTnLst>
        </p:cTn>
      </p:par>
    </p:tnLst>
    <p:bldLst>
      <p:bldP spid="91152" grpId="0" animBg="1"/>
      <p:bldP spid="91153" grpId="0" animBg="1"/>
      <p:bldP spid="91191" grpId="0" animBg="1"/>
      <p:bldP spid="91191" grpId="1" animBg="1"/>
      <p:bldP spid="91192" grpId="0" animBg="1"/>
      <p:bldP spid="91192" grpId="1" animBg="1"/>
      <p:bldP spid="91193" grpId="0" animBg="1"/>
      <p:bldP spid="91194" grpId="0" animBg="1"/>
      <p:bldP spid="91195" grpId="0" animBg="1"/>
      <p:bldP spid="91195" grpId="1" animBg="1"/>
      <p:bldP spid="91196" grpId="0" animBg="1"/>
      <p:bldP spid="91197" grpId="0" animBg="1"/>
      <p:bldP spid="91197" grpId="1" animBg="1"/>
      <p:bldP spid="91198" grpId="0" animBg="1"/>
      <p:bldP spid="91199" grpId="0" animBg="1"/>
      <p:bldP spid="91199" grpId="1" animBg="1"/>
      <p:bldP spid="91200" grpId="0" animBg="1"/>
      <p:bldP spid="91201" grpId="0" animBg="1"/>
      <p:bldP spid="91202" grpId="0" animBg="1"/>
      <p:bldP spid="91202" grpId="1" animBg="1"/>
      <p:bldP spid="9120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7284" name="Rectangle 4" descr="Крупная сетка"/>
          <p:cNvSpPr/>
          <p:nvPr/>
        </p:nvSpPr>
        <p:spPr>
          <a:xfrm>
            <a:off x="395288" y="1557338"/>
            <a:ext cx="3600450" cy="3384550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Постройте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график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функции,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используя 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правила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перемещения: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483" name="Picture 5" descr="CRCTR49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250825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7286" name="Oval 6" descr="Контурные ромбики"/>
          <p:cNvSpPr/>
          <p:nvPr/>
        </p:nvSpPr>
        <p:spPr>
          <a:xfrm>
            <a:off x="1116013" y="333375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4000" b="1" dirty="0">
                <a:latin typeface="Times New Roman" panose="02020603050405020304" pitchFamily="18" charset="0"/>
              </a:rPr>
              <a:t>7.</a:t>
            </a:r>
            <a:endParaRPr lang="ru-RU" altLang="ru-RU" sz="40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97287" name="Object 7"/>
          <p:cNvGraphicFramePr>
            <a:graphicFrameLocks noChangeAspect="1"/>
          </p:cNvGraphicFramePr>
          <p:nvPr>
            <p:ph sz="half" idx="1"/>
          </p:nvPr>
        </p:nvGraphicFramePr>
        <p:xfrm>
          <a:off x="4148138" y="0"/>
          <a:ext cx="495617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2" imgW="3724275" imgH="5153025" progId="GraphCtrl.Document">
                  <p:embed/>
                </p:oleObj>
              </mc:Choice>
              <mc:Fallback>
                <p:oleObj name="" r:id="rId2" imgW="3724275" imgH="5153025" progId="GraphCtrl.Document">
                  <p:embed/>
                  <p:pic>
                    <p:nvPicPr>
                      <p:cNvPr id="0" name="Изображение 3107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4148138" y="0"/>
                        <a:ext cx="4956175" cy="68580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7293" name="Group 13"/>
          <p:cNvGrpSpPr/>
          <p:nvPr/>
        </p:nvGrpSpPr>
        <p:grpSpPr>
          <a:xfrm>
            <a:off x="395288" y="5229225"/>
            <a:ext cx="3529012" cy="1008063"/>
            <a:chOff x="3107" y="1962"/>
            <a:chExt cx="2177" cy="516"/>
          </a:xfrm>
        </p:grpSpPr>
        <p:graphicFrame>
          <p:nvGraphicFramePr>
            <p:cNvPr id="20491" name="Object 9"/>
            <p:cNvGraphicFramePr>
              <a:graphicFrameLocks noChangeAspect="1"/>
            </p:cNvGraphicFramePr>
            <p:nvPr/>
          </p:nvGraphicFramePr>
          <p:xfrm>
            <a:off x="3152" y="1962"/>
            <a:ext cx="2132" cy="4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7" name="" r:id="rId4" imgW="1040765" imgH="228600" progId="Equation.DSMT4">
                    <p:embed/>
                  </p:oleObj>
                </mc:Choice>
                <mc:Fallback>
                  <p:oleObj name="" r:id="rId4" imgW="1040765" imgH="228600" progId="Equation.DSMT4">
                    <p:embed/>
                    <p:pic>
                      <p:nvPicPr>
                        <p:cNvPr id="0" name="Изображение 3106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152" y="1962"/>
                          <a:ext cx="2132" cy="46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492" name="Rectangle 12"/>
            <p:cNvSpPr/>
            <p:nvPr/>
          </p:nvSpPr>
          <p:spPr>
            <a:xfrm>
              <a:off x="3107" y="2024"/>
              <a:ext cx="2132" cy="45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</p:grpSp>
      <p:sp>
        <p:nvSpPr>
          <p:cNvPr id="97294" name="Freeform 14"/>
          <p:cNvSpPr/>
          <p:nvPr/>
        </p:nvSpPr>
        <p:spPr>
          <a:xfrm>
            <a:off x="4837113" y="1054100"/>
            <a:ext cx="3630612" cy="5770563"/>
          </a:xfrm>
          <a:custGeom>
            <a:avLst/>
            <a:gdLst/>
            <a:ahLst/>
            <a:cxnLst>
              <a:cxn ang="0">
                <a:pos x="3630612" y="5743575"/>
              </a:cxn>
              <a:cxn ang="0">
                <a:pos x="3260725" y="3703638"/>
              </a:cxn>
              <a:cxn ang="0">
                <a:pos x="3100387" y="2881313"/>
              </a:cxn>
              <a:cxn ang="0">
                <a:pos x="2914650" y="2166938"/>
              </a:cxn>
              <a:cxn ang="0">
                <a:pos x="2705100" y="1384300"/>
              </a:cxn>
              <a:cxn ang="0">
                <a:pos x="2411412" y="655638"/>
              </a:cxn>
              <a:cxn ang="0">
                <a:pos x="2116137" y="150813"/>
              </a:cxn>
              <a:cxn ang="0">
                <a:pos x="1811337" y="0"/>
              </a:cxn>
              <a:cxn ang="0">
                <a:pos x="1530350" y="150813"/>
              </a:cxn>
              <a:cxn ang="0">
                <a:pos x="1185862" y="654050"/>
              </a:cxn>
              <a:cxn ang="0">
                <a:pos x="930275" y="1333500"/>
              </a:cxn>
              <a:cxn ang="0">
                <a:pos x="752475" y="1974850"/>
              </a:cxn>
              <a:cxn ang="0">
                <a:pos x="600075" y="2592388"/>
              </a:cxn>
              <a:cxn ang="0">
                <a:pos x="458787" y="3195638"/>
              </a:cxn>
              <a:cxn ang="0">
                <a:pos x="307975" y="3925888"/>
              </a:cxn>
              <a:cxn ang="0">
                <a:pos x="0" y="5770563"/>
              </a:cxn>
            </a:cxnLst>
            <a:pathLst>
              <a:path w="2287" h="3635">
                <a:moveTo>
                  <a:pt x="2287" y="3618"/>
                </a:moveTo>
                <a:cubicBezTo>
                  <a:pt x="2248" y="3404"/>
                  <a:pt x="2110" y="2633"/>
                  <a:pt x="2054" y="2333"/>
                </a:cubicBezTo>
                <a:cubicBezTo>
                  <a:pt x="1998" y="2033"/>
                  <a:pt x="1989" y="1976"/>
                  <a:pt x="1953" y="1815"/>
                </a:cubicBezTo>
                <a:cubicBezTo>
                  <a:pt x="1917" y="1654"/>
                  <a:pt x="1878" y="1522"/>
                  <a:pt x="1836" y="1365"/>
                </a:cubicBezTo>
                <a:cubicBezTo>
                  <a:pt x="1794" y="1208"/>
                  <a:pt x="1757" y="1031"/>
                  <a:pt x="1704" y="872"/>
                </a:cubicBezTo>
                <a:cubicBezTo>
                  <a:pt x="1651" y="713"/>
                  <a:pt x="1581" y="542"/>
                  <a:pt x="1519" y="413"/>
                </a:cubicBezTo>
                <a:cubicBezTo>
                  <a:pt x="1457" y="284"/>
                  <a:pt x="1396" y="164"/>
                  <a:pt x="1333" y="95"/>
                </a:cubicBezTo>
                <a:cubicBezTo>
                  <a:pt x="1270" y="26"/>
                  <a:pt x="1202" y="0"/>
                  <a:pt x="1141" y="0"/>
                </a:cubicBezTo>
                <a:cubicBezTo>
                  <a:pt x="1079" y="0"/>
                  <a:pt x="1030" y="26"/>
                  <a:pt x="964" y="95"/>
                </a:cubicBezTo>
                <a:cubicBezTo>
                  <a:pt x="898" y="164"/>
                  <a:pt x="810" y="288"/>
                  <a:pt x="747" y="412"/>
                </a:cubicBezTo>
                <a:cubicBezTo>
                  <a:pt x="684" y="536"/>
                  <a:pt x="632" y="701"/>
                  <a:pt x="586" y="840"/>
                </a:cubicBezTo>
                <a:cubicBezTo>
                  <a:pt x="541" y="979"/>
                  <a:pt x="509" y="1112"/>
                  <a:pt x="474" y="1244"/>
                </a:cubicBezTo>
                <a:cubicBezTo>
                  <a:pt x="439" y="1376"/>
                  <a:pt x="409" y="1504"/>
                  <a:pt x="378" y="1633"/>
                </a:cubicBezTo>
                <a:cubicBezTo>
                  <a:pt x="347" y="1761"/>
                  <a:pt x="320" y="1873"/>
                  <a:pt x="289" y="2013"/>
                </a:cubicBezTo>
                <a:cubicBezTo>
                  <a:pt x="259" y="2153"/>
                  <a:pt x="242" y="2203"/>
                  <a:pt x="194" y="2473"/>
                </a:cubicBezTo>
                <a:cubicBezTo>
                  <a:pt x="146" y="2743"/>
                  <a:pt x="41" y="3393"/>
                  <a:pt x="0" y="3635"/>
                </a:cubicBezTo>
              </a:path>
            </a:pathLst>
          </a:custGeom>
          <a:noFill/>
          <a:ln w="50800" cap="flat" cmpd="sng">
            <a:solidFill>
              <a:srgbClr val="FF00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97295" name="Oval 15"/>
          <p:cNvSpPr/>
          <p:nvPr/>
        </p:nvSpPr>
        <p:spPr>
          <a:xfrm>
            <a:off x="1979613" y="5229225"/>
            <a:ext cx="914400" cy="9144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97296" name="Oval 16"/>
          <p:cNvSpPr/>
          <p:nvPr/>
        </p:nvSpPr>
        <p:spPr>
          <a:xfrm>
            <a:off x="3059113" y="5229225"/>
            <a:ext cx="914400" cy="9144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pic>
        <p:nvPicPr>
          <p:cNvPr id="97297" name="Picture 17" descr="CRCTR14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27875" y="4365625"/>
            <a:ext cx="2016125" cy="24923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72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7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7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7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9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7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7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7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604 -4.81036E-7 L -2.22222E-6 -4.81036E-7 " pathEditMode="relative" rAng="0" ptsTypes="AA">
                                      <p:cBhvr>
                                        <p:cTn id="36" dur="2000" spd="-100000" fill="hold"/>
                                        <p:tgtEl>
                                          <p:spTgt spid="972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97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7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7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7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5 -0.00069 L -0.12413 0.25024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972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97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7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7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7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 animBg="1"/>
      <p:bldP spid="97286" grpId="0" animBg="1"/>
      <p:bldP spid="97295" grpId="0" animBg="1"/>
      <p:bldP spid="97295" grpId="1" animBg="1"/>
      <p:bldP spid="97296" grpId="0" animBg="1"/>
      <p:bldP spid="9729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7588" name="Picture 4" descr="CRCTR49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250825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7589" name="Rectangle 5" descr="Крупная сетка"/>
          <p:cNvSpPr/>
          <p:nvPr/>
        </p:nvSpPr>
        <p:spPr>
          <a:xfrm>
            <a:off x="2555875" y="404813"/>
            <a:ext cx="6337300" cy="863600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Умножьте одночлены: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67590" name="Oval 6" descr="Контурные ромбики"/>
          <p:cNvSpPr/>
          <p:nvPr/>
        </p:nvSpPr>
        <p:spPr>
          <a:xfrm>
            <a:off x="1547813" y="404813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4000" b="1" dirty="0">
                <a:latin typeface="Times New Roman" panose="02020603050405020304" pitchFamily="18" charset="0"/>
              </a:rPr>
              <a:t>1.</a:t>
            </a:r>
            <a:endParaRPr lang="ru-RU" altLang="ru-RU" sz="4000" b="1" dirty="0">
              <a:latin typeface="Times New Roman" panose="02020603050405020304" pitchFamily="18" charset="0"/>
            </a:endParaRPr>
          </a:p>
        </p:txBody>
      </p:sp>
      <p:grpSp>
        <p:nvGrpSpPr>
          <p:cNvPr id="67594" name="Group 10"/>
          <p:cNvGrpSpPr/>
          <p:nvPr/>
        </p:nvGrpSpPr>
        <p:grpSpPr>
          <a:xfrm>
            <a:off x="2339975" y="2349500"/>
            <a:ext cx="1954213" cy="722313"/>
            <a:chOff x="476" y="1668"/>
            <a:chExt cx="1231" cy="455"/>
          </a:xfrm>
        </p:grpSpPr>
        <p:sp>
          <p:nvSpPr>
            <p:cNvPr id="3126" name="Rectangle 7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127" name="Object 8"/>
            <p:cNvGraphicFramePr>
              <a:graphicFrameLocks noChangeAspect="1"/>
            </p:cNvGraphicFramePr>
            <p:nvPr/>
          </p:nvGraphicFramePr>
          <p:xfrm>
            <a:off x="514" y="1668"/>
            <a:ext cx="1193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name="" r:id="rId2" imgW="596900" imgH="228600" progId="Equation.DSMT4">
                    <p:embed/>
                  </p:oleObj>
                </mc:Choice>
                <mc:Fallback>
                  <p:oleObj name="" r:id="rId2" imgW="596900" imgH="228600" progId="Equation.DSMT4">
                    <p:embed/>
                    <p:pic>
                      <p:nvPicPr>
                        <p:cNvPr id="0" name="Изображение 3087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514" y="1668"/>
                          <a:ext cx="1193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595" name="Group 11"/>
          <p:cNvGrpSpPr/>
          <p:nvPr/>
        </p:nvGrpSpPr>
        <p:grpSpPr>
          <a:xfrm>
            <a:off x="215900" y="2349500"/>
            <a:ext cx="1944688" cy="722313"/>
            <a:chOff x="476" y="1668"/>
            <a:chExt cx="1225" cy="455"/>
          </a:xfrm>
        </p:grpSpPr>
        <p:sp>
          <p:nvSpPr>
            <p:cNvPr id="3124" name="Rectangle 12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125" name="Object 13"/>
            <p:cNvGraphicFramePr>
              <a:graphicFrameLocks noChangeAspect="1"/>
            </p:cNvGraphicFramePr>
            <p:nvPr/>
          </p:nvGraphicFramePr>
          <p:xfrm>
            <a:off x="768" y="1668"/>
            <a:ext cx="686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" r:id="rId4" imgW="342900" imgH="228600" progId="Equation.DSMT4">
                    <p:embed/>
                  </p:oleObj>
                </mc:Choice>
                <mc:Fallback>
                  <p:oleObj name="" r:id="rId4" imgW="342900" imgH="228600" progId="Equation.DSMT4">
                    <p:embed/>
                    <p:pic>
                      <p:nvPicPr>
                        <p:cNvPr id="0" name="Изображение 3088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768" y="1668"/>
                          <a:ext cx="686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598" name="Group 14"/>
          <p:cNvGrpSpPr/>
          <p:nvPr/>
        </p:nvGrpSpPr>
        <p:grpSpPr>
          <a:xfrm>
            <a:off x="4500563" y="2349500"/>
            <a:ext cx="1944687" cy="722313"/>
            <a:chOff x="476" y="1668"/>
            <a:chExt cx="1225" cy="455"/>
          </a:xfrm>
        </p:grpSpPr>
        <p:sp>
          <p:nvSpPr>
            <p:cNvPr id="3122" name="Rectangle 15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123" name="Object 16"/>
            <p:cNvGraphicFramePr>
              <a:graphicFrameLocks noChangeAspect="1"/>
            </p:cNvGraphicFramePr>
            <p:nvPr/>
          </p:nvGraphicFramePr>
          <p:xfrm>
            <a:off x="780" y="1668"/>
            <a:ext cx="660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3" name="" r:id="rId6" imgW="330200" imgH="228600" progId="Equation.DSMT4">
                    <p:embed/>
                  </p:oleObj>
                </mc:Choice>
                <mc:Fallback>
                  <p:oleObj name="" r:id="rId6" imgW="330200" imgH="228600" progId="Equation.DSMT4">
                    <p:embed/>
                    <p:pic>
                      <p:nvPicPr>
                        <p:cNvPr id="0" name="Изображение 3092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780" y="1668"/>
                          <a:ext cx="660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7601" name="Oval 17"/>
          <p:cNvSpPr/>
          <p:nvPr/>
        </p:nvSpPr>
        <p:spPr>
          <a:xfrm flipH="1">
            <a:off x="2195513" y="2708275"/>
            <a:ext cx="71437" cy="73025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7602" name="Oval 18"/>
          <p:cNvSpPr/>
          <p:nvPr/>
        </p:nvSpPr>
        <p:spPr>
          <a:xfrm flipH="1">
            <a:off x="4356100" y="2708275"/>
            <a:ext cx="71438" cy="73025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7603" name="Text Box 19"/>
          <p:cNvSpPr txBox="1"/>
          <p:nvPr/>
        </p:nvSpPr>
        <p:spPr>
          <a:xfrm>
            <a:off x="6443663" y="2420938"/>
            <a:ext cx="422275" cy="5794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ru-RU" altLang="ru-RU" sz="3200" dirty="0">
                <a:latin typeface="Arial" panose="020B0604020202020204" pitchFamily="34" charset="0"/>
              </a:rPr>
              <a:t>=</a:t>
            </a:r>
            <a:endParaRPr lang="ru-RU" altLang="ru-RU" sz="3200" dirty="0">
              <a:latin typeface="Arial" panose="020B0604020202020204" pitchFamily="34" charset="0"/>
            </a:endParaRPr>
          </a:p>
        </p:txBody>
      </p:sp>
      <p:grpSp>
        <p:nvGrpSpPr>
          <p:cNvPr id="67607" name="Group 23"/>
          <p:cNvGrpSpPr/>
          <p:nvPr/>
        </p:nvGrpSpPr>
        <p:grpSpPr>
          <a:xfrm>
            <a:off x="6875463" y="2349500"/>
            <a:ext cx="1944687" cy="722313"/>
            <a:chOff x="1655" y="2750"/>
            <a:chExt cx="1225" cy="455"/>
          </a:xfrm>
        </p:grpSpPr>
        <p:sp>
          <p:nvSpPr>
            <p:cNvPr id="3120" name="Rectangle 21" descr="Крупная сетка"/>
            <p:cNvSpPr/>
            <p:nvPr/>
          </p:nvSpPr>
          <p:spPr>
            <a:xfrm>
              <a:off x="1655" y="2788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rgbClr val="66FF66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121" name="Object 22"/>
            <p:cNvGraphicFramePr>
              <a:graphicFrameLocks noChangeAspect="1"/>
            </p:cNvGraphicFramePr>
            <p:nvPr/>
          </p:nvGraphicFramePr>
          <p:xfrm>
            <a:off x="1746" y="2750"/>
            <a:ext cx="1015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9" name="" r:id="rId8" imgW="508000" imgH="228600" progId="Equation.3">
                    <p:embed/>
                  </p:oleObj>
                </mc:Choice>
                <mc:Fallback>
                  <p:oleObj name="" r:id="rId8" imgW="508000" imgH="228600" progId="Equation.3">
                    <p:embed/>
                    <p:pic>
                      <p:nvPicPr>
                        <p:cNvPr id="0" name="Изображение 3098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746" y="2750"/>
                          <a:ext cx="1015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608" name="Group 24"/>
          <p:cNvGrpSpPr/>
          <p:nvPr/>
        </p:nvGrpSpPr>
        <p:grpSpPr>
          <a:xfrm>
            <a:off x="2339975" y="3789363"/>
            <a:ext cx="1944688" cy="722312"/>
            <a:chOff x="476" y="1668"/>
            <a:chExt cx="1225" cy="455"/>
          </a:xfrm>
        </p:grpSpPr>
        <p:sp>
          <p:nvSpPr>
            <p:cNvPr id="3118" name="Rectangle 25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119" name="Object 26"/>
            <p:cNvGraphicFramePr>
              <a:graphicFrameLocks noChangeAspect="1"/>
            </p:cNvGraphicFramePr>
            <p:nvPr/>
          </p:nvGraphicFramePr>
          <p:xfrm>
            <a:off x="666" y="1668"/>
            <a:ext cx="890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" r:id="rId10" imgW="444500" imgH="228600" progId="Equation.DSMT4">
                    <p:embed/>
                  </p:oleObj>
                </mc:Choice>
                <mc:Fallback>
                  <p:oleObj name="" r:id="rId10" imgW="444500" imgH="228600" progId="Equation.DSMT4">
                    <p:embed/>
                    <p:pic>
                      <p:nvPicPr>
                        <p:cNvPr id="0" name="Изображение 3093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666" y="1668"/>
                          <a:ext cx="890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611" name="Group 27"/>
          <p:cNvGrpSpPr/>
          <p:nvPr/>
        </p:nvGrpSpPr>
        <p:grpSpPr>
          <a:xfrm>
            <a:off x="215900" y="3789363"/>
            <a:ext cx="1944688" cy="722312"/>
            <a:chOff x="476" y="1668"/>
            <a:chExt cx="1225" cy="455"/>
          </a:xfrm>
        </p:grpSpPr>
        <p:sp>
          <p:nvSpPr>
            <p:cNvPr id="3116" name="Rectangle 28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117" name="Object 29"/>
            <p:cNvGraphicFramePr>
              <a:graphicFrameLocks noChangeAspect="1"/>
            </p:cNvGraphicFramePr>
            <p:nvPr/>
          </p:nvGraphicFramePr>
          <p:xfrm>
            <a:off x="692" y="1668"/>
            <a:ext cx="839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" r:id="rId12" imgW="419100" imgH="228600" progId="Equation.DSMT4">
                    <p:embed/>
                  </p:oleObj>
                </mc:Choice>
                <mc:Fallback>
                  <p:oleObj name="" r:id="rId12" imgW="419100" imgH="228600" progId="Equation.DSMT4">
                    <p:embed/>
                    <p:pic>
                      <p:nvPicPr>
                        <p:cNvPr id="0" name="Изображение 3094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692" y="1668"/>
                          <a:ext cx="839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614" name="Group 30"/>
          <p:cNvGrpSpPr/>
          <p:nvPr/>
        </p:nvGrpSpPr>
        <p:grpSpPr>
          <a:xfrm>
            <a:off x="4500563" y="3789363"/>
            <a:ext cx="1944687" cy="722312"/>
            <a:chOff x="476" y="1668"/>
            <a:chExt cx="1225" cy="455"/>
          </a:xfrm>
        </p:grpSpPr>
        <p:sp>
          <p:nvSpPr>
            <p:cNvPr id="3114" name="Rectangle 31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115" name="Object 32"/>
            <p:cNvGraphicFramePr>
              <a:graphicFrameLocks noChangeAspect="1"/>
            </p:cNvGraphicFramePr>
            <p:nvPr/>
          </p:nvGraphicFramePr>
          <p:xfrm>
            <a:off x="640" y="1668"/>
            <a:ext cx="940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2" name="" r:id="rId14" imgW="469900" imgH="228600" progId="Equation.DSMT4">
                    <p:embed/>
                  </p:oleObj>
                </mc:Choice>
                <mc:Fallback>
                  <p:oleObj name="" r:id="rId14" imgW="469900" imgH="228600" progId="Equation.DSMT4">
                    <p:embed/>
                    <p:pic>
                      <p:nvPicPr>
                        <p:cNvPr id="0" name="Изображение 3091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640" y="1668"/>
                          <a:ext cx="940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7617" name="Oval 33"/>
          <p:cNvSpPr/>
          <p:nvPr/>
        </p:nvSpPr>
        <p:spPr>
          <a:xfrm flipH="1">
            <a:off x="2195513" y="4148138"/>
            <a:ext cx="71437" cy="73025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7618" name="Oval 34"/>
          <p:cNvSpPr/>
          <p:nvPr/>
        </p:nvSpPr>
        <p:spPr>
          <a:xfrm flipH="1">
            <a:off x="4356100" y="4148138"/>
            <a:ext cx="71438" cy="73025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7619" name="Text Box 35"/>
          <p:cNvSpPr txBox="1"/>
          <p:nvPr/>
        </p:nvSpPr>
        <p:spPr>
          <a:xfrm>
            <a:off x="6443663" y="3860800"/>
            <a:ext cx="422275" cy="5794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ru-RU" altLang="ru-RU" sz="3200" dirty="0">
                <a:latin typeface="Arial" panose="020B0604020202020204" pitchFamily="34" charset="0"/>
              </a:rPr>
              <a:t>=</a:t>
            </a:r>
            <a:endParaRPr lang="ru-RU" altLang="ru-RU" sz="3200" dirty="0">
              <a:latin typeface="Arial" panose="020B0604020202020204" pitchFamily="34" charset="0"/>
            </a:endParaRPr>
          </a:p>
        </p:txBody>
      </p:sp>
      <p:grpSp>
        <p:nvGrpSpPr>
          <p:cNvPr id="67620" name="Group 36"/>
          <p:cNvGrpSpPr/>
          <p:nvPr/>
        </p:nvGrpSpPr>
        <p:grpSpPr>
          <a:xfrm>
            <a:off x="6877050" y="3789363"/>
            <a:ext cx="1944688" cy="722312"/>
            <a:chOff x="1655" y="2750"/>
            <a:chExt cx="1225" cy="455"/>
          </a:xfrm>
        </p:grpSpPr>
        <p:sp>
          <p:nvSpPr>
            <p:cNvPr id="3112" name="Rectangle 37" descr="Крупная сетка"/>
            <p:cNvSpPr/>
            <p:nvPr/>
          </p:nvSpPr>
          <p:spPr>
            <a:xfrm>
              <a:off x="1655" y="2788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rgbClr val="66FF66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113" name="Object 38"/>
            <p:cNvGraphicFramePr>
              <a:graphicFrameLocks noChangeAspect="1"/>
            </p:cNvGraphicFramePr>
            <p:nvPr/>
          </p:nvGraphicFramePr>
          <p:xfrm>
            <a:off x="1860" y="2750"/>
            <a:ext cx="786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" r:id="rId16" imgW="393700" imgH="228600" progId="Equation.DSMT4">
                    <p:embed/>
                  </p:oleObj>
                </mc:Choice>
                <mc:Fallback>
                  <p:oleObj name="" r:id="rId16" imgW="393700" imgH="228600" progId="Equation.DSMT4">
                    <p:embed/>
                    <p:pic>
                      <p:nvPicPr>
                        <p:cNvPr id="0" name="Изображение 3096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1860" y="2750"/>
                          <a:ext cx="786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7623" name="Text Box 39"/>
          <p:cNvSpPr txBox="1"/>
          <p:nvPr/>
        </p:nvSpPr>
        <p:spPr>
          <a:xfrm>
            <a:off x="2195513" y="2420938"/>
            <a:ext cx="319087" cy="5794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ru-RU" altLang="ru-RU" sz="3200" b="1" dirty="0">
                <a:latin typeface="Arial" panose="020B0604020202020204" pitchFamily="34" charset="0"/>
              </a:rPr>
              <a:t>(</a:t>
            </a:r>
            <a:endParaRPr lang="ru-RU" altLang="ru-RU" sz="3200" b="1" dirty="0">
              <a:latin typeface="Arial" panose="020B0604020202020204" pitchFamily="34" charset="0"/>
            </a:endParaRPr>
          </a:p>
        </p:txBody>
      </p:sp>
      <p:sp>
        <p:nvSpPr>
          <p:cNvPr id="67624" name="Text Box 40"/>
          <p:cNvSpPr txBox="1"/>
          <p:nvPr/>
        </p:nvSpPr>
        <p:spPr>
          <a:xfrm>
            <a:off x="4140200" y="2420938"/>
            <a:ext cx="319088" cy="5794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ru-RU" altLang="ru-RU" sz="3200" b="1" dirty="0">
                <a:latin typeface="Arial" panose="020B0604020202020204" pitchFamily="34" charset="0"/>
              </a:rPr>
              <a:t>)</a:t>
            </a:r>
            <a:endParaRPr lang="ru-RU" altLang="ru-RU" sz="3200" b="1" dirty="0">
              <a:latin typeface="Arial" panose="020B0604020202020204" pitchFamily="34" charset="0"/>
            </a:endParaRPr>
          </a:p>
        </p:txBody>
      </p:sp>
      <p:sp>
        <p:nvSpPr>
          <p:cNvPr id="67625" name="Text Box 41"/>
          <p:cNvSpPr txBox="1"/>
          <p:nvPr/>
        </p:nvSpPr>
        <p:spPr>
          <a:xfrm>
            <a:off x="4500563" y="3860800"/>
            <a:ext cx="319087" cy="5794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ru-RU" altLang="ru-RU" sz="3200" b="1" dirty="0">
                <a:latin typeface="Arial" panose="020B0604020202020204" pitchFamily="34" charset="0"/>
              </a:rPr>
              <a:t>(</a:t>
            </a:r>
            <a:endParaRPr lang="ru-RU" altLang="ru-RU" sz="3200" b="1" dirty="0">
              <a:latin typeface="Arial" panose="020B0604020202020204" pitchFamily="34" charset="0"/>
            </a:endParaRPr>
          </a:p>
        </p:txBody>
      </p:sp>
      <p:sp>
        <p:nvSpPr>
          <p:cNvPr id="67626" name="Text Box 42"/>
          <p:cNvSpPr txBox="1"/>
          <p:nvPr/>
        </p:nvSpPr>
        <p:spPr>
          <a:xfrm>
            <a:off x="6156325" y="3860800"/>
            <a:ext cx="319088" cy="5794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ru-RU" altLang="ru-RU" sz="3200" b="1" dirty="0">
                <a:latin typeface="Arial" panose="020B0604020202020204" pitchFamily="34" charset="0"/>
              </a:rPr>
              <a:t>)</a:t>
            </a:r>
            <a:endParaRPr lang="ru-RU" altLang="ru-RU" sz="3200" b="1" dirty="0">
              <a:latin typeface="Arial" panose="020B0604020202020204" pitchFamily="34" charset="0"/>
            </a:endParaRPr>
          </a:p>
        </p:txBody>
      </p:sp>
      <p:grpSp>
        <p:nvGrpSpPr>
          <p:cNvPr id="67627" name="Group 43"/>
          <p:cNvGrpSpPr/>
          <p:nvPr/>
        </p:nvGrpSpPr>
        <p:grpSpPr>
          <a:xfrm>
            <a:off x="2339975" y="5229225"/>
            <a:ext cx="1944688" cy="722313"/>
            <a:chOff x="476" y="1668"/>
            <a:chExt cx="1225" cy="455"/>
          </a:xfrm>
        </p:grpSpPr>
        <p:sp>
          <p:nvSpPr>
            <p:cNvPr id="3110" name="Rectangle 44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111" name="Object 45"/>
            <p:cNvGraphicFramePr>
              <a:graphicFrameLocks noChangeAspect="1"/>
            </p:cNvGraphicFramePr>
            <p:nvPr/>
          </p:nvGraphicFramePr>
          <p:xfrm>
            <a:off x="591" y="1668"/>
            <a:ext cx="1041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" r:id="rId18" imgW="520700" imgH="228600" progId="Equation.DSMT4">
                    <p:embed/>
                  </p:oleObj>
                </mc:Choice>
                <mc:Fallback>
                  <p:oleObj name="" r:id="rId18" imgW="520700" imgH="228600" progId="Equation.DSMT4">
                    <p:embed/>
                    <p:pic>
                      <p:nvPicPr>
                        <p:cNvPr id="0" name="Изображение 3095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591" y="1668"/>
                          <a:ext cx="1041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630" name="Group 46"/>
          <p:cNvGrpSpPr/>
          <p:nvPr/>
        </p:nvGrpSpPr>
        <p:grpSpPr>
          <a:xfrm>
            <a:off x="215900" y="5268913"/>
            <a:ext cx="1944688" cy="669925"/>
            <a:chOff x="476" y="1693"/>
            <a:chExt cx="1225" cy="422"/>
          </a:xfrm>
        </p:grpSpPr>
        <p:sp>
          <p:nvSpPr>
            <p:cNvPr id="3108" name="Rectangle 47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109" name="Object 48"/>
            <p:cNvGraphicFramePr>
              <a:graphicFrameLocks noChangeAspect="1"/>
            </p:cNvGraphicFramePr>
            <p:nvPr/>
          </p:nvGraphicFramePr>
          <p:xfrm>
            <a:off x="705" y="1693"/>
            <a:ext cx="813" cy="4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8" name="" r:id="rId20" imgW="405765" imgH="203200" progId="Equation.DSMT4">
                    <p:embed/>
                  </p:oleObj>
                </mc:Choice>
                <mc:Fallback>
                  <p:oleObj name="" r:id="rId20" imgW="405765" imgH="203200" progId="Equation.DSMT4">
                    <p:embed/>
                    <p:pic>
                      <p:nvPicPr>
                        <p:cNvPr id="0" name="Изображение 3097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705" y="1693"/>
                          <a:ext cx="813" cy="40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633" name="Group 49"/>
          <p:cNvGrpSpPr/>
          <p:nvPr/>
        </p:nvGrpSpPr>
        <p:grpSpPr>
          <a:xfrm>
            <a:off x="4500563" y="5229225"/>
            <a:ext cx="1944687" cy="722313"/>
            <a:chOff x="476" y="1668"/>
            <a:chExt cx="1225" cy="455"/>
          </a:xfrm>
        </p:grpSpPr>
        <p:sp>
          <p:nvSpPr>
            <p:cNvPr id="3106" name="Rectangle 50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107" name="Object 51"/>
            <p:cNvGraphicFramePr>
              <a:graphicFrameLocks noChangeAspect="1"/>
            </p:cNvGraphicFramePr>
            <p:nvPr/>
          </p:nvGraphicFramePr>
          <p:xfrm>
            <a:off x="628" y="1668"/>
            <a:ext cx="964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" r:id="rId22" imgW="482600" imgH="228600" progId="Equation.DSMT4">
                    <p:embed/>
                  </p:oleObj>
                </mc:Choice>
                <mc:Fallback>
                  <p:oleObj name="" r:id="rId22" imgW="482600" imgH="228600" progId="Equation.DSMT4">
                    <p:embed/>
                    <p:pic>
                      <p:nvPicPr>
                        <p:cNvPr id="0" name="Изображение 3090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628" y="1668"/>
                          <a:ext cx="964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7636" name="Oval 52"/>
          <p:cNvSpPr/>
          <p:nvPr/>
        </p:nvSpPr>
        <p:spPr>
          <a:xfrm flipH="1">
            <a:off x="2195513" y="5588000"/>
            <a:ext cx="71437" cy="73025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7637" name="Oval 53"/>
          <p:cNvSpPr/>
          <p:nvPr/>
        </p:nvSpPr>
        <p:spPr>
          <a:xfrm flipH="1">
            <a:off x="4356100" y="5588000"/>
            <a:ext cx="71438" cy="73025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7638" name="Text Box 54"/>
          <p:cNvSpPr txBox="1"/>
          <p:nvPr/>
        </p:nvSpPr>
        <p:spPr>
          <a:xfrm>
            <a:off x="6443663" y="5300663"/>
            <a:ext cx="422275" cy="5794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ru-RU" altLang="ru-RU" sz="3200" dirty="0">
                <a:latin typeface="Arial" panose="020B0604020202020204" pitchFamily="34" charset="0"/>
              </a:rPr>
              <a:t>=</a:t>
            </a:r>
            <a:endParaRPr lang="ru-RU" altLang="ru-RU" sz="3200" dirty="0">
              <a:latin typeface="Arial" panose="020B0604020202020204" pitchFamily="34" charset="0"/>
            </a:endParaRPr>
          </a:p>
        </p:txBody>
      </p:sp>
      <p:grpSp>
        <p:nvGrpSpPr>
          <p:cNvPr id="67639" name="Group 55"/>
          <p:cNvGrpSpPr/>
          <p:nvPr/>
        </p:nvGrpSpPr>
        <p:grpSpPr>
          <a:xfrm>
            <a:off x="6877050" y="5229225"/>
            <a:ext cx="1944688" cy="722313"/>
            <a:chOff x="1655" y="2750"/>
            <a:chExt cx="1225" cy="455"/>
          </a:xfrm>
        </p:grpSpPr>
        <p:sp>
          <p:nvSpPr>
            <p:cNvPr id="3104" name="Rectangle 56" descr="Крупная сетка"/>
            <p:cNvSpPr/>
            <p:nvPr/>
          </p:nvSpPr>
          <p:spPr>
            <a:xfrm>
              <a:off x="1655" y="2788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rgbClr val="66FF66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3105" name="Object 57"/>
            <p:cNvGraphicFramePr>
              <a:graphicFrameLocks noChangeAspect="1"/>
            </p:cNvGraphicFramePr>
            <p:nvPr/>
          </p:nvGraphicFramePr>
          <p:xfrm>
            <a:off x="1771" y="2750"/>
            <a:ext cx="963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0" name="" r:id="rId24" imgW="482600" imgH="228600" progId="Equation.DSMT4">
                    <p:embed/>
                  </p:oleObj>
                </mc:Choice>
                <mc:Fallback>
                  <p:oleObj name="" r:id="rId24" imgW="482600" imgH="228600" progId="Equation.DSMT4">
                    <p:embed/>
                    <p:pic>
                      <p:nvPicPr>
                        <p:cNvPr id="0" name="Изображение 3099"/>
                        <p:cNvPicPr/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1771" y="2750"/>
                          <a:ext cx="963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7642" name="Text Box 58"/>
          <p:cNvSpPr txBox="1"/>
          <p:nvPr/>
        </p:nvSpPr>
        <p:spPr>
          <a:xfrm>
            <a:off x="4500563" y="5300663"/>
            <a:ext cx="319087" cy="5794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ru-RU" altLang="ru-RU" sz="3200" b="1" dirty="0">
                <a:latin typeface="Arial" panose="020B0604020202020204" pitchFamily="34" charset="0"/>
              </a:rPr>
              <a:t>(</a:t>
            </a:r>
            <a:endParaRPr lang="ru-RU" altLang="ru-RU" sz="3200" b="1" dirty="0">
              <a:latin typeface="Arial" panose="020B0604020202020204" pitchFamily="34" charset="0"/>
            </a:endParaRPr>
          </a:p>
        </p:txBody>
      </p:sp>
      <p:sp>
        <p:nvSpPr>
          <p:cNvPr id="67643" name="Text Box 59"/>
          <p:cNvSpPr txBox="1"/>
          <p:nvPr/>
        </p:nvSpPr>
        <p:spPr>
          <a:xfrm>
            <a:off x="6156325" y="5300663"/>
            <a:ext cx="319088" cy="5794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ru-RU" altLang="ru-RU" sz="3200" b="1" dirty="0">
                <a:latin typeface="Arial" panose="020B0604020202020204" pitchFamily="34" charset="0"/>
              </a:rPr>
              <a:t>)</a:t>
            </a:r>
            <a:endParaRPr lang="ru-RU" altLang="ru-RU" sz="32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67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67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67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67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67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67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7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7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7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76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76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7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7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7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67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67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67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67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67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67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67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67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67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67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67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000"/>
                            </p:stCondLst>
                            <p:childTnLst>
                              <p:par>
                                <p:cTn id="9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7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7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7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7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7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67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0"/>
                            </p:stCondLst>
                            <p:childTnLst>
                              <p:par>
                                <p:cTn id="10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7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7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67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6000"/>
                            </p:stCondLst>
                            <p:childTnLst>
                              <p:par>
                                <p:cTn id="109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67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67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67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67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67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67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67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67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67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67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7000"/>
                            </p:stCondLst>
                            <p:childTnLst>
                              <p:par>
                                <p:cTn id="1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67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7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67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67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67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7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8000"/>
                            </p:stCondLst>
                            <p:childTnLst>
                              <p:par>
                                <p:cTn id="14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67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67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5" dur="1000"/>
                                        <p:tgtEl>
                                          <p:spTgt spid="67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676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67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7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3" dur="1000"/>
                                        <p:tgtEl>
                                          <p:spTgt spid="6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603"/>
                  </p:tgtEl>
                </p:cond>
              </p:nextCondLst>
            </p:seq>
            <p:seq concurrent="1" nextAc="seek">
              <p:cTn id="154" restart="whenNotActive" fill="hold" evtFilter="cancelBubble" nodeType="interactiveSeq">
                <p:stCondLst>
                  <p:cond evt="onClick" delay="0">
                    <p:tgtEl>
                      <p:spTgt spid="676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67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67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1" dur="1000"/>
                                        <p:tgtEl>
                                          <p:spTgt spid="67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619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676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67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67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9" dur="1000"/>
                                        <p:tgtEl>
                                          <p:spTgt spid="67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638"/>
                  </p:tgtEl>
                </p:cond>
              </p:nextCondLst>
            </p:seq>
          </p:childTnLst>
        </p:cTn>
      </p:par>
    </p:tnLst>
    <p:bldLst>
      <p:bldP spid="67589" grpId="0" animBg="1"/>
      <p:bldP spid="67590" grpId="0" animBg="1"/>
      <p:bldP spid="67601" grpId="0" animBg="1"/>
      <p:bldP spid="67602" grpId="0" animBg="1"/>
      <p:bldP spid="67603" grpId="0"/>
      <p:bldP spid="67617" grpId="0" animBg="1"/>
      <p:bldP spid="67618" grpId="0" animBg="1"/>
      <p:bldP spid="67619" grpId="0"/>
      <p:bldP spid="67623" grpId="0"/>
      <p:bldP spid="67624" grpId="0"/>
      <p:bldP spid="67625" grpId="0"/>
      <p:bldP spid="67626" grpId="0"/>
      <p:bldP spid="67636" grpId="0" animBg="1"/>
      <p:bldP spid="67637" grpId="0" animBg="1"/>
      <p:bldP spid="67638" grpId="0"/>
      <p:bldP spid="67642" grpId="0"/>
      <p:bldP spid="6764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Rectangle 2" descr="Крупная сетка"/>
          <p:cNvSpPr/>
          <p:nvPr/>
        </p:nvSpPr>
        <p:spPr>
          <a:xfrm>
            <a:off x="1042988" y="260350"/>
            <a:ext cx="7921625" cy="11525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Определите соответствие,  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между графиком функции и формулой: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7" name="Oval 3" descr="Контурные ромбики"/>
          <p:cNvSpPr/>
          <p:nvPr/>
        </p:nvSpPr>
        <p:spPr>
          <a:xfrm>
            <a:off x="1116013" y="0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4000" b="1" dirty="0">
                <a:latin typeface="Times New Roman" panose="02020603050405020304" pitchFamily="18" charset="0"/>
              </a:rPr>
              <a:t>8.</a:t>
            </a:r>
            <a:endParaRPr lang="ru-RU" altLang="ru-RU" sz="4000" b="1" dirty="0">
              <a:latin typeface="Times New Roman" panose="02020603050405020304" pitchFamily="18" charset="0"/>
            </a:endParaRPr>
          </a:p>
        </p:txBody>
      </p:sp>
      <p:grpSp>
        <p:nvGrpSpPr>
          <p:cNvPr id="108548" name="Group 4"/>
          <p:cNvGrpSpPr/>
          <p:nvPr/>
        </p:nvGrpSpPr>
        <p:grpSpPr>
          <a:xfrm>
            <a:off x="250825" y="1924050"/>
            <a:ext cx="3384550" cy="730250"/>
            <a:chOff x="158" y="1212"/>
            <a:chExt cx="2132" cy="460"/>
          </a:xfrm>
        </p:grpSpPr>
        <p:sp>
          <p:nvSpPr>
            <p:cNvPr id="21526" name="Rectangle 5" descr="Крупная сетка"/>
            <p:cNvSpPr/>
            <p:nvPr/>
          </p:nvSpPr>
          <p:spPr>
            <a:xfrm>
              <a:off x="158" y="125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1527" name="Object 6"/>
            <p:cNvGraphicFramePr>
              <a:graphicFrameLocks noChangeAspect="1"/>
            </p:cNvGraphicFramePr>
            <p:nvPr/>
          </p:nvGraphicFramePr>
          <p:xfrm>
            <a:off x="295" y="1212"/>
            <a:ext cx="1814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0" name="" r:id="rId1" imgW="901065" imgH="228600" progId="Equation.DSMT4">
                    <p:embed/>
                  </p:oleObj>
                </mc:Choice>
                <mc:Fallback>
                  <p:oleObj name="" r:id="rId1" imgW="901065" imgH="228600" progId="Equation.DSMT4">
                    <p:embed/>
                    <p:pic>
                      <p:nvPicPr>
                        <p:cNvPr id="0" name="Изображение 3109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95" y="1212"/>
                          <a:ext cx="1814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8551" name="Group 7"/>
          <p:cNvGrpSpPr/>
          <p:nvPr/>
        </p:nvGrpSpPr>
        <p:grpSpPr>
          <a:xfrm>
            <a:off x="250825" y="2852738"/>
            <a:ext cx="3384550" cy="746125"/>
            <a:chOff x="2336" y="1344"/>
            <a:chExt cx="2132" cy="470"/>
          </a:xfrm>
        </p:grpSpPr>
        <p:sp>
          <p:nvSpPr>
            <p:cNvPr id="21524" name="Rectangle 8" descr="Крупная сетка"/>
            <p:cNvSpPr/>
            <p:nvPr/>
          </p:nvSpPr>
          <p:spPr>
            <a:xfrm>
              <a:off x="2336" y="1389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1525" name="Object 9"/>
            <p:cNvGraphicFramePr>
              <a:graphicFrameLocks noChangeAspect="1"/>
            </p:cNvGraphicFramePr>
            <p:nvPr/>
          </p:nvGraphicFramePr>
          <p:xfrm>
            <a:off x="2752" y="1344"/>
            <a:ext cx="1253" cy="4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5" name="" r:id="rId3" imgW="609600" imgH="228600" progId="Equation.DSMT4">
                    <p:embed/>
                  </p:oleObj>
                </mc:Choice>
                <mc:Fallback>
                  <p:oleObj name="" r:id="rId3" imgW="609600" imgH="228600" progId="Equation.DSMT4">
                    <p:embed/>
                    <p:pic>
                      <p:nvPicPr>
                        <p:cNvPr id="0" name="Изображение 311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752" y="1344"/>
                          <a:ext cx="1253" cy="47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8554" name="Group 10"/>
          <p:cNvGrpSpPr/>
          <p:nvPr/>
        </p:nvGrpSpPr>
        <p:grpSpPr>
          <a:xfrm>
            <a:off x="250825" y="3789363"/>
            <a:ext cx="3384550" cy="766762"/>
            <a:chOff x="158" y="2380"/>
            <a:chExt cx="2132" cy="483"/>
          </a:xfrm>
        </p:grpSpPr>
        <p:sp>
          <p:nvSpPr>
            <p:cNvPr id="21522" name="Rectangle 11" descr="Крупная сетка"/>
            <p:cNvSpPr/>
            <p:nvPr/>
          </p:nvSpPr>
          <p:spPr>
            <a:xfrm>
              <a:off x="158" y="243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1523" name="Object 12"/>
            <p:cNvGraphicFramePr>
              <a:graphicFrameLocks noChangeAspect="1"/>
            </p:cNvGraphicFramePr>
            <p:nvPr/>
          </p:nvGraphicFramePr>
          <p:xfrm>
            <a:off x="249" y="2380"/>
            <a:ext cx="1905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1" name="" r:id="rId5" imgW="901065" imgH="228600" progId="Equation.DSMT4">
                    <p:embed/>
                  </p:oleObj>
                </mc:Choice>
                <mc:Fallback>
                  <p:oleObj name="" r:id="rId5" imgW="901065" imgH="228600" progId="Equation.DSMT4">
                    <p:embed/>
                    <p:pic>
                      <p:nvPicPr>
                        <p:cNvPr id="0" name="Изображение 3110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49" y="2380"/>
                          <a:ext cx="1905" cy="4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8557" name="Group 13"/>
          <p:cNvGrpSpPr/>
          <p:nvPr/>
        </p:nvGrpSpPr>
        <p:grpSpPr>
          <a:xfrm>
            <a:off x="250825" y="4652963"/>
            <a:ext cx="3384550" cy="785812"/>
            <a:chOff x="158" y="2931"/>
            <a:chExt cx="2132" cy="495"/>
          </a:xfrm>
        </p:grpSpPr>
        <p:sp>
          <p:nvSpPr>
            <p:cNvPr id="21520" name="Rectangle 14" descr="Крупная сетка"/>
            <p:cNvSpPr/>
            <p:nvPr/>
          </p:nvSpPr>
          <p:spPr>
            <a:xfrm>
              <a:off x="158" y="297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1521" name="Object 15"/>
            <p:cNvGraphicFramePr>
              <a:graphicFrameLocks noChangeAspect="1"/>
            </p:cNvGraphicFramePr>
            <p:nvPr/>
          </p:nvGraphicFramePr>
          <p:xfrm>
            <a:off x="236" y="2931"/>
            <a:ext cx="1841" cy="4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2" name="" r:id="rId7" imgW="850265" imgH="228600" progId="Equation.DSMT4">
                    <p:embed/>
                  </p:oleObj>
                </mc:Choice>
                <mc:Fallback>
                  <p:oleObj name="" r:id="rId7" imgW="850265" imgH="228600" progId="Equation.DSMT4">
                    <p:embed/>
                    <p:pic>
                      <p:nvPicPr>
                        <p:cNvPr id="0" name="Изображение 3111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36" y="2931"/>
                          <a:ext cx="1841" cy="49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8560" name="Group 16"/>
          <p:cNvGrpSpPr/>
          <p:nvPr/>
        </p:nvGrpSpPr>
        <p:grpSpPr>
          <a:xfrm>
            <a:off x="250825" y="5588000"/>
            <a:ext cx="3384550" cy="766763"/>
            <a:chOff x="158" y="3520"/>
            <a:chExt cx="2132" cy="483"/>
          </a:xfrm>
        </p:grpSpPr>
        <p:sp>
          <p:nvSpPr>
            <p:cNvPr id="21518" name="Rectangle 17" descr="Крупная сетка"/>
            <p:cNvSpPr/>
            <p:nvPr/>
          </p:nvSpPr>
          <p:spPr>
            <a:xfrm>
              <a:off x="158" y="356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1519" name="Object 18"/>
            <p:cNvGraphicFramePr>
              <a:graphicFrameLocks noChangeAspect="1"/>
            </p:cNvGraphicFramePr>
            <p:nvPr/>
          </p:nvGraphicFramePr>
          <p:xfrm>
            <a:off x="327" y="3520"/>
            <a:ext cx="1796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6" name="" r:id="rId9" imgW="850265" imgH="228600" progId="Equation.DSMT4">
                    <p:embed/>
                  </p:oleObj>
                </mc:Choice>
                <mc:Fallback>
                  <p:oleObj name="" r:id="rId9" imgW="850265" imgH="228600" progId="Equation.DSMT4">
                    <p:embed/>
                    <p:pic>
                      <p:nvPicPr>
                        <p:cNvPr id="0" name="Изображение 3115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27" y="3520"/>
                          <a:ext cx="1796" cy="4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1513" name="Picture 19" descr="CRCTR49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H="1">
            <a:off x="0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14" name="Rectangle 20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1515" name="Rectangle 21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108567" name="Object 23"/>
          <p:cNvGraphicFramePr>
            <a:graphicFrameLocks noChangeAspect="1"/>
          </p:cNvGraphicFramePr>
          <p:nvPr/>
        </p:nvGraphicFramePr>
        <p:xfrm>
          <a:off x="4500563" y="1484313"/>
          <a:ext cx="3746500" cy="537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" r:id="rId12" imgW="3724275" imgH="5343525" progId="GraphCtrl.Document">
                  <p:embed/>
                </p:oleObj>
              </mc:Choice>
              <mc:Fallback>
                <p:oleObj name="" r:id="rId12" imgW="3724275" imgH="5343525" progId="GraphCtrl.Document">
                  <p:embed/>
                  <p:pic>
                    <p:nvPicPr>
                      <p:cNvPr id="0" name="Изображение 3117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500563" y="1484313"/>
                        <a:ext cx="3746500" cy="5373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7" name="AutoShape 24">
            <a:hlinkClick r:id="" action="ppaction://hlinkshowjump?jump=nextslide"/>
          </p:cNvPr>
          <p:cNvSpPr/>
          <p:nvPr/>
        </p:nvSpPr>
        <p:spPr>
          <a:xfrm>
            <a:off x="7885113" y="6237288"/>
            <a:ext cx="1042987" cy="466725"/>
          </a:xfrm>
          <a:prstGeom prst="actionButtonForwardNex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08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85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08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55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85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54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085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08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08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08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1085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1085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551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85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08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557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085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108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560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Rectangle 5" descr="Крупная сетка"/>
          <p:cNvSpPr/>
          <p:nvPr/>
        </p:nvSpPr>
        <p:spPr>
          <a:xfrm>
            <a:off x="1042988" y="260350"/>
            <a:ext cx="7921625" cy="11525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Определите соответствие,  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между графиком функции и формулой: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1" name="Oval 6" descr="Контурные ромбики"/>
          <p:cNvSpPr/>
          <p:nvPr/>
        </p:nvSpPr>
        <p:spPr>
          <a:xfrm>
            <a:off x="1116013" y="0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4000" b="1" dirty="0">
                <a:latin typeface="Times New Roman" panose="02020603050405020304" pitchFamily="18" charset="0"/>
              </a:rPr>
              <a:t>8.</a:t>
            </a:r>
            <a:endParaRPr lang="ru-RU" altLang="ru-RU" sz="4000" b="1" dirty="0">
              <a:latin typeface="Times New Roman" panose="02020603050405020304" pitchFamily="18" charset="0"/>
            </a:endParaRPr>
          </a:p>
        </p:txBody>
      </p:sp>
      <p:grpSp>
        <p:nvGrpSpPr>
          <p:cNvPr id="99367" name="Group 39"/>
          <p:cNvGrpSpPr/>
          <p:nvPr/>
        </p:nvGrpSpPr>
        <p:grpSpPr>
          <a:xfrm>
            <a:off x="250825" y="1924050"/>
            <a:ext cx="3384550" cy="730250"/>
            <a:chOff x="158" y="1212"/>
            <a:chExt cx="2132" cy="460"/>
          </a:xfrm>
        </p:grpSpPr>
        <p:sp>
          <p:nvSpPr>
            <p:cNvPr id="22549" name="Rectangle 16" descr="Крупная сетка"/>
            <p:cNvSpPr/>
            <p:nvPr/>
          </p:nvSpPr>
          <p:spPr>
            <a:xfrm>
              <a:off x="158" y="125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2550" name="Object 18"/>
            <p:cNvGraphicFramePr>
              <a:graphicFrameLocks noChangeAspect="1"/>
            </p:cNvGraphicFramePr>
            <p:nvPr/>
          </p:nvGraphicFramePr>
          <p:xfrm>
            <a:off x="295" y="1212"/>
            <a:ext cx="1814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3" name="" r:id="rId1" imgW="901065" imgH="228600" progId="Equation.DSMT4">
                    <p:embed/>
                  </p:oleObj>
                </mc:Choice>
                <mc:Fallback>
                  <p:oleObj name="" r:id="rId1" imgW="901065" imgH="228600" progId="Equation.DSMT4">
                    <p:embed/>
                    <p:pic>
                      <p:nvPicPr>
                        <p:cNvPr id="0" name="Изображение 3112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95" y="1212"/>
                          <a:ext cx="1814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9349" name="Group 21"/>
          <p:cNvGrpSpPr/>
          <p:nvPr/>
        </p:nvGrpSpPr>
        <p:grpSpPr>
          <a:xfrm>
            <a:off x="250825" y="2852738"/>
            <a:ext cx="3384550" cy="746125"/>
            <a:chOff x="2336" y="1344"/>
            <a:chExt cx="2132" cy="470"/>
          </a:xfrm>
        </p:grpSpPr>
        <p:sp>
          <p:nvSpPr>
            <p:cNvPr id="22547" name="Rectangle 22" descr="Крупная сетка"/>
            <p:cNvSpPr/>
            <p:nvPr/>
          </p:nvSpPr>
          <p:spPr>
            <a:xfrm>
              <a:off x="2336" y="1389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2548" name="Object 23"/>
            <p:cNvGraphicFramePr>
              <a:graphicFrameLocks noChangeAspect="1"/>
            </p:cNvGraphicFramePr>
            <p:nvPr/>
          </p:nvGraphicFramePr>
          <p:xfrm>
            <a:off x="2752" y="1344"/>
            <a:ext cx="1253" cy="4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9" name="" r:id="rId3" imgW="609600" imgH="228600" progId="Equation.DSMT4">
                    <p:embed/>
                  </p:oleObj>
                </mc:Choice>
                <mc:Fallback>
                  <p:oleObj name="" r:id="rId3" imgW="609600" imgH="228600" progId="Equation.DSMT4">
                    <p:embed/>
                    <p:pic>
                      <p:nvPicPr>
                        <p:cNvPr id="0" name="Изображение 3108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752" y="1344"/>
                          <a:ext cx="1253" cy="47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9364" name="Group 36"/>
          <p:cNvGrpSpPr/>
          <p:nvPr/>
        </p:nvGrpSpPr>
        <p:grpSpPr>
          <a:xfrm>
            <a:off x="250825" y="3789363"/>
            <a:ext cx="3384550" cy="766762"/>
            <a:chOff x="158" y="2380"/>
            <a:chExt cx="2132" cy="483"/>
          </a:xfrm>
        </p:grpSpPr>
        <p:sp>
          <p:nvSpPr>
            <p:cNvPr id="22545" name="Rectangle 25" descr="Крупная сетка"/>
            <p:cNvSpPr/>
            <p:nvPr/>
          </p:nvSpPr>
          <p:spPr>
            <a:xfrm>
              <a:off x="158" y="243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2546" name="Object 26"/>
            <p:cNvGraphicFramePr>
              <a:graphicFrameLocks noChangeAspect="1"/>
            </p:cNvGraphicFramePr>
            <p:nvPr/>
          </p:nvGraphicFramePr>
          <p:xfrm>
            <a:off x="249" y="2380"/>
            <a:ext cx="1905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4" name="" r:id="rId5" imgW="901065" imgH="228600" progId="Equation.DSMT4">
                    <p:embed/>
                  </p:oleObj>
                </mc:Choice>
                <mc:Fallback>
                  <p:oleObj name="" r:id="rId5" imgW="901065" imgH="228600" progId="Equation.DSMT4">
                    <p:embed/>
                    <p:pic>
                      <p:nvPicPr>
                        <p:cNvPr id="0" name="Изображение 3113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49" y="2380"/>
                          <a:ext cx="1905" cy="4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9365" name="Group 37"/>
          <p:cNvGrpSpPr/>
          <p:nvPr/>
        </p:nvGrpSpPr>
        <p:grpSpPr>
          <a:xfrm>
            <a:off x="250825" y="4652963"/>
            <a:ext cx="3384550" cy="785812"/>
            <a:chOff x="158" y="2931"/>
            <a:chExt cx="2132" cy="495"/>
          </a:xfrm>
        </p:grpSpPr>
        <p:sp>
          <p:nvSpPr>
            <p:cNvPr id="22543" name="Rectangle 28" descr="Крупная сетка"/>
            <p:cNvSpPr/>
            <p:nvPr/>
          </p:nvSpPr>
          <p:spPr>
            <a:xfrm>
              <a:off x="158" y="297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2544" name="Object 29"/>
            <p:cNvGraphicFramePr>
              <a:graphicFrameLocks noChangeAspect="1"/>
            </p:cNvGraphicFramePr>
            <p:nvPr/>
          </p:nvGraphicFramePr>
          <p:xfrm>
            <a:off x="236" y="2931"/>
            <a:ext cx="1841" cy="4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7" name="" r:id="rId7" imgW="850265" imgH="228600" progId="Equation.DSMT4">
                    <p:embed/>
                  </p:oleObj>
                </mc:Choice>
                <mc:Fallback>
                  <p:oleObj name="" r:id="rId7" imgW="850265" imgH="228600" progId="Equation.DSMT4">
                    <p:embed/>
                    <p:pic>
                      <p:nvPicPr>
                        <p:cNvPr id="0" name="Изображение 3116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36" y="2931"/>
                          <a:ext cx="1841" cy="49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9366" name="Group 38"/>
          <p:cNvGrpSpPr/>
          <p:nvPr/>
        </p:nvGrpSpPr>
        <p:grpSpPr>
          <a:xfrm>
            <a:off x="250825" y="5588000"/>
            <a:ext cx="3384550" cy="766763"/>
            <a:chOff x="158" y="3520"/>
            <a:chExt cx="2132" cy="483"/>
          </a:xfrm>
        </p:grpSpPr>
        <p:sp>
          <p:nvSpPr>
            <p:cNvPr id="22541" name="Rectangle 31" descr="Крупная сетка"/>
            <p:cNvSpPr/>
            <p:nvPr/>
          </p:nvSpPr>
          <p:spPr>
            <a:xfrm>
              <a:off x="158" y="356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2542" name="Object 32"/>
            <p:cNvGraphicFramePr>
              <a:graphicFrameLocks noChangeAspect="1"/>
            </p:cNvGraphicFramePr>
            <p:nvPr/>
          </p:nvGraphicFramePr>
          <p:xfrm>
            <a:off x="327" y="3520"/>
            <a:ext cx="1796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9" name="" r:id="rId9" imgW="850265" imgH="228600" progId="Equation.DSMT4">
                    <p:embed/>
                  </p:oleObj>
                </mc:Choice>
                <mc:Fallback>
                  <p:oleObj name="" r:id="rId9" imgW="850265" imgH="228600" progId="Equation.DSMT4">
                    <p:embed/>
                    <p:pic>
                      <p:nvPicPr>
                        <p:cNvPr id="0" name="Изображение 3118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27" y="3520"/>
                          <a:ext cx="1796" cy="4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2537" name="Picture 33" descr="CRCTR49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H="1">
            <a:off x="0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2538" name="Rectangle 35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99362" name="Object 34"/>
          <p:cNvGraphicFramePr>
            <a:graphicFrameLocks noChangeAspect="1"/>
          </p:cNvGraphicFramePr>
          <p:nvPr/>
        </p:nvGraphicFramePr>
        <p:xfrm>
          <a:off x="4787900" y="1484313"/>
          <a:ext cx="3746500" cy="537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" r:id="rId12" imgW="3724275" imgH="5343525" progId="GraphCtrl.Document">
                  <p:embed/>
                </p:oleObj>
              </mc:Choice>
              <mc:Fallback>
                <p:oleObj name="" r:id="rId12" imgW="3724275" imgH="5343525" progId="GraphCtrl.Document">
                  <p:embed/>
                  <p:pic>
                    <p:nvPicPr>
                      <p:cNvPr id="0" name="Изображение 3122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787900" y="1484313"/>
                        <a:ext cx="3746500" cy="5373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0" name="AutoShape 40">
            <a:hlinkClick r:id="" action="ppaction://hlinkshowjump?jump=nextslide"/>
          </p:cNvPr>
          <p:cNvSpPr/>
          <p:nvPr/>
        </p:nvSpPr>
        <p:spPr>
          <a:xfrm>
            <a:off x="7885113" y="6237288"/>
            <a:ext cx="1042987" cy="466725"/>
          </a:xfrm>
          <a:prstGeom prst="actionButtonForwardNex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99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93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99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99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99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99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99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99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99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99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99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99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99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99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993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993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64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993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99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99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99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67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993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99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99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99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49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993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99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99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99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65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993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99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99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993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366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Rectangle 2" descr="Крупная сетка"/>
          <p:cNvSpPr/>
          <p:nvPr/>
        </p:nvSpPr>
        <p:spPr>
          <a:xfrm>
            <a:off x="1042988" y="260350"/>
            <a:ext cx="7921625" cy="11525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Определите соответствие,  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между графиком функции и формулой: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5" name="Oval 3" descr="Контурные ромбики"/>
          <p:cNvSpPr/>
          <p:nvPr/>
        </p:nvSpPr>
        <p:spPr>
          <a:xfrm>
            <a:off x="1116013" y="0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4000" b="1" dirty="0">
                <a:latin typeface="Times New Roman" panose="02020603050405020304" pitchFamily="18" charset="0"/>
              </a:rPr>
              <a:t>8.</a:t>
            </a:r>
            <a:endParaRPr lang="ru-RU" altLang="ru-RU" sz="4000" b="1" dirty="0">
              <a:latin typeface="Times New Roman" panose="02020603050405020304" pitchFamily="18" charset="0"/>
            </a:endParaRPr>
          </a:p>
        </p:txBody>
      </p:sp>
      <p:grpSp>
        <p:nvGrpSpPr>
          <p:cNvPr id="107524" name="Group 4"/>
          <p:cNvGrpSpPr/>
          <p:nvPr/>
        </p:nvGrpSpPr>
        <p:grpSpPr>
          <a:xfrm>
            <a:off x="250825" y="1924050"/>
            <a:ext cx="3384550" cy="730250"/>
            <a:chOff x="158" y="1212"/>
            <a:chExt cx="2132" cy="460"/>
          </a:xfrm>
        </p:grpSpPr>
        <p:sp>
          <p:nvSpPr>
            <p:cNvPr id="23574" name="Rectangle 5" descr="Крупная сетка"/>
            <p:cNvSpPr/>
            <p:nvPr/>
          </p:nvSpPr>
          <p:spPr>
            <a:xfrm>
              <a:off x="158" y="125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3575" name="Object 6"/>
            <p:cNvGraphicFramePr>
              <a:graphicFrameLocks noChangeAspect="1"/>
            </p:cNvGraphicFramePr>
            <p:nvPr/>
          </p:nvGraphicFramePr>
          <p:xfrm>
            <a:off x="295" y="1212"/>
            <a:ext cx="1814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0" name="" r:id="rId1" imgW="901065" imgH="228600" progId="Equation.DSMT4">
                    <p:embed/>
                  </p:oleObj>
                </mc:Choice>
                <mc:Fallback>
                  <p:oleObj name="" r:id="rId1" imgW="901065" imgH="228600" progId="Equation.DSMT4">
                    <p:embed/>
                    <p:pic>
                      <p:nvPicPr>
                        <p:cNvPr id="0" name="Изображение 3119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95" y="1212"/>
                          <a:ext cx="1814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7527" name="Group 7"/>
          <p:cNvGrpSpPr/>
          <p:nvPr/>
        </p:nvGrpSpPr>
        <p:grpSpPr>
          <a:xfrm>
            <a:off x="250825" y="2852738"/>
            <a:ext cx="3384550" cy="746125"/>
            <a:chOff x="2336" y="1344"/>
            <a:chExt cx="2132" cy="470"/>
          </a:xfrm>
        </p:grpSpPr>
        <p:sp>
          <p:nvSpPr>
            <p:cNvPr id="23572" name="Rectangle 8" descr="Крупная сетка"/>
            <p:cNvSpPr/>
            <p:nvPr/>
          </p:nvSpPr>
          <p:spPr>
            <a:xfrm>
              <a:off x="2336" y="1389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3573" name="Object 9"/>
            <p:cNvGraphicFramePr>
              <a:graphicFrameLocks noChangeAspect="1"/>
            </p:cNvGraphicFramePr>
            <p:nvPr/>
          </p:nvGraphicFramePr>
          <p:xfrm>
            <a:off x="2752" y="1344"/>
            <a:ext cx="1253" cy="4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7" name="" r:id="rId3" imgW="609600" imgH="228600" progId="Equation.DSMT4">
                    <p:embed/>
                  </p:oleObj>
                </mc:Choice>
                <mc:Fallback>
                  <p:oleObj name="" r:id="rId3" imgW="609600" imgH="228600" progId="Equation.DSMT4">
                    <p:embed/>
                    <p:pic>
                      <p:nvPicPr>
                        <p:cNvPr id="0" name="Изображение 312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752" y="1344"/>
                          <a:ext cx="1253" cy="47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7530" name="Group 10"/>
          <p:cNvGrpSpPr/>
          <p:nvPr/>
        </p:nvGrpSpPr>
        <p:grpSpPr>
          <a:xfrm>
            <a:off x="250825" y="3789363"/>
            <a:ext cx="3384550" cy="766762"/>
            <a:chOff x="158" y="2380"/>
            <a:chExt cx="2132" cy="483"/>
          </a:xfrm>
        </p:grpSpPr>
        <p:sp>
          <p:nvSpPr>
            <p:cNvPr id="23570" name="Rectangle 11" descr="Крупная сетка"/>
            <p:cNvSpPr/>
            <p:nvPr/>
          </p:nvSpPr>
          <p:spPr>
            <a:xfrm>
              <a:off x="158" y="243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3571" name="Object 12"/>
            <p:cNvGraphicFramePr>
              <a:graphicFrameLocks noChangeAspect="1"/>
            </p:cNvGraphicFramePr>
            <p:nvPr/>
          </p:nvGraphicFramePr>
          <p:xfrm>
            <a:off x="249" y="2380"/>
            <a:ext cx="1905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6" name="" r:id="rId5" imgW="901065" imgH="228600" progId="Equation.DSMT4">
                    <p:embed/>
                  </p:oleObj>
                </mc:Choice>
                <mc:Fallback>
                  <p:oleObj name="" r:id="rId5" imgW="901065" imgH="228600" progId="Equation.DSMT4">
                    <p:embed/>
                    <p:pic>
                      <p:nvPicPr>
                        <p:cNvPr id="0" name="Изображение 312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49" y="2380"/>
                          <a:ext cx="1905" cy="4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7533" name="Group 13"/>
          <p:cNvGrpSpPr/>
          <p:nvPr/>
        </p:nvGrpSpPr>
        <p:grpSpPr>
          <a:xfrm>
            <a:off x="250825" y="4652963"/>
            <a:ext cx="3384550" cy="785812"/>
            <a:chOff x="158" y="2931"/>
            <a:chExt cx="2132" cy="495"/>
          </a:xfrm>
        </p:grpSpPr>
        <p:sp>
          <p:nvSpPr>
            <p:cNvPr id="23568" name="Rectangle 14" descr="Крупная сетка"/>
            <p:cNvSpPr/>
            <p:nvPr/>
          </p:nvSpPr>
          <p:spPr>
            <a:xfrm>
              <a:off x="158" y="297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3569" name="Object 15"/>
            <p:cNvGraphicFramePr>
              <a:graphicFrameLocks noChangeAspect="1"/>
            </p:cNvGraphicFramePr>
            <p:nvPr/>
          </p:nvGraphicFramePr>
          <p:xfrm>
            <a:off x="236" y="2931"/>
            <a:ext cx="1841" cy="4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9" name="" r:id="rId7" imgW="850265" imgH="228600" progId="Equation.DSMT4">
                    <p:embed/>
                  </p:oleObj>
                </mc:Choice>
                <mc:Fallback>
                  <p:oleObj name="" r:id="rId7" imgW="850265" imgH="228600" progId="Equation.DSMT4">
                    <p:embed/>
                    <p:pic>
                      <p:nvPicPr>
                        <p:cNvPr id="0" name="Изображение 3128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36" y="2931"/>
                          <a:ext cx="1841" cy="49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7536" name="Group 16"/>
          <p:cNvGrpSpPr/>
          <p:nvPr/>
        </p:nvGrpSpPr>
        <p:grpSpPr>
          <a:xfrm>
            <a:off x="250825" y="5588000"/>
            <a:ext cx="3384550" cy="766763"/>
            <a:chOff x="158" y="3520"/>
            <a:chExt cx="2132" cy="483"/>
          </a:xfrm>
        </p:grpSpPr>
        <p:sp>
          <p:nvSpPr>
            <p:cNvPr id="23566" name="Rectangle 17" descr="Крупная сетка"/>
            <p:cNvSpPr/>
            <p:nvPr/>
          </p:nvSpPr>
          <p:spPr>
            <a:xfrm>
              <a:off x="158" y="356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3567" name="Object 18"/>
            <p:cNvGraphicFramePr>
              <a:graphicFrameLocks noChangeAspect="1"/>
            </p:cNvGraphicFramePr>
            <p:nvPr/>
          </p:nvGraphicFramePr>
          <p:xfrm>
            <a:off x="327" y="3520"/>
            <a:ext cx="1796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5" name="" r:id="rId9" imgW="850265" imgH="228600" progId="Equation.DSMT4">
                    <p:embed/>
                  </p:oleObj>
                </mc:Choice>
                <mc:Fallback>
                  <p:oleObj name="" r:id="rId9" imgW="850265" imgH="228600" progId="Equation.DSMT4">
                    <p:embed/>
                    <p:pic>
                      <p:nvPicPr>
                        <p:cNvPr id="0" name="Изображение 3124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27" y="3520"/>
                          <a:ext cx="1796" cy="4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3561" name="Picture 19" descr="CRCTR49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H="1">
            <a:off x="0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3562" name="Rectangle 20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3563" name="Rectangle 23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107542" name="Object 22"/>
          <p:cNvGraphicFramePr>
            <a:graphicFrameLocks noChangeAspect="1"/>
          </p:cNvGraphicFramePr>
          <p:nvPr/>
        </p:nvGraphicFramePr>
        <p:xfrm>
          <a:off x="4500563" y="1412875"/>
          <a:ext cx="3795712" cy="544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" r:id="rId12" imgW="3724275" imgH="5343525" progId="GraphCtrl.Document">
                  <p:embed/>
                </p:oleObj>
              </mc:Choice>
              <mc:Fallback>
                <p:oleObj name="" r:id="rId12" imgW="3724275" imgH="5343525" progId="GraphCtrl.Document">
                  <p:embed/>
                  <p:pic>
                    <p:nvPicPr>
                      <p:cNvPr id="0" name="Изображение 3127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500563" y="1412875"/>
                        <a:ext cx="3795712" cy="5445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5" name="AutoShape 24">
            <a:hlinkClick r:id="" action="ppaction://hlinkshowjump?jump=nextslide"/>
          </p:cNvPr>
          <p:cNvSpPr/>
          <p:nvPr/>
        </p:nvSpPr>
        <p:spPr>
          <a:xfrm>
            <a:off x="7885113" y="6237288"/>
            <a:ext cx="1042987" cy="466725"/>
          </a:xfrm>
          <a:prstGeom prst="actionButtonForwardNex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07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75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75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075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2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75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33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075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1075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1075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536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Rectangle 2" descr="Крупная сетка"/>
          <p:cNvSpPr/>
          <p:nvPr/>
        </p:nvSpPr>
        <p:spPr>
          <a:xfrm>
            <a:off x="1042988" y="260350"/>
            <a:ext cx="7921625" cy="11525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Определите соответствие,  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между графиком функции и формулой: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Oval 3" descr="Контурные ромбики"/>
          <p:cNvSpPr/>
          <p:nvPr/>
        </p:nvSpPr>
        <p:spPr>
          <a:xfrm>
            <a:off x="1116013" y="0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4000" b="1" dirty="0">
                <a:latin typeface="Times New Roman" panose="02020603050405020304" pitchFamily="18" charset="0"/>
              </a:rPr>
              <a:t>8.</a:t>
            </a:r>
            <a:endParaRPr lang="ru-RU" altLang="ru-RU" sz="4000" b="1" dirty="0">
              <a:latin typeface="Times New Roman" panose="02020603050405020304" pitchFamily="18" charset="0"/>
            </a:endParaRPr>
          </a:p>
        </p:txBody>
      </p:sp>
      <p:grpSp>
        <p:nvGrpSpPr>
          <p:cNvPr id="109572" name="Group 4"/>
          <p:cNvGrpSpPr/>
          <p:nvPr/>
        </p:nvGrpSpPr>
        <p:grpSpPr>
          <a:xfrm>
            <a:off x="250825" y="1924050"/>
            <a:ext cx="3384550" cy="730250"/>
            <a:chOff x="158" y="1212"/>
            <a:chExt cx="2132" cy="460"/>
          </a:xfrm>
        </p:grpSpPr>
        <p:sp>
          <p:nvSpPr>
            <p:cNvPr id="24598" name="Rectangle 5" descr="Крупная сетка"/>
            <p:cNvSpPr/>
            <p:nvPr/>
          </p:nvSpPr>
          <p:spPr>
            <a:xfrm>
              <a:off x="158" y="125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4599" name="Object 6"/>
            <p:cNvGraphicFramePr>
              <a:graphicFrameLocks noChangeAspect="1"/>
            </p:cNvGraphicFramePr>
            <p:nvPr/>
          </p:nvGraphicFramePr>
          <p:xfrm>
            <a:off x="295" y="1212"/>
            <a:ext cx="1814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4" name="" r:id="rId1" imgW="901065" imgH="228600" progId="Equation.DSMT4">
                    <p:embed/>
                  </p:oleObj>
                </mc:Choice>
                <mc:Fallback>
                  <p:oleObj name="" r:id="rId1" imgW="901065" imgH="228600" progId="Equation.DSMT4">
                    <p:embed/>
                    <p:pic>
                      <p:nvPicPr>
                        <p:cNvPr id="0" name="Изображение 3123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95" y="1212"/>
                          <a:ext cx="1814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9575" name="Group 7"/>
          <p:cNvGrpSpPr/>
          <p:nvPr/>
        </p:nvGrpSpPr>
        <p:grpSpPr>
          <a:xfrm>
            <a:off x="250825" y="2852738"/>
            <a:ext cx="3384550" cy="746125"/>
            <a:chOff x="2336" y="1344"/>
            <a:chExt cx="2132" cy="470"/>
          </a:xfrm>
        </p:grpSpPr>
        <p:sp>
          <p:nvSpPr>
            <p:cNvPr id="24596" name="Rectangle 8" descr="Крупная сетка"/>
            <p:cNvSpPr/>
            <p:nvPr/>
          </p:nvSpPr>
          <p:spPr>
            <a:xfrm>
              <a:off x="2336" y="1389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4597" name="Object 9"/>
            <p:cNvGraphicFramePr>
              <a:graphicFrameLocks noChangeAspect="1"/>
            </p:cNvGraphicFramePr>
            <p:nvPr/>
          </p:nvGraphicFramePr>
          <p:xfrm>
            <a:off x="2752" y="1344"/>
            <a:ext cx="1253" cy="4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1" name="" r:id="rId3" imgW="609600" imgH="228600" progId="Equation.DSMT4">
                    <p:embed/>
                  </p:oleObj>
                </mc:Choice>
                <mc:Fallback>
                  <p:oleObj name="" r:id="rId3" imgW="609600" imgH="228600" progId="Equation.DSMT4">
                    <p:embed/>
                    <p:pic>
                      <p:nvPicPr>
                        <p:cNvPr id="0" name="Изображение 3120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752" y="1344"/>
                          <a:ext cx="1253" cy="47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9578" name="Group 10"/>
          <p:cNvGrpSpPr/>
          <p:nvPr/>
        </p:nvGrpSpPr>
        <p:grpSpPr>
          <a:xfrm>
            <a:off x="250825" y="3789363"/>
            <a:ext cx="3384550" cy="766762"/>
            <a:chOff x="158" y="2380"/>
            <a:chExt cx="2132" cy="483"/>
          </a:xfrm>
        </p:grpSpPr>
        <p:sp>
          <p:nvSpPr>
            <p:cNvPr id="24594" name="Rectangle 11" descr="Крупная сетка"/>
            <p:cNvSpPr/>
            <p:nvPr/>
          </p:nvSpPr>
          <p:spPr>
            <a:xfrm>
              <a:off x="158" y="243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4595" name="Object 12"/>
            <p:cNvGraphicFramePr>
              <a:graphicFrameLocks noChangeAspect="1"/>
            </p:cNvGraphicFramePr>
            <p:nvPr/>
          </p:nvGraphicFramePr>
          <p:xfrm>
            <a:off x="249" y="2380"/>
            <a:ext cx="1905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2" name="" r:id="rId5" imgW="901065" imgH="228600" progId="Equation.DSMT4">
                    <p:embed/>
                  </p:oleObj>
                </mc:Choice>
                <mc:Fallback>
                  <p:oleObj name="" r:id="rId5" imgW="901065" imgH="228600" progId="Equation.DSMT4">
                    <p:embed/>
                    <p:pic>
                      <p:nvPicPr>
                        <p:cNvPr id="0" name="Изображение 3121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49" y="2380"/>
                          <a:ext cx="1905" cy="4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9581" name="Group 13"/>
          <p:cNvGrpSpPr/>
          <p:nvPr/>
        </p:nvGrpSpPr>
        <p:grpSpPr>
          <a:xfrm>
            <a:off x="250825" y="4652963"/>
            <a:ext cx="3384550" cy="785812"/>
            <a:chOff x="158" y="2931"/>
            <a:chExt cx="2132" cy="495"/>
          </a:xfrm>
        </p:grpSpPr>
        <p:sp>
          <p:nvSpPr>
            <p:cNvPr id="24592" name="Rectangle 14" descr="Крупная сетка"/>
            <p:cNvSpPr/>
            <p:nvPr/>
          </p:nvSpPr>
          <p:spPr>
            <a:xfrm>
              <a:off x="158" y="297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4593" name="Object 15"/>
            <p:cNvGraphicFramePr>
              <a:graphicFrameLocks noChangeAspect="1"/>
            </p:cNvGraphicFramePr>
            <p:nvPr/>
          </p:nvGraphicFramePr>
          <p:xfrm>
            <a:off x="236" y="2931"/>
            <a:ext cx="1841" cy="4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3" name="" r:id="rId7" imgW="850265" imgH="228600" progId="Equation.DSMT4">
                    <p:embed/>
                  </p:oleObj>
                </mc:Choice>
                <mc:Fallback>
                  <p:oleObj name="" r:id="rId7" imgW="850265" imgH="228600" progId="Equation.DSMT4">
                    <p:embed/>
                    <p:pic>
                      <p:nvPicPr>
                        <p:cNvPr id="0" name="Изображение 3132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36" y="2931"/>
                          <a:ext cx="1841" cy="49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9584" name="Group 16"/>
          <p:cNvGrpSpPr/>
          <p:nvPr/>
        </p:nvGrpSpPr>
        <p:grpSpPr>
          <a:xfrm>
            <a:off x="250825" y="5588000"/>
            <a:ext cx="3384550" cy="766763"/>
            <a:chOff x="158" y="3520"/>
            <a:chExt cx="2132" cy="483"/>
          </a:xfrm>
        </p:grpSpPr>
        <p:sp>
          <p:nvSpPr>
            <p:cNvPr id="24590" name="Rectangle 17" descr="Крупная сетка"/>
            <p:cNvSpPr/>
            <p:nvPr/>
          </p:nvSpPr>
          <p:spPr>
            <a:xfrm>
              <a:off x="158" y="356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4591" name="Object 18"/>
            <p:cNvGraphicFramePr>
              <a:graphicFrameLocks noChangeAspect="1"/>
            </p:cNvGraphicFramePr>
            <p:nvPr/>
          </p:nvGraphicFramePr>
          <p:xfrm>
            <a:off x="327" y="3520"/>
            <a:ext cx="1796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4" name="" r:id="rId9" imgW="850265" imgH="228600" progId="Equation.DSMT4">
                    <p:embed/>
                  </p:oleObj>
                </mc:Choice>
                <mc:Fallback>
                  <p:oleObj name="" r:id="rId9" imgW="850265" imgH="228600" progId="Equation.DSMT4">
                    <p:embed/>
                    <p:pic>
                      <p:nvPicPr>
                        <p:cNvPr id="0" name="Изображение 3133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27" y="3520"/>
                          <a:ext cx="1796" cy="4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4585" name="Picture 19" descr="CRCTR49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H="1">
            <a:off x="0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4586" name="Rectangle 20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4587" name="Rectangle 21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109591" name="Object 23"/>
          <p:cNvGraphicFramePr>
            <a:graphicFrameLocks noChangeAspect="1"/>
          </p:cNvGraphicFramePr>
          <p:nvPr/>
        </p:nvGraphicFramePr>
        <p:xfrm>
          <a:off x="4284663" y="1484313"/>
          <a:ext cx="3746500" cy="537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" r:id="rId12" imgW="3724275" imgH="5343525" progId="GraphCtrl.Document">
                  <p:embed/>
                </p:oleObj>
              </mc:Choice>
              <mc:Fallback>
                <p:oleObj name="" r:id="rId12" imgW="3724275" imgH="5343525" progId="GraphCtrl.Document">
                  <p:embed/>
                  <p:pic>
                    <p:nvPicPr>
                      <p:cNvPr id="0" name="Изображение 3134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284663" y="1484313"/>
                        <a:ext cx="3746500" cy="5373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9" name="AutoShape 24">
            <a:hlinkClick r:id="" action="ppaction://hlinkshowjump?jump=nextslide"/>
          </p:cNvPr>
          <p:cNvSpPr/>
          <p:nvPr/>
        </p:nvSpPr>
        <p:spPr>
          <a:xfrm>
            <a:off x="7885113" y="6237288"/>
            <a:ext cx="1042987" cy="466725"/>
          </a:xfrm>
          <a:prstGeom prst="actionButtonForwardNext">
            <a:avLst/>
          </a:prstGeom>
          <a:solidFill>
            <a:schemeClr val="accent1"/>
          </a:solidFill>
          <a:ln w="9525">
            <a:noFill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09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95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7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95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09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09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095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72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095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7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95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09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81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095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109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584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Rectangle 2" descr="Крупная сетка"/>
          <p:cNvSpPr/>
          <p:nvPr/>
        </p:nvSpPr>
        <p:spPr>
          <a:xfrm>
            <a:off x="1042988" y="260350"/>
            <a:ext cx="7921625" cy="11525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Определите соответствие,  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между графиком функции и формулой: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3" name="Oval 3" descr="Контурные ромбики"/>
          <p:cNvSpPr/>
          <p:nvPr/>
        </p:nvSpPr>
        <p:spPr>
          <a:xfrm>
            <a:off x="1116013" y="0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4000" b="1" dirty="0">
                <a:latin typeface="Times New Roman" panose="02020603050405020304" pitchFamily="18" charset="0"/>
              </a:rPr>
              <a:t>8.</a:t>
            </a:r>
            <a:endParaRPr lang="ru-RU" altLang="ru-RU" sz="4000" b="1" dirty="0">
              <a:latin typeface="Times New Roman" panose="02020603050405020304" pitchFamily="18" charset="0"/>
            </a:endParaRPr>
          </a:p>
        </p:txBody>
      </p:sp>
      <p:grpSp>
        <p:nvGrpSpPr>
          <p:cNvPr id="110596" name="Group 4"/>
          <p:cNvGrpSpPr/>
          <p:nvPr/>
        </p:nvGrpSpPr>
        <p:grpSpPr>
          <a:xfrm>
            <a:off x="250825" y="1924050"/>
            <a:ext cx="3384550" cy="730250"/>
            <a:chOff x="158" y="1212"/>
            <a:chExt cx="2132" cy="460"/>
          </a:xfrm>
        </p:grpSpPr>
        <p:sp>
          <p:nvSpPr>
            <p:cNvPr id="25622" name="Rectangle 5" descr="Крупная сетка"/>
            <p:cNvSpPr/>
            <p:nvPr/>
          </p:nvSpPr>
          <p:spPr>
            <a:xfrm>
              <a:off x="158" y="125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5623" name="Object 6"/>
            <p:cNvGraphicFramePr>
              <a:graphicFrameLocks noChangeAspect="1"/>
            </p:cNvGraphicFramePr>
            <p:nvPr/>
          </p:nvGraphicFramePr>
          <p:xfrm>
            <a:off x="295" y="1212"/>
            <a:ext cx="1814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7" name="" r:id="rId1" imgW="901065" imgH="228600" progId="Equation.DSMT4">
                    <p:embed/>
                  </p:oleObj>
                </mc:Choice>
                <mc:Fallback>
                  <p:oleObj name="" r:id="rId1" imgW="901065" imgH="228600" progId="Equation.DSMT4">
                    <p:embed/>
                    <p:pic>
                      <p:nvPicPr>
                        <p:cNvPr id="0" name="Изображение 3136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95" y="1212"/>
                          <a:ext cx="1814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0599" name="Group 7"/>
          <p:cNvGrpSpPr/>
          <p:nvPr/>
        </p:nvGrpSpPr>
        <p:grpSpPr>
          <a:xfrm>
            <a:off x="250825" y="2852738"/>
            <a:ext cx="3384550" cy="746125"/>
            <a:chOff x="2336" y="1344"/>
            <a:chExt cx="2132" cy="470"/>
          </a:xfrm>
        </p:grpSpPr>
        <p:sp>
          <p:nvSpPr>
            <p:cNvPr id="25620" name="Rectangle 8" descr="Крупная сетка"/>
            <p:cNvSpPr/>
            <p:nvPr/>
          </p:nvSpPr>
          <p:spPr>
            <a:xfrm>
              <a:off x="2336" y="1389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5621" name="Object 9"/>
            <p:cNvGraphicFramePr>
              <a:graphicFrameLocks noChangeAspect="1"/>
            </p:cNvGraphicFramePr>
            <p:nvPr/>
          </p:nvGraphicFramePr>
          <p:xfrm>
            <a:off x="2752" y="1344"/>
            <a:ext cx="1253" cy="4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6" name="" r:id="rId3" imgW="609600" imgH="228600" progId="Equation.DSMT4">
                    <p:embed/>
                  </p:oleObj>
                </mc:Choice>
                <mc:Fallback>
                  <p:oleObj name="" r:id="rId3" imgW="609600" imgH="228600" progId="Equation.DSMT4">
                    <p:embed/>
                    <p:pic>
                      <p:nvPicPr>
                        <p:cNvPr id="0" name="Изображение 313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752" y="1344"/>
                          <a:ext cx="1253" cy="47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0602" name="Group 10"/>
          <p:cNvGrpSpPr/>
          <p:nvPr/>
        </p:nvGrpSpPr>
        <p:grpSpPr>
          <a:xfrm>
            <a:off x="250825" y="3789363"/>
            <a:ext cx="3384550" cy="766762"/>
            <a:chOff x="158" y="2380"/>
            <a:chExt cx="2132" cy="483"/>
          </a:xfrm>
        </p:grpSpPr>
        <p:sp>
          <p:nvSpPr>
            <p:cNvPr id="25618" name="Rectangle 11" descr="Крупная сетка"/>
            <p:cNvSpPr/>
            <p:nvPr/>
          </p:nvSpPr>
          <p:spPr>
            <a:xfrm>
              <a:off x="158" y="2432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5619" name="Object 12"/>
            <p:cNvGraphicFramePr>
              <a:graphicFrameLocks noChangeAspect="1"/>
            </p:cNvGraphicFramePr>
            <p:nvPr/>
          </p:nvGraphicFramePr>
          <p:xfrm>
            <a:off x="249" y="2380"/>
            <a:ext cx="1905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0" name="" r:id="rId5" imgW="901065" imgH="228600" progId="Equation.DSMT4">
                    <p:embed/>
                  </p:oleObj>
                </mc:Choice>
                <mc:Fallback>
                  <p:oleObj name="" r:id="rId5" imgW="901065" imgH="228600" progId="Equation.DSMT4">
                    <p:embed/>
                    <p:pic>
                      <p:nvPicPr>
                        <p:cNvPr id="0" name="Изображение 312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49" y="2380"/>
                          <a:ext cx="1905" cy="4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0605" name="Group 13"/>
          <p:cNvGrpSpPr/>
          <p:nvPr/>
        </p:nvGrpSpPr>
        <p:grpSpPr>
          <a:xfrm>
            <a:off x="250825" y="4652963"/>
            <a:ext cx="3384550" cy="785812"/>
            <a:chOff x="158" y="2931"/>
            <a:chExt cx="2132" cy="495"/>
          </a:xfrm>
        </p:grpSpPr>
        <p:sp>
          <p:nvSpPr>
            <p:cNvPr id="25616" name="Rectangle 14" descr="Крупная сетка"/>
            <p:cNvSpPr/>
            <p:nvPr/>
          </p:nvSpPr>
          <p:spPr>
            <a:xfrm>
              <a:off x="158" y="297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5617" name="Object 15"/>
            <p:cNvGraphicFramePr>
              <a:graphicFrameLocks noChangeAspect="1"/>
            </p:cNvGraphicFramePr>
            <p:nvPr/>
          </p:nvGraphicFramePr>
          <p:xfrm>
            <a:off x="236" y="2931"/>
            <a:ext cx="1841" cy="4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1" name="" r:id="rId7" imgW="850265" imgH="228600" progId="Equation.DSMT4">
                    <p:embed/>
                  </p:oleObj>
                </mc:Choice>
                <mc:Fallback>
                  <p:oleObj name="" r:id="rId7" imgW="850265" imgH="228600" progId="Equation.DSMT4">
                    <p:embed/>
                    <p:pic>
                      <p:nvPicPr>
                        <p:cNvPr id="0" name="Изображение 3130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36" y="2931"/>
                          <a:ext cx="1841" cy="49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0608" name="Group 16"/>
          <p:cNvGrpSpPr/>
          <p:nvPr/>
        </p:nvGrpSpPr>
        <p:grpSpPr>
          <a:xfrm>
            <a:off x="250825" y="5588000"/>
            <a:ext cx="3384550" cy="766763"/>
            <a:chOff x="158" y="3520"/>
            <a:chExt cx="2132" cy="483"/>
          </a:xfrm>
        </p:grpSpPr>
        <p:sp>
          <p:nvSpPr>
            <p:cNvPr id="25614" name="Rectangle 17" descr="Крупная сетка"/>
            <p:cNvSpPr/>
            <p:nvPr/>
          </p:nvSpPr>
          <p:spPr>
            <a:xfrm>
              <a:off x="158" y="3566"/>
              <a:ext cx="213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5615" name="Object 18"/>
            <p:cNvGraphicFramePr>
              <a:graphicFrameLocks noChangeAspect="1"/>
            </p:cNvGraphicFramePr>
            <p:nvPr/>
          </p:nvGraphicFramePr>
          <p:xfrm>
            <a:off x="327" y="3520"/>
            <a:ext cx="1796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2" name="" r:id="rId9" imgW="850265" imgH="228600" progId="Equation.DSMT4">
                    <p:embed/>
                  </p:oleObj>
                </mc:Choice>
                <mc:Fallback>
                  <p:oleObj name="" r:id="rId9" imgW="850265" imgH="228600" progId="Equation.DSMT4">
                    <p:embed/>
                    <p:pic>
                      <p:nvPicPr>
                        <p:cNvPr id="0" name="Изображение 3131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27" y="3520"/>
                          <a:ext cx="1796" cy="4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5609" name="Picture 19" descr="CRCTR49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H="1">
            <a:off x="0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610" name="Rectangle 20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25611" name="Rectangle 21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10616" name="Rectangle 24" descr="Крупная сетка">
            <a:hlinkClick r:id="" action="ppaction://hlinkshowjump?jump=nextslide"/>
          </p:cNvPr>
          <p:cNvSpPr/>
          <p:nvPr/>
        </p:nvSpPr>
        <p:spPr>
          <a:xfrm>
            <a:off x="4211638" y="4076700"/>
            <a:ext cx="4464050" cy="2305050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Самостоятельно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построить график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функции.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0617" name="Rectangle 25" descr="Крупная сетка"/>
          <p:cNvSpPr/>
          <p:nvPr/>
        </p:nvSpPr>
        <p:spPr>
          <a:xfrm>
            <a:off x="4211638" y="1557338"/>
            <a:ext cx="4464050" cy="2305050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График какой 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функции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отсутствовал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в задании?.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6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0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106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11060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105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10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10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06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0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605"/>
                  </p:tgtEl>
                </p:cond>
              </p:nextCondLst>
            </p:seq>
          </p:childTnLst>
        </p:cTn>
      </p:par>
    </p:tnLst>
    <p:bldLst>
      <p:bldP spid="110616" grpId="0" animBg="1"/>
      <p:bldP spid="11061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Rectangle 5"/>
          <p:cNvSpPr/>
          <p:nvPr/>
        </p:nvSpPr>
        <p:spPr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106500" name="Object 4"/>
          <p:cNvGraphicFramePr>
            <a:graphicFrameLocks noChangeAspect="1"/>
          </p:cNvGraphicFramePr>
          <p:nvPr/>
        </p:nvGraphicFramePr>
        <p:xfrm>
          <a:off x="0" y="0"/>
          <a:ext cx="478155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1" imgW="3724275" imgH="5343525" progId="GraphCtrl.Document">
                  <p:embed/>
                </p:oleObj>
              </mc:Choice>
              <mc:Fallback>
                <p:oleObj name="" r:id="rId1" imgW="3724275" imgH="5343525" progId="GraphCtrl.Document">
                  <p:embed/>
                  <p:pic>
                    <p:nvPicPr>
                      <p:cNvPr id="0" name="Изображение 310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4781550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6502" name="Picture 6" descr="CRCTR1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1150" y="3789363"/>
            <a:ext cx="2482850" cy="30686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6629" name="WordArt 7"/>
          <p:cNvSpPr>
            <a:spLocks noTextEdit="1"/>
          </p:cNvSpPr>
          <p:nvPr/>
        </p:nvSpPr>
        <p:spPr>
          <a:xfrm>
            <a:off x="4572000" y="1412875"/>
            <a:ext cx="4248150" cy="345598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Молодцы!</a:t>
            </a:r>
            <a:endParaRPr lang="ru-RU" altLang="en-US" sz="3600" b="1" i="1">
              <a:ln w="12700" cap="flat" cmpd="sng">
                <a:solidFill>
                  <a:srgbClr val="EAEAEA"/>
                </a:solidFill>
                <a:prstDash val="solid"/>
                <a:headEnd type="none" w="med" len="med"/>
                <a:tailEnd type="none" w="med" len="med"/>
              </a:ln>
              <a:gradFill rotWithShape="1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8" name="Picture 2" descr="CRCTR49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250825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9635" name="Rectangle 3" descr="Крупная сетка"/>
          <p:cNvSpPr/>
          <p:nvPr/>
        </p:nvSpPr>
        <p:spPr>
          <a:xfrm>
            <a:off x="2555875" y="404813"/>
            <a:ext cx="6337300" cy="15843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Представьте выражения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в виде одночлена 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стандартного вида: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69636" name="Oval 4" descr="Контурные ромбики"/>
          <p:cNvSpPr/>
          <p:nvPr/>
        </p:nvSpPr>
        <p:spPr>
          <a:xfrm>
            <a:off x="1547813" y="404813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4000" b="1" dirty="0">
                <a:latin typeface="Times New Roman" panose="02020603050405020304" pitchFamily="18" charset="0"/>
              </a:rPr>
              <a:t>2.</a:t>
            </a:r>
            <a:endParaRPr lang="ru-RU" altLang="ru-RU" sz="4000" b="1" dirty="0">
              <a:latin typeface="Times New Roman" panose="02020603050405020304" pitchFamily="18" charset="0"/>
            </a:endParaRPr>
          </a:p>
        </p:txBody>
      </p:sp>
      <p:grpSp>
        <p:nvGrpSpPr>
          <p:cNvPr id="69637" name="Group 5"/>
          <p:cNvGrpSpPr/>
          <p:nvPr/>
        </p:nvGrpSpPr>
        <p:grpSpPr>
          <a:xfrm>
            <a:off x="2339975" y="2349500"/>
            <a:ext cx="1944688" cy="722313"/>
            <a:chOff x="476" y="1668"/>
            <a:chExt cx="1225" cy="455"/>
          </a:xfrm>
        </p:grpSpPr>
        <p:sp>
          <p:nvSpPr>
            <p:cNvPr id="4144" name="Rectangle 6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4145" name="Object 7"/>
            <p:cNvGraphicFramePr>
              <a:graphicFrameLocks noChangeAspect="1"/>
            </p:cNvGraphicFramePr>
            <p:nvPr/>
          </p:nvGraphicFramePr>
          <p:xfrm>
            <a:off x="540" y="1668"/>
            <a:ext cx="1142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" name="" r:id="rId2" imgW="571500" imgH="228600" progId="Equation.DSMT4">
                    <p:embed/>
                  </p:oleObj>
                </mc:Choice>
                <mc:Fallback>
                  <p:oleObj name="" r:id="rId2" imgW="571500" imgH="228600" progId="Equation.DSMT4">
                    <p:embed/>
                    <p:pic>
                      <p:nvPicPr>
                        <p:cNvPr id="0" name="Изображение 3103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540" y="1668"/>
                          <a:ext cx="1142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9640" name="Group 8"/>
          <p:cNvGrpSpPr/>
          <p:nvPr/>
        </p:nvGrpSpPr>
        <p:grpSpPr>
          <a:xfrm>
            <a:off x="215900" y="2349500"/>
            <a:ext cx="1944688" cy="722313"/>
            <a:chOff x="476" y="1668"/>
            <a:chExt cx="1225" cy="455"/>
          </a:xfrm>
        </p:grpSpPr>
        <p:sp>
          <p:nvSpPr>
            <p:cNvPr id="4142" name="Rectangle 9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4143" name="Object 10"/>
            <p:cNvGraphicFramePr>
              <a:graphicFrameLocks noChangeAspect="1"/>
            </p:cNvGraphicFramePr>
            <p:nvPr/>
          </p:nvGraphicFramePr>
          <p:xfrm>
            <a:off x="540" y="1668"/>
            <a:ext cx="1143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1" name="" r:id="rId4" imgW="571500" imgH="228600" progId="Equation.DSMT4">
                    <p:embed/>
                  </p:oleObj>
                </mc:Choice>
                <mc:Fallback>
                  <p:oleObj name="" r:id="rId4" imgW="571500" imgH="228600" progId="Equation.DSMT4">
                    <p:embed/>
                    <p:pic>
                      <p:nvPicPr>
                        <p:cNvPr id="0" name="Изображение 3100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40" y="1668"/>
                          <a:ext cx="1143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9643" name="Group 11"/>
          <p:cNvGrpSpPr/>
          <p:nvPr/>
        </p:nvGrpSpPr>
        <p:grpSpPr>
          <a:xfrm>
            <a:off x="4500563" y="2349500"/>
            <a:ext cx="1944687" cy="722313"/>
            <a:chOff x="476" y="1668"/>
            <a:chExt cx="1225" cy="455"/>
          </a:xfrm>
        </p:grpSpPr>
        <p:sp>
          <p:nvSpPr>
            <p:cNvPr id="4140" name="Rectangle 12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4141" name="Object 13"/>
            <p:cNvGraphicFramePr>
              <a:graphicFrameLocks noChangeAspect="1"/>
            </p:cNvGraphicFramePr>
            <p:nvPr/>
          </p:nvGraphicFramePr>
          <p:xfrm>
            <a:off x="602" y="1668"/>
            <a:ext cx="1016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2" name="" r:id="rId6" imgW="508000" imgH="228600" progId="Equation.DSMT4">
                    <p:embed/>
                  </p:oleObj>
                </mc:Choice>
                <mc:Fallback>
                  <p:oleObj name="" r:id="rId6" imgW="508000" imgH="228600" progId="Equation.DSMT4">
                    <p:embed/>
                    <p:pic>
                      <p:nvPicPr>
                        <p:cNvPr id="0" name="Изображение 3101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602" y="1668"/>
                          <a:ext cx="1016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9646" name="Oval 14"/>
          <p:cNvSpPr/>
          <p:nvPr/>
        </p:nvSpPr>
        <p:spPr>
          <a:xfrm flipH="1">
            <a:off x="2195513" y="2708275"/>
            <a:ext cx="71437" cy="73025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9647" name="Oval 15"/>
          <p:cNvSpPr/>
          <p:nvPr/>
        </p:nvSpPr>
        <p:spPr>
          <a:xfrm flipH="1">
            <a:off x="4356100" y="2708275"/>
            <a:ext cx="71438" cy="73025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9648" name="Text Box 16"/>
          <p:cNvSpPr txBox="1"/>
          <p:nvPr/>
        </p:nvSpPr>
        <p:spPr>
          <a:xfrm>
            <a:off x="6443663" y="2420938"/>
            <a:ext cx="422275" cy="5794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ru-RU" altLang="ru-RU" sz="3200" dirty="0">
                <a:latin typeface="Arial" panose="020B0604020202020204" pitchFamily="34" charset="0"/>
              </a:rPr>
              <a:t>=</a:t>
            </a:r>
            <a:endParaRPr lang="ru-RU" altLang="ru-RU" sz="3200" dirty="0">
              <a:latin typeface="Arial" panose="020B0604020202020204" pitchFamily="34" charset="0"/>
            </a:endParaRPr>
          </a:p>
        </p:txBody>
      </p:sp>
      <p:grpSp>
        <p:nvGrpSpPr>
          <p:cNvPr id="69649" name="Group 17"/>
          <p:cNvGrpSpPr/>
          <p:nvPr/>
        </p:nvGrpSpPr>
        <p:grpSpPr>
          <a:xfrm>
            <a:off x="6877050" y="2349500"/>
            <a:ext cx="1944688" cy="722313"/>
            <a:chOff x="1655" y="2750"/>
            <a:chExt cx="1225" cy="455"/>
          </a:xfrm>
        </p:grpSpPr>
        <p:sp>
          <p:nvSpPr>
            <p:cNvPr id="4138" name="Rectangle 18" descr="Крупная сетка"/>
            <p:cNvSpPr/>
            <p:nvPr/>
          </p:nvSpPr>
          <p:spPr>
            <a:xfrm>
              <a:off x="1655" y="2788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rgbClr val="66FF66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4139" name="Object 19"/>
            <p:cNvGraphicFramePr>
              <a:graphicFrameLocks noChangeAspect="1"/>
            </p:cNvGraphicFramePr>
            <p:nvPr/>
          </p:nvGraphicFramePr>
          <p:xfrm>
            <a:off x="1670" y="2750"/>
            <a:ext cx="1167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3" name="" r:id="rId8" imgW="584200" imgH="228600" progId="Equation.DSMT4">
                    <p:embed/>
                  </p:oleObj>
                </mc:Choice>
                <mc:Fallback>
                  <p:oleObj name="" r:id="rId8" imgW="584200" imgH="228600" progId="Equation.DSMT4">
                    <p:embed/>
                    <p:pic>
                      <p:nvPicPr>
                        <p:cNvPr id="0" name="Изображение 3102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670" y="2750"/>
                          <a:ext cx="1167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9652" name="Group 20"/>
          <p:cNvGrpSpPr/>
          <p:nvPr/>
        </p:nvGrpSpPr>
        <p:grpSpPr>
          <a:xfrm>
            <a:off x="2339975" y="3789363"/>
            <a:ext cx="1998663" cy="722312"/>
            <a:chOff x="476" y="1668"/>
            <a:chExt cx="1259" cy="455"/>
          </a:xfrm>
        </p:grpSpPr>
        <p:sp>
          <p:nvSpPr>
            <p:cNvPr id="4136" name="Rectangle 21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4137" name="Object 22"/>
            <p:cNvGraphicFramePr>
              <a:graphicFrameLocks noChangeAspect="1"/>
            </p:cNvGraphicFramePr>
            <p:nvPr/>
          </p:nvGraphicFramePr>
          <p:xfrm>
            <a:off x="489" y="1668"/>
            <a:ext cx="1246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10" imgW="622300" imgH="228600" progId="Equation.DSMT4">
                    <p:embed/>
                  </p:oleObj>
                </mc:Choice>
                <mc:Fallback>
                  <p:oleObj name="" r:id="rId10" imgW="622300" imgH="228600" progId="Equation.DSMT4">
                    <p:embed/>
                    <p:pic>
                      <p:nvPicPr>
                        <p:cNvPr id="0" name="Изображение 3079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489" y="1668"/>
                          <a:ext cx="1246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9655" name="Group 23"/>
          <p:cNvGrpSpPr/>
          <p:nvPr/>
        </p:nvGrpSpPr>
        <p:grpSpPr>
          <a:xfrm>
            <a:off x="215900" y="3789363"/>
            <a:ext cx="1944688" cy="722312"/>
            <a:chOff x="476" y="1668"/>
            <a:chExt cx="1225" cy="455"/>
          </a:xfrm>
        </p:grpSpPr>
        <p:sp>
          <p:nvSpPr>
            <p:cNvPr id="4134" name="Rectangle 24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4135" name="Object 25"/>
            <p:cNvGraphicFramePr>
              <a:graphicFrameLocks noChangeAspect="1"/>
            </p:cNvGraphicFramePr>
            <p:nvPr/>
          </p:nvGraphicFramePr>
          <p:xfrm>
            <a:off x="692" y="1668"/>
            <a:ext cx="839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3" name="" r:id="rId12" imgW="419100" imgH="228600" progId="Equation.DSMT4">
                    <p:embed/>
                  </p:oleObj>
                </mc:Choice>
                <mc:Fallback>
                  <p:oleObj name="" r:id="rId12" imgW="419100" imgH="228600" progId="Equation.DSMT4">
                    <p:embed/>
                    <p:pic>
                      <p:nvPicPr>
                        <p:cNvPr id="0" name="Изображение 3082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692" y="1668"/>
                          <a:ext cx="839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9658" name="Group 26"/>
          <p:cNvGrpSpPr/>
          <p:nvPr/>
        </p:nvGrpSpPr>
        <p:grpSpPr>
          <a:xfrm>
            <a:off x="4479925" y="3789363"/>
            <a:ext cx="2055813" cy="722312"/>
            <a:chOff x="463" y="1668"/>
            <a:chExt cx="1295" cy="455"/>
          </a:xfrm>
        </p:grpSpPr>
        <p:sp>
          <p:nvSpPr>
            <p:cNvPr id="4132" name="Rectangle 27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4133" name="Object 28"/>
            <p:cNvGraphicFramePr>
              <a:graphicFrameLocks noChangeAspect="1"/>
            </p:cNvGraphicFramePr>
            <p:nvPr/>
          </p:nvGraphicFramePr>
          <p:xfrm>
            <a:off x="463" y="1668"/>
            <a:ext cx="1295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14" imgW="647700" imgH="228600" progId="Equation.DSMT4">
                    <p:embed/>
                  </p:oleObj>
                </mc:Choice>
                <mc:Fallback>
                  <p:oleObj name="" r:id="rId14" imgW="647700" imgH="228600" progId="Equation.DSMT4">
                    <p:embed/>
                    <p:pic>
                      <p:nvPicPr>
                        <p:cNvPr id="0" name="Изображение 3078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463" y="1668"/>
                          <a:ext cx="1295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9661" name="Oval 29"/>
          <p:cNvSpPr/>
          <p:nvPr/>
        </p:nvSpPr>
        <p:spPr>
          <a:xfrm flipH="1">
            <a:off x="2195513" y="4148138"/>
            <a:ext cx="71437" cy="73025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9662" name="Oval 30"/>
          <p:cNvSpPr/>
          <p:nvPr/>
        </p:nvSpPr>
        <p:spPr>
          <a:xfrm flipH="1">
            <a:off x="4356100" y="4148138"/>
            <a:ext cx="71438" cy="73025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9663" name="Text Box 31"/>
          <p:cNvSpPr txBox="1"/>
          <p:nvPr/>
        </p:nvSpPr>
        <p:spPr>
          <a:xfrm>
            <a:off x="6443663" y="3860800"/>
            <a:ext cx="422275" cy="5794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ru-RU" altLang="ru-RU" sz="3200" dirty="0">
                <a:latin typeface="Arial" panose="020B0604020202020204" pitchFamily="34" charset="0"/>
              </a:rPr>
              <a:t>=</a:t>
            </a:r>
            <a:endParaRPr lang="ru-RU" altLang="ru-RU" sz="3200" dirty="0">
              <a:latin typeface="Arial" panose="020B0604020202020204" pitchFamily="34" charset="0"/>
            </a:endParaRPr>
          </a:p>
        </p:txBody>
      </p:sp>
      <p:grpSp>
        <p:nvGrpSpPr>
          <p:cNvPr id="69664" name="Group 32"/>
          <p:cNvGrpSpPr/>
          <p:nvPr/>
        </p:nvGrpSpPr>
        <p:grpSpPr>
          <a:xfrm>
            <a:off x="6877050" y="3789363"/>
            <a:ext cx="1944688" cy="722312"/>
            <a:chOff x="1655" y="2750"/>
            <a:chExt cx="1225" cy="455"/>
          </a:xfrm>
        </p:grpSpPr>
        <p:sp>
          <p:nvSpPr>
            <p:cNvPr id="4130" name="Rectangle 33" descr="Крупная сетка"/>
            <p:cNvSpPr/>
            <p:nvPr/>
          </p:nvSpPr>
          <p:spPr>
            <a:xfrm>
              <a:off x="1655" y="2788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rgbClr val="66FF66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4131" name="Object 34"/>
            <p:cNvGraphicFramePr>
              <a:graphicFrameLocks noChangeAspect="1"/>
            </p:cNvGraphicFramePr>
            <p:nvPr/>
          </p:nvGraphicFramePr>
          <p:xfrm>
            <a:off x="1746" y="2750"/>
            <a:ext cx="1014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16" imgW="508000" imgH="228600" progId="Equation.DSMT4">
                    <p:embed/>
                  </p:oleObj>
                </mc:Choice>
                <mc:Fallback>
                  <p:oleObj name="" r:id="rId16" imgW="508000" imgH="228600" progId="Equation.DSMT4">
                    <p:embed/>
                    <p:pic>
                      <p:nvPicPr>
                        <p:cNvPr id="0" name="Изображение 3076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1746" y="2750"/>
                          <a:ext cx="1014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9671" name="Group 39"/>
          <p:cNvGrpSpPr/>
          <p:nvPr/>
        </p:nvGrpSpPr>
        <p:grpSpPr>
          <a:xfrm>
            <a:off x="2339975" y="5229225"/>
            <a:ext cx="1944688" cy="722313"/>
            <a:chOff x="476" y="1668"/>
            <a:chExt cx="1225" cy="455"/>
          </a:xfrm>
        </p:grpSpPr>
        <p:sp>
          <p:nvSpPr>
            <p:cNvPr id="4128" name="Rectangle 40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4129" name="Object 41"/>
            <p:cNvGraphicFramePr>
              <a:graphicFrameLocks noChangeAspect="1"/>
            </p:cNvGraphicFramePr>
            <p:nvPr/>
          </p:nvGraphicFramePr>
          <p:xfrm>
            <a:off x="730" y="1668"/>
            <a:ext cx="761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18" imgW="381000" imgH="228600" progId="Equation.DSMT4">
                    <p:embed/>
                  </p:oleObj>
                </mc:Choice>
                <mc:Fallback>
                  <p:oleObj name="" r:id="rId18" imgW="381000" imgH="228600" progId="Equation.DSMT4">
                    <p:embed/>
                    <p:pic>
                      <p:nvPicPr>
                        <p:cNvPr id="0" name="Изображение 3083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730" y="1668"/>
                          <a:ext cx="761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9674" name="Group 42"/>
          <p:cNvGrpSpPr/>
          <p:nvPr/>
        </p:nvGrpSpPr>
        <p:grpSpPr>
          <a:xfrm>
            <a:off x="215900" y="5229225"/>
            <a:ext cx="2016125" cy="720725"/>
            <a:chOff x="476" y="1668"/>
            <a:chExt cx="1270" cy="454"/>
          </a:xfrm>
        </p:grpSpPr>
        <p:sp>
          <p:nvSpPr>
            <p:cNvPr id="4126" name="Rectangle 43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4127" name="Object 44"/>
            <p:cNvGraphicFramePr>
              <a:graphicFrameLocks noChangeAspect="1"/>
            </p:cNvGraphicFramePr>
            <p:nvPr/>
          </p:nvGraphicFramePr>
          <p:xfrm>
            <a:off x="477" y="1668"/>
            <a:ext cx="1269" cy="4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20" imgW="635000" imgH="228600" progId="Equation.DSMT4">
                    <p:embed/>
                  </p:oleObj>
                </mc:Choice>
                <mc:Fallback>
                  <p:oleObj name="" r:id="rId20" imgW="635000" imgH="228600" progId="Equation.DSMT4">
                    <p:embed/>
                    <p:pic>
                      <p:nvPicPr>
                        <p:cNvPr id="0" name="Изображение 3077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477" y="1668"/>
                          <a:ext cx="1269" cy="45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9677" name="Group 45"/>
          <p:cNvGrpSpPr/>
          <p:nvPr/>
        </p:nvGrpSpPr>
        <p:grpSpPr>
          <a:xfrm>
            <a:off x="4459288" y="5229225"/>
            <a:ext cx="2095500" cy="722313"/>
            <a:chOff x="450" y="1668"/>
            <a:chExt cx="1320" cy="455"/>
          </a:xfrm>
        </p:grpSpPr>
        <p:sp>
          <p:nvSpPr>
            <p:cNvPr id="4124" name="Rectangle 46" descr="Крупная сетка"/>
            <p:cNvSpPr/>
            <p:nvPr/>
          </p:nvSpPr>
          <p:spPr>
            <a:xfrm>
              <a:off x="476" y="1706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4125" name="Object 47"/>
            <p:cNvGraphicFramePr>
              <a:graphicFrameLocks noChangeAspect="1"/>
            </p:cNvGraphicFramePr>
            <p:nvPr/>
          </p:nvGraphicFramePr>
          <p:xfrm>
            <a:off x="450" y="1668"/>
            <a:ext cx="1320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2" name="" r:id="rId22" imgW="660400" imgH="228600" progId="Equation.DSMT4">
                    <p:embed/>
                  </p:oleObj>
                </mc:Choice>
                <mc:Fallback>
                  <p:oleObj name="" r:id="rId22" imgW="660400" imgH="228600" progId="Equation.DSMT4">
                    <p:embed/>
                    <p:pic>
                      <p:nvPicPr>
                        <p:cNvPr id="0" name="Изображение 3081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450" y="1668"/>
                          <a:ext cx="1320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9680" name="Oval 48"/>
          <p:cNvSpPr/>
          <p:nvPr/>
        </p:nvSpPr>
        <p:spPr>
          <a:xfrm flipH="1">
            <a:off x="2195513" y="5588000"/>
            <a:ext cx="71437" cy="73025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9681" name="Oval 49"/>
          <p:cNvSpPr/>
          <p:nvPr/>
        </p:nvSpPr>
        <p:spPr>
          <a:xfrm flipH="1">
            <a:off x="4356100" y="5588000"/>
            <a:ext cx="71438" cy="73025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69682" name="Text Box 50"/>
          <p:cNvSpPr txBox="1"/>
          <p:nvPr/>
        </p:nvSpPr>
        <p:spPr>
          <a:xfrm>
            <a:off x="6443663" y="5300663"/>
            <a:ext cx="422275" cy="5794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ru-RU" altLang="ru-RU" sz="3200" dirty="0">
                <a:latin typeface="Arial" panose="020B0604020202020204" pitchFamily="34" charset="0"/>
              </a:rPr>
              <a:t>=</a:t>
            </a:r>
            <a:endParaRPr lang="ru-RU" altLang="ru-RU" sz="3200" dirty="0">
              <a:latin typeface="Arial" panose="020B0604020202020204" pitchFamily="34" charset="0"/>
            </a:endParaRPr>
          </a:p>
        </p:txBody>
      </p:sp>
      <p:grpSp>
        <p:nvGrpSpPr>
          <p:cNvPr id="69683" name="Group 51"/>
          <p:cNvGrpSpPr/>
          <p:nvPr/>
        </p:nvGrpSpPr>
        <p:grpSpPr>
          <a:xfrm>
            <a:off x="6877050" y="5229225"/>
            <a:ext cx="1944688" cy="722313"/>
            <a:chOff x="1655" y="2750"/>
            <a:chExt cx="1225" cy="455"/>
          </a:xfrm>
        </p:grpSpPr>
        <p:sp>
          <p:nvSpPr>
            <p:cNvPr id="4122" name="Rectangle 52" descr="Крупная сетка"/>
            <p:cNvSpPr/>
            <p:nvPr/>
          </p:nvSpPr>
          <p:spPr>
            <a:xfrm>
              <a:off x="1655" y="2788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rgbClr val="66FF66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4123" name="Object 53"/>
            <p:cNvGraphicFramePr>
              <a:graphicFrameLocks noChangeAspect="1"/>
            </p:cNvGraphicFramePr>
            <p:nvPr/>
          </p:nvGraphicFramePr>
          <p:xfrm>
            <a:off x="1734" y="2750"/>
            <a:ext cx="1039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24" imgW="520700" imgH="228600" progId="Equation.DSMT4">
                    <p:embed/>
                  </p:oleObj>
                </mc:Choice>
                <mc:Fallback>
                  <p:oleObj name="" r:id="rId24" imgW="520700" imgH="228600" progId="Equation.DSMT4">
                    <p:embed/>
                    <p:pic>
                      <p:nvPicPr>
                        <p:cNvPr id="0" name="Изображение 3075"/>
                        <p:cNvPicPr/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1734" y="2750"/>
                          <a:ext cx="1039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9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9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9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69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9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9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69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69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69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69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69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69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69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69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69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69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9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9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69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0"/>
                            </p:stCondLst>
                            <p:childTnLst>
                              <p:par>
                                <p:cTn id="7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69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69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69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69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69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69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69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69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69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69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0"/>
                            </p:stCondLst>
                            <p:childTnLst>
                              <p:par>
                                <p:cTn id="9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9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9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69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696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9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9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69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648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696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9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9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2" dur="1000"/>
                                        <p:tgtEl>
                                          <p:spTgt spid="69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663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696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9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9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69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682"/>
                  </p:tgtEl>
                </p:cond>
              </p:nextCondLst>
            </p:seq>
          </p:childTnLst>
        </p:cTn>
      </p:par>
    </p:tnLst>
    <p:bldLst>
      <p:bldP spid="69635" grpId="0" animBg="1"/>
      <p:bldP spid="69636" grpId="0" animBg="1"/>
      <p:bldP spid="69646" grpId="0" animBg="1"/>
      <p:bldP spid="69647" grpId="0" animBg="1"/>
      <p:bldP spid="69648" grpId="0"/>
      <p:bldP spid="69661" grpId="0" animBg="1"/>
      <p:bldP spid="69662" grpId="0" animBg="1"/>
      <p:bldP spid="69663" grpId="0"/>
      <p:bldP spid="69680" grpId="0" animBg="1"/>
      <p:bldP spid="69681" grpId="0" animBg="1"/>
      <p:bldP spid="696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85" name="Rectangle 5"/>
          <p:cNvSpPr>
            <a:spLocks noGrp="1"/>
          </p:cNvSpPr>
          <p:nvPr>
            <p:ph type="title"/>
          </p:nvPr>
        </p:nvSpPr>
        <p:spPr>
          <a:xfrm>
            <a:off x="180975" y="333375"/>
            <a:ext cx="6707188" cy="1143000"/>
          </a:xfrm>
          <a:ln/>
        </p:spPr>
        <p:txBody>
          <a:bodyPr vert="horz" wrap="square" lIns="91440" tIns="45720" rIns="91440" bIns="45720" anchor="ctr" anchorCtr="0"/>
          <a:p>
            <a:pPr algn="l" eaLnBrk="1" hangingPunct="1"/>
            <a:r>
              <a:rPr lang="ru-RU" altLang="ru-RU" sz="3600" b="1" i="1" dirty="0">
                <a:latin typeface="Times New Roman" panose="02020603050405020304" pitchFamily="18" charset="0"/>
              </a:rPr>
              <a:t>Примеры, приводящие </a:t>
            </a:r>
            <a:br>
              <a:rPr lang="ru-RU" altLang="ru-RU" sz="3600" b="1" i="1" dirty="0">
                <a:latin typeface="Times New Roman" panose="02020603050405020304" pitchFamily="18" charset="0"/>
              </a:rPr>
            </a:br>
            <a:r>
              <a:rPr lang="ru-RU" altLang="ru-RU" sz="3600" b="1" i="1" dirty="0">
                <a:latin typeface="Times New Roman" panose="02020603050405020304" pitchFamily="18" charset="0"/>
              </a:rPr>
              <a:t>к понятию  функции</a:t>
            </a:r>
            <a:endParaRPr lang="ru-RU" altLang="ru-RU" sz="3600" b="1" i="1" dirty="0">
              <a:latin typeface="Times New Roman" panose="02020603050405020304" pitchFamily="18" charset="0"/>
            </a:endParaRPr>
          </a:p>
        </p:txBody>
      </p:sp>
      <p:grpSp>
        <p:nvGrpSpPr>
          <p:cNvPr id="71686" name="Group 6"/>
          <p:cNvGrpSpPr/>
          <p:nvPr/>
        </p:nvGrpSpPr>
        <p:grpSpPr>
          <a:xfrm>
            <a:off x="5003800" y="188913"/>
            <a:ext cx="2374900" cy="1296987"/>
            <a:chOff x="2200" y="2614"/>
            <a:chExt cx="1496" cy="817"/>
          </a:xfrm>
        </p:grpSpPr>
        <p:sp>
          <p:nvSpPr>
            <p:cNvPr id="5156" name="Rectangle 7"/>
            <p:cNvSpPr/>
            <p:nvPr/>
          </p:nvSpPr>
          <p:spPr>
            <a:xfrm>
              <a:off x="2200" y="2614"/>
              <a:ext cx="1496" cy="81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5157" name="Object 8"/>
            <p:cNvGraphicFramePr>
              <a:graphicFrameLocks noChangeAspect="1"/>
            </p:cNvGraphicFramePr>
            <p:nvPr/>
          </p:nvGraphicFramePr>
          <p:xfrm>
            <a:off x="2322" y="2665"/>
            <a:ext cx="1296" cy="7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" r:id="rId1" imgW="419100" imgH="228600" progId="Equation.DSMT4">
                    <p:embed/>
                  </p:oleObj>
                </mc:Choice>
                <mc:Fallback>
                  <p:oleObj name="" r:id="rId1" imgW="419100" imgH="228600" progId="Equation.DSMT4">
                    <p:embed/>
                    <p:pic>
                      <p:nvPicPr>
                        <p:cNvPr id="0" name="Изображение 3080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322" y="2665"/>
                          <a:ext cx="1296" cy="70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71689" name="Picture 9" descr="CRCTR1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800" y="0"/>
            <a:ext cx="2108200" cy="2565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690" name="Oval 10" descr="Контурные ромбики"/>
          <p:cNvSpPr/>
          <p:nvPr/>
        </p:nvSpPr>
        <p:spPr>
          <a:xfrm>
            <a:off x="323850" y="2454275"/>
            <a:ext cx="647700" cy="625475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200" b="1" dirty="0">
                <a:latin typeface="Times New Roman" panose="02020603050405020304" pitchFamily="18" charset="0"/>
              </a:rPr>
              <a:t>1.</a:t>
            </a:r>
            <a:endParaRPr lang="ru-RU" alt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1692" name="Rectangle 12"/>
          <p:cNvSpPr/>
          <p:nvPr/>
        </p:nvSpPr>
        <p:spPr>
          <a:xfrm>
            <a:off x="1258888" y="2238375"/>
            <a:ext cx="1655762" cy="1655763"/>
          </a:xfrm>
          <a:prstGeom prst="rect">
            <a:avLst/>
          </a:prstGeom>
          <a:solidFill>
            <a:srgbClr val="99FF99"/>
          </a:solidFill>
          <a:ln w="44450" cap="flat" cmpd="sng">
            <a:solidFill>
              <a:srgbClr val="0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71693" name="Group 13"/>
          <p:cNvGrpSpPr/>
          <p:nvPr/>
        </p:nvGrpSpPr>
        <p:grpSpPr>
          <a:xfrm>
            <a:off x="1692275" y="3749675"/>
            <a:ext cx="863600" cy="719138"/>
            <a:chOff x="1111" y="2478"/>
            <a:chExt cx="544" cy="453"/>
          </a:xfrm>
        </p:grpSpPr>
        <p:sp>
          <p:nvSpPr>
            <p:cNvPr id="5154" name="Rectangle 14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5155" name="Object 15"/>
            <p:cNvGraphicFramePr>
              <a:graphicFrameLocks noChangeAspect="1"/>
            </p:cNvGraphicFramePr>
            <p:nvPr/>
          </p:nvGraphicFramePr>
          <p:xfrm>
            <a:off x="1269" y="2586"/>
            <a:ext cx="227" cy="2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" r:id="rId4" imgW="127000" imgH="139700" progId="Equation.DSMT4">
                    <p:embed/>
                  </p:oleObj>
                </mc:Choice>
                <mc:Fallback>
                  <p:oleObj name="" r:id="rId4" imgW="127000" imgH="139700" progId="Equation.DSMT4">
                    <p:embed/>
                    <p:pic>
                      <p:nvPicPr>
                        <p:cNvPr id="0" name="Изображение 3084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269" y="2586"/>
                          <a:ext cx="227" cy="2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1696" name="Group 16"/>
          <p:cNvGrpSpPr/>
          <p:nvPr/>
        </p:nvGrpSpPr>
        <p:grpSpPr>
          <a:xfrm>
            <a:off x="611188" y="2741613"/>
            <a:ext cx="863600" cy="719137"/>
            <a:chOff x="1111" y="2478"/>
            <a:chExt cx="544" cy="453"/>
          </a:xfrm>
        </p:grpSpPr>
        <p:sp>
          <p:nvSpPr>
            <p:cNvPr id="5152" name="Rectangle 17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5153" name="Object 18"/>
            <p:cNvGraphicFramePr>
              <a:graphicFrameLocks noChangeAspect="1"/>
            </p:cNvGraphicFramePr>
            <p:nvPr/>
          </p:nvGraphicFramePr>
          <p:xfrm>
            <a:off x="1269" y="2586"/>
            <a:ext cx="227" cy="2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" r:id="rId6" imgW="127000" imgH="139700" progId="Equation.DSMT4">
                    <p:embed/>
                  </p:oleObj>
                </mc:Choice>
                <mc:Fallback>
                  <p:oleObj name="" r:id="rId6" imgW="127000" imgH="139700" progId="Equation.DSMT4">
                    <p:embed/>
                    <p:pic>
                      <p:nvPicPr>
                        <p:cNvPr id="0" name="Изображение 3086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269" y="2586"/>
                          <a:ext cx="227" cy="2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1699" name="Group 19"/>
          <p:cNvGrpSpPr/>
          <p:nvPr/>
        </p:nvGrpSpPr>
        <p:grpSpPr>
          <a:xfrm>
            <a:off x="3635375" y="2781300"/>
            <a:ext cx="1944688" cy="669925"/>
            <a:chOff x="1655" y="2775"/>
            <a:chExt cx="1225" cy="422"/>
          </a:xfrm>
        </p:grpSpPr>
        <p:sp>
          <p:nvSpPr>
            <p:cNvPr id="5150" name="Rectangle 20" descr="Крупная сетка"/>
            <p:cNvSpPr/>
            <p:nvPr/>
          </p:nvSpPr>
          <p:spPr>
            <a:xfrm>
              <a:off x="1655" y="2788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rgbClr val="66FF66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5151" name="Object 21"/>
            <p:cNvGraphicFramePr>
              <a:graphicFrameLocks noChangeAspect="1"/>
            </p:cNvGraphicFramePr>
            <p:nvPr/>
          </p:nvGraphicFramePr>
          <p:xfrm>
            <a:off x="1822" y="2775"/>
            <a:ext cx="863" cy="4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8" imgW="431800" imgH="203200" progId="Equation.3">
                    <p:embed/>
                  </p:oleObj>
                </mc:Choice>
                <mc:Fallback>
                  <p:oleObj name="" r:id="rId8" imgW="431800" imgH="203200" progId="Equation.3">
                    <p:embed/>
                    <p:pic>
                      <p:nvPicPr>
                        <p:cNvPr id="0" name="Изображение 3085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822" y="2775"/>
                          <a:ext cx="863" cy="40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1702" name="Oval 22" descr="Контурные ромбики"/>
          <p:cNvSpPr/>
          <p:nvPr/>
        </p:nvSpPr>
        <p:spPr>
          <a:xfrm>
            <a:off x="323850" y="4365625"/>
            <a:ext cx="647700" cy="625475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200" b="1" dirty="0">
                <a:latin typeface="Times New Roman" panose="02020603050405020304" pitchFamily="18" charset="0"/>
              </a:rPr>
              <a:t>2.</a:t>
            </a:r>
            <a:endParaRPr lang="ru-RU" alt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1704" name="Oval 24"/>
          <p:cNvSpPr/>
          <p:nvPr/>
        </p:nvSpPr>
        <p:spPr>
          <a:xfrm>
            <a:off x="1187450" y="4541838"/>
            <a:ext cx="1728788" cy="1728787"/>
          </a:xfrm>
          <a:prstGeom prst="ellipse">
            <a:avLst/>
          </a:prstGeom>
          <a:solidFill>
            <a:srgbClr val="99CCFF"/>
          </a:solidFill>
          <a:ln w="44450" cap="flat" cmpd="sng">
            <a:solidFill>
              <a:srgbClr val="00008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705" name="Freeform 25"/>
          <p:cNvSpPr/>
          <p:nvPr/>
        </p:nvSpPr>
        <p:spPr>
          <a:xfrm>
            <a:off x="2093913" y="5426075"/>
            <a:ext cx="715962" cy="396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15962" y="396875"/>
              </a:cxn>
            </a:cxnLst>
            <a:pathLst>
              <a:path w="451" h="250">
                <a:moveTo>
                  <a:pt x="0" y="0"/>
                </a:moveTo>
                <a:lnTo>
                  <a:pt x="451" y="250"/>
                </a:lnTo>
              </a:path>
            </a:pathLst>
          </a:custGeom>
          <a:noFill/>
          <a:ln w="31750" cap="flat" cmpd="sng">
            <a:solidFill>
              <a:srgbClr val="00FF00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706" name="Oval 26"/>
          <p:cNvSpPr/>
          <p:nvPr/>
        </p:nvSpPr>
        <p:spPr>
          <a:xfrm flipH="1">
            <a:off x="2051050" y="5405438"/>
            <a:ext cx="71438" cy="73025"/>
          </a:xfrm>
          <a:prstGeom prst="ellipse">
            <a:avLst/>
          </a:prstGeom>
          <a:solidFill>
            <a:schemeClr val="tx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71707" name="Group 27"/>
          <p:cNvGrpSpPr/>
          <p:nvPr/>
        </p:nvGrpSpPr>
        <p:grpSpPr>
          <a:xfrm>
            <a:off x="2051050" y="5046663"/>
            <a:ext cx="863600" cy="719137"/>
            <a:chOff x="1111" y="2478"/>
            <a:chExt cx="544" cy="453"/>
          </a:xfrm>
        </p:grpSpPr>
        <p:sp>
          <p:nvSpPr>
            <p:cNvPr id="5148" name="Rectangle 28"/>
            <p:cNvSpPr/>
            <p:nvPr/>
          </p:nvSpPr>
          <p:spPr>
            <a:xfrm>
              <a:off x="1111" y="2478"/>
              <a:ext cx="544" cy="45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5149" name="Object 29"/>
            <p:cNvGraphicFramePr>
              <a:graphicFrameLocks noChangeAspect="1"/>
            </p:cNvGraphicFramePr>
            <p:nvPr/>
          </p:nvGraphicFramePr>
          <p:xfrm>
            <a:off x="1280" y="2597"/>
            <a:ext cx="204" cy="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7" name="" r:id="rId10" imgW="114300" imgH="127000" progId="Equation.3">
                    <p:embed/>
                  </p:oleObj>
                </mc:Choice>
                <mc:Fallback>
                  <p:oleObj name="" r:id="rId10" imgW="114300" imgH="127000" progId="Equation.3">
                    <p:embed/>
                    <p:pic>
                      <p:nvPicPr>
                        <p:cNvPr id="0" name="Изображение 3106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1280" y="2597"/>
                          <a:ext cx="204" cy="23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1710" name="Group 30"/>
          <p:cNvGrpSpPr/>
          <p:nvPr/>
        </p:nvGrpSpPr>
        <p:grpSpPr>
          <a:xfrm>
            <a:off x="3635375" y="5118100"/>
            <a:ext cx="1944688" cy="669925"/>
            <a:chOff x="1655" y="2775"/>
            <a:chExt cx="1225" cy="422"/>
          </a:xfrm>
        </p:grpSpPr>
        <p:sp>
          <p:nvSpPr>
            <p:cNvPr id="5146" name="Rectangle 31" descr="Крупная сетка"/>
            <p:cNvSpPr/>
            <p:nvPr/>
          </p:nvSpPr>
          <p:spPr>
            <a:xfrm>
              <a:off x="1655" y="2788"/>
              <a:ext cx="1225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rgbClr val="66FF66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5147" name="Object 32"/>
            <p:cNvGraphicFramePr>
              <a:graphicFrameLocks noChangeAspect="1"/>
            </p:cNvGraphicFramePr>
            <p:nvPr/>
          </p:nvGraphicFramePr>
          <p:xfrm>
            <a:off x="1771" y="2775"/>
            <a:ext cx="965" cy="4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6" name="" r:id="rId12" imgW="482600" imgH="203200" progId="Equation.3">
                    <p:embed/>
                  </p:oleObj>
                </mc:Choice>
                <mc:Fallback>
                  <p:oleObj name="" r:id="rId12" imgW="482600" imgH="203200" progId="Equation.3">
                    <p:embed/>
                    <p:pic>
                      <p:nvPicPr>
                        <p:cNvPr id="0" name="Изображение 3105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1771" y="2775"/>
                          <a:ext cx="965" cy="40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1714" name="Rectangle 34" descr="Крупная сетка"/>
          <p:cNvSpPr/>
          <p:nvPr/>
        </p:nvSpPr>
        <p:spPr>
          <a:xfrm>
            <a:off x="4356100" y="3716338"/>
            <a:ext cx="2089150" cy="1081087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Зависимая</a:t>
            </a:r>
            <a:endParaRPr lang="ru-RU" altLang="ru-RU" sz="2800" b="1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28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переменная</a:t>
            </a:r>
            <a:endParaRPr lang="ru-RU" altLang="ru-RU" sz="2800" b="1" i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16" name="Rectangle 36" descr="Крупная сетка"/>
          <p:cNvSpPr/>
          <p:nvPr/>
        </p:nvSpPr>
        <p:spPr>
          <a:xfrm>
            <a:off x="6732588" y="3716338"/>
            <a:ext cx="2089150" cy="1081087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2800" b="1" i="1" dirty="0">
                <a:solidFill>
                  <a:srgbClr val="006600"/>
                </a:solidFill>
                <a:latin typeface="Times New Roman" panose="02020603050405020304" pitchFamily="18" charset="0"/>
              </a:rPr>
              <a:t>Независимая</a:t>
            </a:r>
            <a:endParaRPr lang="ru-RU" altLang="ru-RU" sz="2800" b="1" i="1" dirty="0">
              <a:solidFill>
                <a:srgbClr val="0066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2800" b="1" i="1" dirty="0">
                <a:solidFill>
                  <a:srgbClr val="006600"/>
                </a:solidFill>
                <a:latin typeface="Times New Roman" panose="02020603050405020304" pitchFamily="18" charset="0"/>
              </a:rPr>
              <a:t>переменная</a:t>
            </a:r>
            <a:endParaRPr lang="ru-RU" altLang="ru-RU" sz="2800" b="1" i="1" dirty="0">
              <a:solidFill>
                <a:srgbClr val="0066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17" name="Freeform 37"/>
          <p:cNvSpPr/>
          <p:nvPr/>
        </p:nvSpPr>
        <p:spPr>
          <a:xfrm>
            <a:off x="4121150" y="3538538"/>
            <a:ext cx="795338" cy="3571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95338" y="357187"/>
              </a:cxn>
            </a:cxnLst>
            <a:pathLst>
              <a:path w="501" h="225">
                <a:moveTo>
                  <a:pt x="0" y="0"/>
                </a:moveTo>
                <a:lnTo>
                  <a:pt x="501" y="225"/>
                </a:lnTo>
              </a:path>
            </a:pathLst>
          </a:custGeom>
          <a:noFill/>
          <a:ln w="57150" cap="flat" cmpd="sng">
            <a:solidFill>
              <a:srgbClr val="FF0000">
                <a:alpha val="100000"/>
              </a:srgb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718" name="Freeform 38"/>
          <p:cNvSpPr/>
          <p:nvPr/>
        </p:nvSpPr>
        <p:spPr>
          <a:xfrm>
            <a:off x="4121150" y="4691063"/>
            <a:ext cx="768350" cy="384175"/>
          </a:xfrm>
          <a:custGeom>
            <a:avLst/>
            <a:gdLst/>
            <a:ahLst/>
            <a:cxnLst>
              <a:cxn ang="0">
                <a:pos x="0" y="384175"/>
              </a:cxn>
              <a:cxn ang="0">
                <a:pos x="768350" y="0"/>
              </a:cxn>
            </a:cxnLst>
            <a:pathLst>
              <a:path w="484" h="242">
                <a:moveTo>
                  <a:pt x="0" y="242"/>
                </a:moveTo>
                <a:lnTo>
                  <a:pt x="484" y="0"/>
                </a:lnTo>
              </a:path>
            </a:pathLst>
          </a:custGeom>
          <a:noFill/>
          <a:ln w="57150" cap="flat" cmpd="sng">
            <a:solidFill>
              <a:srgbClr val="FF0000">
                <a:alpha val="100000"/>
              </a:srgb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719" name="Oval 39"/>
          <p:cNvSpPr/>
          <p:nvPr/>
        </p:nvSpPr>
        <p:spPr>
          <a:xfrm>
            <a:off x="3563938" y="2708275"/>
            <a:ext cx="914400" cy="914400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720" name="Oval 40"/>
          <p:cNvSpPr/>
          <p:nvPr/>
        </p:nvSpPr>
        <p:spPr>
          <a:xfrm>
            <a:off x="3563938" y="4941888"/>
            <a:ext cx="914400" cy="936625"/>
          </a:xfrm>
          <a:prstGeom prst="ellipse">
            <a:avLst/>
          </a:prstGeom>
          <a:noFill/>
          <a:ln w="381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721" name="Oval 41"/>
          <p:cNvSpPr/>
          <p:nvPr/>
        </p:nvSpPr>
        <p:spPr>
          <a:xfrm>
            <a:off x="4500563" y="2708275"/>
            <a:ext cx="914400" cy="914400"/>
          </a:xfrm>
          <a:prstGeom prst="ellipse">
            <a:avLst/>
          </a:prstGeom>
          <a:noFill/>
          <a:ln w="38100" cap="flat" cmpd="sng">
            <a:solidFill>
              <a:srgbClr val="008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722" name="Oval 42"/>
          <p:cNvSpPr/>
          <p:nvPr/>
        </p:nvSpPr>
        <p:spPr>
          <a:xfrm>
            <a:off x="4500563" y="4941888"/>
            <a:ext cx="914400" cy="936625"/>
          </a:xfrm>
          <a:prstGeom prst="ellipse">
            <a:avLst/>
          </a:prstGeom>
          <a:noFill/>
          <a:ln w="38100" cap="flat" cmpd="sng">
            <a:solidFill>
              <a:srgbClr val="008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723" name="Freeform 43"/>
          <p:cNvSpPr/>
          <p:nvPr/>
        </p:nvSpPr>
        <p:spPr>
          <a:xfrm>
            <a:off x="5075238" y="3233738"/>
            <a:ext cx="2014537" cy="5699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014537" y="569912"/>
              </a:cxn>
            </a:cxnLst>
            <a:pathLst>
              <a:path w="1269" h="359">
                <a:moveTo>
                  <a:pt x="0" y="0"/>
                </a:moveTo>
                <a:lnTo>
                  <a:pt x="1269" y="359"/>
                </a:lnTo>
              </a:path>
            </a:pathLst>
          </a:custGeom>
          <a:noFill/>
          <a:ln w="57150" cap="flat" cmpd="sng">
            <a:solidFill>
              <a:srgbClr val="008000">
                <a:alpha val="100000"/>
              </a:srgb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1724" name="Freeform 44"/>
          <p:cNvSpPr/>
          <p:nvPr/>
        </p:nvSpPr>
        <p:spPr>
          <a:xfrm>
            <a:off x="5219700" y="4703763"/>
            <a:ext cx="1897063" cy="765175"/>
          </a:xfrm>
          <a:custGeom>
            <a:avLst/>
            <a:gdLst/>
            <a:ahLst/>
            <a:cxnLst>
              <a:cxn ang="0">
                <a:pos x="0" y="765175"/>
              </a:cxn>
              <a:cxn ang="0">
                <a:pos x="1897063" y="0"/>
              </a:cxn>
            </a:cxnLst>
            <a:pathLst>
              <a:path w="1195" h="482">
                <a:moveTo>
                  <a:pt x="0" y="482"/>
                </a:moveTo>
                <a:lnTo>
                  <a:pt x="1195" y="0"/>
                </a:lnTo>
              </a:path>
            </a:pathLst>
          </a:custGeom>
          <a:noFill/>
          <a:ln w="57150" cap="flat" cmpd="sng">
            <a:solidFill>
              <a:srgbClr val="008000">
                <a:alpha val="100000"/>
              </a:srgb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7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1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71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1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1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1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71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1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1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1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71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1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1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1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1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1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71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71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71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71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71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1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1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71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1000"/>
                                        <p:tgtEl>
                                          <p:spTgt spid="71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71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1000"/>
                                        <p:tgtEl>
                                          <p:spTgt spid="71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1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1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1" dur="1000"/>
                                        <p:tgtEl>
                                          <p:spTgt spid="717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4" dur="1000"/>
                                        <p:tgtEl>
                                          <p:spTgt spid="717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27" dur="1000"/>
                                        <p:tgtEl>
                                          <p:spTgt spid="717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0" dur="1000"/>
                                        <p:tgtEl>
                                          <p:spTgt spid="717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/>
      <p:bldP spid="71690" grpId="0" animBg="1"/>
      <p:bldP spid="71692" grpId="0" animBg="1"/>
      <p:bldP spid="71702" grpId="0" animBg="1"/>
      <p:bldP spid="71704" grpId="0" animBg="1"/>
      <p:bldP spid="71706" grpId="0" animBg="1"/>
      <p:bldP spid="71714" grpId="0" animBg="1"/>
      <p:bldP spid="71716" grpId="0" animBg="1"/>
      <p:bldP spid="71719" grpId="0" animBg="1"/>
      <p:bldP spid="71719" grpId="1" animBg="1"/>
      <p:bldP spid="71720" grpId="0" animBg="1"/>
      <p:bldP spid="71720" grpId="1" animBg="1"/>
      <p:bldP spid="71721" grpId="0" animBg="1"/>
      <p:bldP spid="71721" grpId="1" animBg="1"/>
      <p:bldP spid="71722" grpId="0" animBg="1"/>
      <p:bldP spid="7172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08" name="Rectangle 4"/>
          <p:cNvSpPr>
            <a:spLocks noGrp="1"/>
          </p:cNvSpPr>
          <p:nvPr>
            <p:ph type="title"/>
          </p:nvPr>
        </p:nvSpPr>
        <p:spPr>
          <a:ln/>
        </p:spPr>
        <p:txBody>
          <a:bodyPr vert="horz" wrap="square" lIns="91440" tIns="45720" rIns="91440" bIns="45720" anchor="ctr" anchorCtr="0"/>
          <a:p>
            <a:pPr algn="l" eaLnBrk="1" hangingPunct="1"/>
            <a:r>
              <a:rPr lang="ru-RU" altLang="ru-RU" sz="3600" b="1" i="1" dirty="0">
                <a:latin typeface="Times New Roman" panose="02020603050405020304" pitchFamily="18" charset="0"/>
              </a:rPr>
              <a:t>График функции</a:t>
            </a:r>
            <a:r>
              <a:rPr lang="ru-RU" altLang="ru-RU" dirty="0"/>
              <a:t>   </a:t>
            </a:r>
            <a:endParaRPr lang="ru-RU" altLang="ru-RU" dirty="0"/>
          </a:p>
        </p:txBody>
      </p:sp>
      <p:grpSp>
        <p:nvGrpSpPr>
          <p:cNvPr id="72709" name="Group 5"/>
          <p:cNvGrpSpPr/>
          <p:nvPr/>
        </p:nvGrpSpPr>
        <p:grpSpPr>
          <a:xfrm>
            <a:off x="4140200" y="0"/>
            <a:ext cx="2376488" cy="1511300"/>
            <a:chOff x="2200" y="2614"/>
            <a:chExt cx="1496" cy="817"/>
          </a:xfrm>
        </p:grpSpPr>
        <p:sp>
          <p:nvSpPr>
            <p:cNvPr id="6240" name="Rectangle 6"/>
            <p:cNvSpPr/>
            <p:nvPr/>
          </p:nvSpPr>
          <p:spPr>
            <a:xfrm>
              <a:off x="2200" y="2614"/>
              <a:ext cx="1496" cy="81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endParaRPr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6241" name="Object 7"/>
            <p:cNvGraphicFramePr>
              <a:graphicFrameLocks noChangeAspect="1"/>
            </p:cNvGraphicFramePr>
            <p:nvPr/>
          </p:nvGraphicFramePr>
          <p:xfrm>
            <a:off x="2322" y="2665"/>
            <a:ext cx="1296" cy="7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" name="" r:id="rId1" imgW="419100" imgH="228600" progId="Equation.DSMT4">
                    <p:embed/>
                  </p:oleObj>
                </mc:Choice>
                <mc:Fallback>
                  <p:oleObj name="" r:id="rId1" imgW="419100" imgH="228600" progId="Equation.DSMT4">
                    <p:embed/>
                    <p:pic>
                      <p:nvPicPr>
                        <p:cNvPr id="0" name="Изображение 310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322" y="2665"/>
                          <a:ext cx="1296" cy="70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2740" name="Group 36"/>
          <p:cNvGraphicFramePr>
            <a:graphicFrameLocks noGrp="1"/>
          </p:cNvGraphicFramePr>
          <p:nvPr>
            <p:ph sz="quarter" idx="1"/>
          </p:nvPr>
        </p:nvGraphicFramePr>
        <p:xfrm>
          <a:off x="250825" y="2708275"/>
          <a:ext cx="8642350" cy="1654175"/>
        </p:xfrm>
        <a:graphic>
          <a:graphicData uri="http://schemas.openxmlformats.org/drawingml/2006/table">
            <a:tbl>
              <a:tblPr/>
              <a:tblGrid>
                <a:gridCol w="1079500"/>
                <a:gridCol w="1081088"/>
                <a:gridCol w="1079500"/>
                <a:gridCol w="1079500"/>
                <a:gridCol w="1081087"/>
                <a:gridCol w="1081088"/>
                <a:gridCol w="1077912"/>
                <a:gridCol w="1082675"/>
              </a:tblGrid>
              <a:tr h="828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55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2712" name="Picture 8" descr="CRCTR1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800" y="0"/>
            <a:ext cx="2108200" cy="2565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2714" name="Rectangle 10" descr="Крупная сетка"/>
          <p:cNvSpPr/>
          <p:nvPr/>
        </p:nvSpPr>
        <p:spPr>
          <a:xfrm>
            <a:off x="468313" y="1700213"/>
            <a:ext cx="6624637" cy="576262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28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Построим график функции по точкам</a:t>
            </a:r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: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72770" name="Group 66"/>
          <p:cNvGraphicFramePr>
            <a:graphicFrameLocks noGrp="1"/>
          </p:cNvGraphicFramePr>
          <p:nvPr>
            <p:ph sz="quarter" idx="1"/>
          </p:nvPr>
        </p:nvGraphicFramePr>
        <p:xfrm>
          <a:off x="250825" y="4797425"/>
          <a:ext cx="8642350" cy="1617663"/>
        </p:xfrm>
        <a:graphic>
          <a:graphicData uri="http://schemas.openxmlformats.org/drawingml/2006/table">
            <a:tbl>
              <a:tblPr/>
              <a:tblGrid>
                <a:gridCol w="1079500"/>
                <a:gridCol w="1081088"/>
                <a:gridCol w="1079500"/>
                <a:gridCol w="1079500"/>
                <a:gridCol w="1081087"/>
                <a:gridCol w="1081088"/>
                <a:gridCol w="1077912"/>
                <a:gridCol w="1082675"/>
              </a:tblGrid>
              <a:tr h="809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08" name="WordArt 96"/>
          <p:cNvSpPr>
            <a:spLocks noTextEdit="1"/>
          </p:cNvSpPr>
          <p:nvPr/>
        </p:nvSpPr>
        <p:spPr>
          <a:xfrm>
            <a:off x="539750" y="2997200"/>
            <a:ext cx="407988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09" name="WordArt 97"/>
          <p:cNvSpPr>
            <a:spLocks noTextEdit="1"/>
          </p:cNvSpPr>
          <p:nvPr/>
        </p:nvSpPr>
        <p:spPr>
          <a:xfrm>
            <a:off x="1619250" y="2997200"/>
            <a:ext cx="503238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-3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10" name="WordArt 98"/>
          <p:cNvSpPr>
            <a:spLocks noTextEdit="1"/>
          </p:cNvSpPr>
          <p:nvPr/>
        </p:nvSpPr>
        <p:spPr>
          <a:xfrm>
            <a:off x="2484438" y="2997200"/>
            <a:ext cx="93503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-2,5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11" name="WordArt 99"/>
          <p:cNvSpPr>
            <a:spLocks noTextEdit="1"/>
          </p:cNvSpPr>
          <p:nvPr/>
        </p:nvSpPr>
        <p:spPr>
          <a:xfrm>
            <a:off x="3708400" y="2997200"/>
            <a:ext cx="576263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-2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12" name="WordArt 100"/>
          <p:cNvSpPr>
            <a:spLocks noTextEdit="1"/>
          </p:cNvSpPr>
          <p:nvPr/>
        </p:nvSpPr>
        <p:spPr>
          <a:xfrm>
            <a:off x="4572000" y="2997200"/>
            <a:ext cx="1008063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13" name="WordArt 101"/>
          <p:cNvSpPr>
            <a:spLocks noTextEdit="1"/>
          </p:cNvSpPr>
          <p:nvPr/>
        </p:nvSpPr>
        <p:spPr>
          <a:xfrm>
            <a:off x="5867400" y="2997200"/>
            <a:ext cx="503238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-1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14" name="WordArt 102"/>
          <p:cNvSpPr>
            <a:spLocks noTextEdit="1"/>
          </p:cNvSpPr>
          <p:nvPr/>
        </p:nvSpPr>
        <p:spPr>
          <a:xfrm>
            <a:off x="6804025" y="2997200"/>
            <a:ext cx="9366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-0,5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15" name="WordArt 103"/>
          <p:cNvSpPr>
            <a:spLocks noTextEdit="1"/>
          </p:cNvSpPr>
          <p:nvPr/>
        </p:nvSpPr>
        <p:spPr>
          <a:xfrm>
            <a:off x="8172450" y="2997200"/>
            <a:ext cx="287338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16" name="WordArt 104"/>
          <p:cNvSpPr>
            <a:spLocks noTextEdit="1"/>
          </p:cNvSpPr>
          <p:nvPr/>
        </p:nvSpPr>
        <p:spPr>
          <a:xfrm>
            <a:off x="539750" y="3716338"/>
            <a:ext cx="360363" cy="5286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17" name="WordArt 105"/>
          <p:cNvSpPr>
            <a:spLocks noTextEdit="1"/>
          </p:cNvSpPr>
          <p:nvPr/>
        </p:nvSpPr>
        <p:spPr>
          <a:xfrm>
            <a:off x="1763713" y="3773488"/>
            <a:ext cx="287337" cy="41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18" name="WordArt 106"/>
          <p:cNvSpPr>
            <a:spLocks noTextEdit="1"/>
          </p:cNvSpPr>
          <p:nvPr/>
        </p:nvSpPr>
        <p:spPr>
          <a:xfrm>
            <a:off x="2484438" y="3773488"/>
            <a:ext cx="935037" cy="519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6,25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19" name="WordArt 107"/>
          <p:cNvSpPr>
            <a:spLocks noTextEdit="1"/>
          </p:cNvSpPr>
          <p:nvPr/>
        </p:nvSpPr>
        <p:spPr>
          <a:xfrm>
            <a:off x="3900488" y="3773488"/>
            <a:ext cx="311150" cy="41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20" name="WordArt 108"/>
          <p:cNvSpPr>
            <a:spLocks noTextEdit="1"/>
          </p:cNvSpPr>
          <p:nvPr/>
        </p:nvSpPr>
        <p:spPr>
          <a:xfrm>
            <a:off x="4572000" y="3773488"/>
            <a:ext cx="1008063" cy="519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2,25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21" name="WordArt 109"/>
          <p:cNvSpPr>
            <a:spLocks noTextEdit="1"/>
          </p:cNvSpPr>
          <p:nvPr/>
        </p:nvSpPr>
        <p:spPr>
          <a:xfrm>
            <a:off x="5988050" y="3773488"/>
            <a:ext cx="239713" cy="41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22" name="WordArt 110"/>
          <p:cNvSpPr>
            <a:spLocks noTextEdit="1"/>
          </p:cNvSpPr>
          <p:nvPr/>
        </p:nvSpPr>
        <p:spPr>
          <a:xfrm>
            <a:off x="6804025" y="3784600"/>
            <a:ext cx="936625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0,25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23" name="WordArt 111"/>
          <p:cNvSpPr>
            <a:spLocks noTextEdit="1"/>
          </p:cNvSpPr>
          <p:nvPr/>
        </p:nvSpPr>
        <p:spPr>
          <a:xfrm>
            <a:off x="8148638" y="3773488"/>
            <a:ext cx="311150" cy="41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24" name="WordArt 112"/>
          <p:cNvSpPr>
            <a:spLocks noTextEdit="1"/>
          </p:cNvSpPr>
          <p:nvPr/>
        </p:nvSpPr>
        <p:spPr>
          <a:xfrm>
            <a:off x="539750" y="5013325"/>
            <a:ext cx="407988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25" name="WordArt 113"/>
          <p:cNvSpPr>
            <a:spLocks noTextEdit="1"/>
          </p:cNvSpPr>
          <p:nvPr/>
        </p:nvSpPr>
        <p:spPr>
          <a:xfrm>
            <a:off x="8172450" y="5013325"/>
            <a:ext cx="287338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26" name="WordArt 114"/>
          <p:cNvSpPr>
            <a:spLocks noTextEdit="1"/>
          </p:cNvSpPr>
          <p:nvPr/>
        </p:nvSpPr>
        <p:spPr>
          <a:xfrm>
            <a:off x="2627313" y="5013325"/>
            <a:ext cx="64928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27" name="WordArt 115"/>
          <p:cNvSpPr>
            <a:spLocks noTextEdit="1"/>
          </p:cNvSpPr>
          <p:nvPr/>
        </p:nvSpPr>
        <p:spPr>
          <a:xfrm>
            <a:off x="6011863" y="5013325"/>
            <a:ext cx="360362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28" name="WordArt 116"/>
          <p:cNvSpPr>
            <a:spLocks noTextEdit="1"/>
          </p:cNvSpPr>
          <p:nvPr/>
        </p:nvSpPr>
        <p:spPr>
          <a:xfrm>
            <a:off x="4787900" y="5013325"/>
            <a:ext cx="7207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29" name="WordArt 117"/>
          <p:cNvSpPr>
            <a:spLocks noTextEdit="1"/>
          </p:cNvSpPr>
          <p:nvPr/>
        </p:nvSpPr>
        <p:spPr>
          <a:xfrm>
            <a:off x="3924300" y="5013325"/>
            <a:ext cx="287338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30" name="WordArt 118"/>
          <p:cNvSpPr>
            <a:spLocks noTextEdit="1"/>
          </p:cNvSpPr>
          <p:nvPr/>
        </p:nvSpPr>
        <p:spPr>
          <a:xfrm>
            <a:off x="6948488" y="5013325"/>
            <a:ext cx="719137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2,5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31" name="WordArt 119"/>
          <p:cNvSpPr>
            <a:spLocks noTextEdit="1"/>
          </p:cNvSpPr>
          <p:nvPr/>
        </p:nvSpPr>
        <p:spPr>
          <a:xfrm>
            <a:off x="1763713" y="5013325"/>
            <a:ext cx="287337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32" name="WordArt 120"/>
          <p:cNvSpPr>
            <a:spLocks noTextEdit="1"/>
          </p:cNvSpPr>
          <p:nvPr/>
        </p:nvSpPr>
        <p:spPr>
          <a:xfrm>
            <a:off x="611188" y="5734050"/>
            <a:ext cx="360362" cy="528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endParaRPr lang="ru-RU" altLang="en-US" sz="3600" b="1" i="1">
              <a:ln w="19050" cap="flat" cmpd="sng">
                <a:solidFill>
                  <a:srgbClr val="C0C0C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33" name="WordArt 121"/>
          <p:cNvSpPr>
            <a:spLocks noTextEdit="1"/>
          </p:cNvSpPr>
          <p:nvPr/>
        </p:nvSpPr>
        <p:spPr>
          <a:xfrm>
            <a:off x="8243888" y="5805488"/>
            <a:ext cx="287337" cy="41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34" name="WordArt 122"/>
          <p:cNvSpPr>
            <a:spLocks noTextEdit="1"/>
          </p:cNvSpPr>
          <p:nvPr/>
        </p:nvSpPr>
        <p:spPr>
          <a:xfrm>
            <a:off x="6804025" y="5805488"/>
            <a:ext cx="935038" cy="519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6,25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35" name="WordArt 123"/>
          <p:cNvSpPr>
            <a:spLocks noTextEdit="1"/>
          </p:cNvSpPr>
          <p:nvPr/>
        </p:nvSpPr>
        <p:spPr>
          <a:xfrm>
            <a:off x="6084888" y="5805488"/>
            <a:ext cx="311150" cy="41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36" name="WordArt 124"/>
          <p:cNvSpPr>
            <a:spLocks noTextEdit="1"/>
          </p:cNvSpPr>
          <p:nvPr/>
        </p:nvSpPr>
        <p:spPr>
          <a:xfrm>
            <a:off x="4643438" y="5805488"/>
            <a:ext cx="1008062" cy="519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2,25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37" name="WordArt 125"/>
          <p:cNvSpPr>
            <a:spLocks noTextEdit="1"/>
          </p:cNvSpPr>
          <p:nvPr/>
        </p:nvSpPr>
        <p:spPr>
          <a:xfrm>
            <a:off x="3924300" y="5805488"/>
            <a:ext cx="239713" cy="41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38" name="WordArt 126"/>
          <p:cNvSpPr>
            <a:spLocks noTextEdit="1"/>
          </p:cNvSpPr>
          <p:nvPr/>
        </p:nvSpPr>
        <p:spPr>
          <a:xfrm>
            <a:off x="2484438" y="5805488"/>
            <a:ext cx="936625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0,25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239" name="WordArt 127"/>
          <p:cNvSpPr>
            <a:spLocks noTextEdit="1"/>
          </p:cNvSpPr>
          <p:nvPr/>
        </p:nvSpPr>
        <p:spPr>
          <a:xfrm>
            <a:off x="1763713" y="5805488"/>
            <a:ext cx="311150" cy="41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0</a:t>
            </a:r>
            <a:endParaRPr lang="ru-RU" altLang="en-US" sz="3600" b="1" i="1">
              <a:ln w="19050" cap="flat" cmpd="sng">
                <a:solidFill>
                  <a:srgbClr val="969696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2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2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2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6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6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6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6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62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62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6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09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62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6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6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6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10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62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6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6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6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11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62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6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6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12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62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6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6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13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62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6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6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6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14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62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6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6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6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15"/>
                  </p:tgtEl>
                </p:cond>
              </p:nextCondLst>
            </p:seq>
            <p:seq concurrent="1" nextAc="seek">
              <p:cTn id="185" restart="whenNotActive" fill="hold" evtFilter="cancelBubble" nodeType="interactiveSeq">
                <p:stCondLst>
                  <p:cond evt="onClick" delay="0">
                    <p:tgtEl>
                      <p:spTgt spid="62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6" fill="hold">
                      <p:stCondLst>
                        <p:cond delay="0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6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6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6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6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6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6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6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6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6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6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6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6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6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6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6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6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6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6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6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6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6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32"/>
                  </p:tgtEl>
                </p:cond>
              </p:nextCondLst>
            </p:seq>
          </p:childTnLst>
        </p:cTn>
      </p:par>
    </p:tnLst>
    <p:bldLst>
      <p:bldP spid="72708" grpId="0"/>
      <p:bldP spid="727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3851275" y="0"/>
          <a:ext cx="495617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1" imgW="3724275" imgH="5153025" progId="GraphCtrl.Document">
                  <p:embed/>
                </p:oleObj>
              </mc:Choice>
              <mc:Fallback>
                <p:oleObj name="" r:id="rId1" imgW="3724275" imgH="5153025" progId="GraphCtrl.Document">
                  <p:embed/>
                  <p:pic>
                    <p:nvPicPr>
                      <p:cNvPr id="0" name="Изображение 310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851275" y="0"/>
                        <a:ext cx="4956175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6922" name="Group 122"/>
          <p:cNvGrpSpPr/>
          <p:nvPr/>
        </p:nvGrpSpPr>
        <p:grpSpPr>
          <a:xfrm>
            <a:off x="684213" y="188913"/>
            <a:ext cx="1655762" cy="4679950"/>
            <a:chOff x="113" y="391"/>
            <a:chExt cx="1301" cy="3266"/>
          </a:xfrm>
        </p:grpSpPr>
        <p:sp>
          <p:nvSpPr>
            <p:cNvPr id="7227" name="WordArt 99"/>
            <p:cNvSpPr>
              <a:spLocks noTextEdit="1"/>
            </p:cNvSpPr>
            <p:nvPr/>
          </p:nvSpPr>
          <p:spPr>
            <a:xfrm>
              <a:off x="340" y="3339"/>
              <a:ext cx="207" cy="25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28" name="WordArt 100"/>
            <p:cNvSpPr>
              <a:spLocks noTextEdit="1"/>
            </p:cNvSpPr>
            <p:nvPr/>
          </p:nvSpPr>
          <p:spPr>
            <a:xfrm>
              <a:off x="249" y="1253"/>
              <a:ext cx="408" cy="3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0,5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29" name="WordArt 101"/>
            <p:cNvSpPr>
              <a:spLocks noTextEdit="1"/>
            </p:cNvSpPr>
            <p:nvPr/>
          </p:nvSpPr>
          <p:spPr>
            <a:xfrm>
              <a:off x="340" y="2523"/>
              <a:ext cx="203" cy="25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30" name="WordArt 102"/>
            <p:cNvSpPr>
              <a:spLocks noTextEdit="1"/>
            </p:cNvSpPr>
            <p:nvPr/>
          </p:nvSpPr>
          <p:spPr>
            <a:xfrm>
              <a:off x="204" y="2069"/>
              <a:ext cx="454" cy="30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1,5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31" name="WordArt 103"/>
            <p:cNvSpPr>
              <a:spLocks noTextEdit="1"/>
            </p:cNvSpPr>
            <p:nvPr/>
          </p:nvSpPr>
          <p:spPr>
            <a:xfrm>
              <a:off x="385" y="1706"/>
              <a:ext cx="161" cy="25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32" name="WordArt 104"/>
            <p:cNvSpPr>
              <a:spLocks noTextEdit="1"/>
            </p:cNvSpPr>
            <p:nvPr/>
          </p:nvSpPr>
          <p:spPr>
            <a:xfrm>
              <a:off x="204" y="2931"/>
              <a:ext cx="454" cy="3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2,5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33" name="WordArt 105"/>
            <p:cNvSpPr>
              <a:spLocks noTextEdit="1"/>
            </p:cNvSpPr>
            <p:nvPr/>
          </p:nvSpPr>
          <p:spPr>
            <a:xfrm>
              <a:off x="385" y="890"/>
              <a:ext cx="182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34" name="WordArt 107"/>
            <p:cNvSpPr>
              <a:spLocks noTextEdit="1"/>
            </p:cNvSpPr>
            <p:nvPr/>
          </p:nvSpPr>
          <p:spPr>
            <a:xfrm>
              <a:off x="975" y="3339"/>
              <a:ext cx="162" cy="24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9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35" name="WordArt 108"/>
            <p:cNvSpPr>
              <a:spLocks noTextEdit="1"/>
            </p:cNvSpPr>
            <p:nvPr/>
          </p:nvSpPr>
          <p:spPr>
            <a:xfrm>
              <a:off x="793" y="2931"/>
              <a:ext cx="590" cy="30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6,25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36" name="WordArt 109"/>
            <p:cNvSpPr>
              <a:spLocks noTextEdit="1"/>
            </p:cNvSpPr>
            <p:nvPr/>
          </p:nvSpPr>
          <p:spPr>
            <a:xfrm>
              <a:off x="975" y="2523"/>
              <a:ext cx="176" cy="24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37" name="WordArt 110"/>
            <p:cNvSpPr>
              <a:spLocks noTextEdit="1"/>
            </p:cNvSpPr>
            <p:nvPr/>
          </p:nvSpPr>
          <p:spPr>
            <a:xfrm>
              <a:off x="793" y="2069"/>
              <a:ext cx="567" cy="30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2,25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38" name="WordArt 111"/>
            <p:cNvSpPr>
              <a:spLocks noTextEdit="1"/>
            </p:cNvSpPr>
            <p:nvPr/>
          </p:nvSpPr>
          <p:spPr>
            <a:xfrm>
              <a:off x="1020" y="1706"/>
              <a:ext cx="136" cy="24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39" name="WordArt 112"/>
            <p:cNvSpPr>
              <a:spLocks noTextEdit="1"/>
            </p:cNvSpPr>
            <p:nvPr/>
          </p:nvSpPr>
          <p:spPr>
            <a:xfrm>
              <a:off x="839" y="1253"/>
              <a:ext cx="52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0,25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40" name="WordArt 113"/>
            <p:cNvSpPr>
              <a:spLocks noTextEdit="1"/>
            </p:cNvSpPr>
            <p:nvPr/>
          </p:nvSpPr>
          <p:spPr>
            <a:xfrm>
              <a:off x="1020" y="890"/>
              <a:ext cx="175" cy="24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7241" name="Group 121"/>
            <p:cNvGrpSpPr/>
            <p:nvPr/>
          </p:nvGrpSpPr>
          <p:grpSpPr>
            <a:xfrm>
              <a:off x="113" y="391"/>
              <a:ext cx="1301" cy="3266"/>
              <a:chOff x="158" y="391"/>
              <a:chExt cx="1143" cy="3266"/>
            </a:xfrm>
          </p:grpSpPr>
          <p:sp>
            <p:nvSpPr>
              <p:cNvPr id="7244" name="Rectangle 52"/>
              <p:cNvSpPr/>
              <p:nvPr/>
            </p:nvSpPr>
            <p:spPr>
              <a:xfrm>
                <a:off x="158" y="391"/>
                <a:ext cx="572" cy="408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45" name="Rectangle 53"/>
              <p:cNvSpPr/>
              <p:nvPr/>
            </p:nvSpPr>
            <p:spPr>
              <a:xfrm>
                <a:off x="730" y="391"/>
                <a:ext cx="571" cy="408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46" name="Rectangle 54"/>
              <p:cNvSpPr/>
              <p:nvPr/>
            </p:nvSpPr>
            <p:spPr>
              <a:xfrm>
                <a:off x="158" y="799"/>
                <a:ext cx="572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47" name="Rectangle 55"/>
              <p:cNvSpPr/>
              <p:nvPr/>
            </p:nvSpPr>
            <p:spPr>
              <a:xfrm>
                <a:off x="730" y="799"/>
                <a:ext cx="571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48" name="Rectangle 56"/>
              <p:cNvSpPr/>
              <p:nvPr/>
            </p:nvSpPr>
            <p:spPr>
              <a:xfrm>
                <a:off x="158" y="1207"/>
                <a:ext cx="572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49" name="Rectangle 57"/>
              <p:cNvSpPr/>
              <p:nvPr/>
            </p:nvSpPr>
            <p:spPr>
              <a:xfrm>
                <a:off x="730" y="1207"/>
                <a:ext cx="571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50" name="Rectangle 58"/>
              <p:cNvSpPr/>
              <p:nvPr/>
            </p:nvSpPr>
            <p:spPr>
              <a:xfrm>
                <a:off x="730" y="1615"/>
                <a:ext cx="571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51" name="Rectangle 59"/>
              <p:cNvSpPr/>
              <p:nvPr/>
            </p:nvSpPr>
            <p:spPr>
              <a:xfrm>
                <a:off x="158" y="1615"/>
                <a:ext cx="572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52" name="Rectangle 60"/>
              <p:cNvSpPr/>
              <p:nvPr/>
            </p:nvSpPr>
            <p:spPr>
              <a:xfrm>
                <a:off x="730" y="2023"/>
                <a:ext cx="571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53" name="Rectangle 61"/>
              <p:cNvSpPr/>
              <p:nvPr/>
            </p:nvSpPr>
            <p:spPr>
              <a:xfrm>
                <a:off x="158" y="2023"/>
                <a:ext cx="572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54" name="Rectangle 62"/>
              <p:cNvSpPr/>
              <p:nvPr/>
            </p:nvSpPr>
            <p:spPr>
              <a:xfrm>
                <a:off x="158" y="2840"/>
                <a:ext cx="572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55" name="Rectangle 63"/>
              <p:cNvSpPr/>
              <p:nvPr/>
            </p:nvSpPr>
            <p:spPr>
              <a:xfrm>
                <a:off x="158" y="2432"/>
                <a:ext cx="572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56" name="Rectangle 64"/>
              <p:cNvSpPr/>
              <p:nvPr/>
            </p:nvSpPr>
            <p:spPr>
              <a:xfrm>
                <a:off x="730" y="2840"/>
                <a:ext cx="571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57" name="Rectangle 65"/>
              <p:cNvSpPr/>
              <p:nvPr/>
            </p:nvSpPr>
            <p:spPr>
              <a:xfrm>
                <a:off x="730" y="2432"/>
                <a:ext cx="571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58" name="Rectangle 116"/>
              <p:cNvSpPr/>
              <p:nvPr/>
            </p:nvSpPr>
            <p:spPr>
              <a:xfrm>
                <a:off x="730" y="3249"/>
                <a:ext cx="571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59" name="Rectangle 117"/>
              <p:cNvSpPr/>
              <p:nvPr/>
            </p:nvSpPr>
            <p:spPr>
              <a:xfrm>
                <a:off x="158" y="3249"/>
                <a:ext cx="572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7242" name="WordArt 119"/>
            <p:cNvSpPr>
              <a:spLocks noTextEdit="1"/>
            </p:cNvSpPr>
            <p:nvPr/>
          </p:nvSpPr>
          <p:spPr>
            <a:xfrm>
              <a:off x="340" y="482"/>
              <a:ext cx="230" cy="2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43" name="WordArt 120"/>
            <p:cNvSpPr>
              <a:spLocks noTextEdit="1"/>
            </p:cNvSpPr>
            <p:nvPr/>
          </p:nvSpPr>
          <p:spPr>
            <a:xfrm>
              <a:off x="975" y="436"/>
              <a:ext cx="203" cy="31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76942" name="Group 142"/>
          <p:cNvGrpSpPr/>
          <p:nvPr/>
        </p:nvGrpSpPr>
        <p:grpSpPr>
          <a:xfrm>
            <a:off x="2339975" y="188913"/>
            <a:ext cx="865188" cy="4679950"/>
            <a:chOff x="1519" y="618"/>
            <a:chExt cx="545" cy="2948"/>
          </a:xfrm>
        </p:grpSpPr>
        <p:grpSp>
          <p:nvGrpSpPr>
            <p:cNvPr id="7210" name="Group 138"/>
            <p:cNvGrpSpPr/>
            <p:nvPr/>
          </p:nvGrpSpPr>
          <p:grpSpPr>
            <a:xfrm>
              <a:off x="1519" y="618"/>
              <a:ext cx="545" cy="2948"/>
              <a:chOff x="1655" y="476"/>
              <a:chExt cx="499" cy="2948"/>
            </a:xfrm>
          </p:grpSpPr>
          <p:sp>
            <p:nvSpPr>
              <p:cNvPr id="7219" name="Rectangle 123"/>
              <p:cNvSpPr/>
              <p:nvPr/>
            </p:nvSpPr>
            <p:spPr>
              <a:xfrm>
                <a:off x="1655" y="1581"/>
                <a:ext cx="499" cy="36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20" name="Rectangle 124"/>
              <p:cNvSpPr/>
              <p:nvPr/>
            </p:nvSpPr>
            <p:spPr>
              <a:xfrm>
                <a:off x="1655" y="1213"/>
                <a:ext cx="499" cy="369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21" name="Rectangle 125"/>
              <p:cNvSpPr/>
              <p:nvPr/>
            </p:nvSpPr>
            <p:spPr>
              <a:xfrm>
                <a:off x="1655" y="845"/>
                <a:ext cx="499" cy="36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22" name="Rectangle 126"/>
              <p:cNvSpPr/>
              <p:nvPr/>
            </p:nvSpPr>
            <p:spPr>
              <a:xfrm>
                <a:off x="1655" y="1949"/>
                <a:ext cx="499" cy="369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23" name="Rectangle 127"/>
              <p:cNvSpPr/>
              <p:nvPr/>
            </p:nvSpPr>
            <p:spPr>
              <a:xfrm>
                <a:off x="1655" y="2318"/>
                <a:ext cx="499" cy="369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24" name="Rectangle 128"/>
              <p:cNvSpPr/>
              <p:nvPr/>
            </p:nvSpPr>
            <p:spPr>
              <a:xfrm>
                <a:off x="1655" y="2687"/>
                <a:ext cx="499" cy="36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25" name="Rectangle 129"/>
              <p:cNvSpPr/>
              <p:nvPr/>
            </p:nvSpPr>
            <p:spPr>
              <a:xfrm>
                <a:off x="1655" y="3055"/>
                <a:ext cx="499" cy="369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226" name="Rectangle 130"/>
              <p:cNvSpPr/>
              <p:nvPr/>
            </p:nvSpPr>
            <p:spPr>
              <a:xfrm>
                <a:off x="1655" y="476"/>
                <a:ext cx="499" cy="369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7211" name="WordArt 132"/>
            <p:cNvSpPr>
              <a:spLocks noTextEdit="1"/>
            </p:cNvSpPr>
            <p:nvPr/>
          </p:nvSpPr>
          <p:spPr>
            <a:xfrm>
              <a:off x="1701" y="709"/>
              <a:ext cx="182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12" name="WordArt 133"/>
            <p:cNvSpPr>
              <a:spLocks noTextEdit="1"/>
            </p:cNvSpPr>
            <p:nvPr/>
          </p:nvSpPr>
          <p:spPr>
            <a:xfrm>
              <a:off x="1701" y="1071"/>
              <a:ext cx="136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13" name="WordArt 134"/>
            <p:cNvSpPr>
              <a:spLocks noTextEdit="1"/>
            </p:cNvSpPr>
            <p:nvPr/>
          </p:nvSpPr>
          <p:spPr>
            <a:xfrm>
              <a:off x="1565" y="1389"/>
              <a:ext cx="454" cy="27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-0,5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14" name="WordArt 136"/>
            <p:cNvSpPr>
              <a:spLocks noTextEdit="1"/>
            </p:cNvSpPr>
            <p:nvPr/>
          </p:nvSpPr>
          <p:spPr>
            <a:xfrm>
              <a:off x="1565" y="2160"/>
              <a:ext cx="454" cy="27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-1,5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15" name="WordArt 137"/>
            <p:cNvSpPr>
              <a:spLocks noTextEdit="1"/>
            </p:cNvSpPr>
            <p:nvPr/>
          </p:nvSpPr>
          <p:spPr>
            <a:xfrm>
              <a:off x="1655" y="1797"/>
              <a:ext cx="273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16" name="WordArt 139"/>
            <p:cNvSpPr>
              <a:spLocks noTextEdit="1"/>
            </p:cNvSpPr>
            <p:nvPr/>
          </p:nvSpPr>
          <p:spPr>
            <a:xfrm>
              <a:off x="1655" y="2523"/>
              <a:ext cx="273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-2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17" name="WordArt 140"/>
            <p:cNvSpPr>
              <a:spLocks noTextEdit="1"/>
            </p:cNvSpPr>
            <p:nvPr/>
          </p:nvSpPr>
          <p:spPr>
            <a:xfrm>
              <a:off x="1519" y="2886"/>
              <a:ext cx="499" cy="27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-2,5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218" name="WordArt 141"/>
            <p:cNvSpPr>
              <a:spLocks noTextEdit="1"/>
            </p:cNvSpPr>
            <p:nvPr/>
          </p:nvSpPr>
          <p:spPr>
            <a:xfrm>
              <a:off x="1655" y="3249"/>
              <a:ext cx="272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-3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76943" name="Freeform 143"/>
          <p:cNvSpPr/>
          <p:nvPr/>
        </p:nvSpPr>
        <p:spPr>
          <a:xfrm>
            <a:off x="6588125" y="6021388"/>
            <a:ext cx="1588" cy="1984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98437"/>
              </a:cxn>
            </a:cxnLst>
            <a:pathLst>
              <a:path w="1" h="125">
                <a:moveTo>
                  <a:pt x="0" y="0"/>
                </a:moveTo>
                <a:lnTo>
                  <a:pt x="0" y="125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6944" name="Freeform 144"/>
          <p:cNvSpPr/>
          <p:nvPr/>
        </p:nvSpPr>
        <p:spPr>
          <a:xfrm>
            <a:off x="6300788" y="6092825"/>
            <a:ext cx="317500" cy="1588"/>
          </a:xfrm>
          <a:custGeom>
            <a:avLst/>
            <a:gdLst/>
            <a:ahLst/>
            <a:cxnLst>
              <a:cxn ang="0">
                <a:pos x="317500" y="0"/>
              </a:cxn>
              <a:cxn ang="0">
                <a:pos x="0" y="0"/>
              </a:cxn>
            </a:cxnLst>
            <a:pathLst>
              <a:path w="200" h="1">
                <a:moveTo>
                  <a:pt x="200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6945" name="Oval 145"/>
          <p:cNvSpPr/>
          <p:nvPr/>
        </p:nvSpPr>
        <p:spPr>
          <a:xfrm>
            <a:off x="6516688" y="6021388"/>
            <a:ext cx="144462" cy="142875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6946" name="Freeform 146"/>
          <p:cNvSpPr/>
          <p:nvPr/>
        </p:nvSpPr>
        <p:spPr>
          <a:xfrm flipH="1">
            <a:off x="6804025" y="5589588"/>
            <a:ext cx="73025" cy="6302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30237"/>
              </a:cxn>
            </a:cxnLst>
            <a:pathLst>
              <a:path w="1" h="125">
                <a:moveTo>
                  <a:pt x="0" y="0"/>
                </a:moveTo>
                <a:lnTo>
                  <a:pt x="0" y="125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6947" name="Freeform 147"/>
          <p:cNvSpPr/>
          <p:nvPr/>
        </p:nvSpPr>
        <p:spPr>
          <a:xfrm>
            <a:off x="6300788" y="5589588"/>
            <a:ext cx="582612" cy="14287"/>
          </a:xfrm>
          <a:custGeom>
            <a:avLst/>
            <a:gdLst/>
            <a:ahLst/>
            <a:cxnLst>
              <a:cxn ang="0">
                <a:pos x="582612" y="0"/>
              </a:cxn>
              <a:cxn ang="0">
                <a:pos x="0" y="14287"/>
              </a:cxn>
            </a:cxnLst>
            <a:pathLst>
              <a:path w="367" h="9">
                <a:moveTo>
                  <a:pt x="367" y="0"/>
                </a:moveTo>
                <a:lnTo>
                  <a:pt x="0" y="9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6949" name="Oval 149"/>
          <p:cNvSpPr/>
          <p:nvPr/>
        </p:nvSpPr>
        <p:spPr>
          <a:xfrm>
            <a:off x="6804025" y="5516563"/>
            <a:ext cx="144463" cy="142875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6950" name="Freeform 150"/>
          <p:cNvSpPr/>
          <p:nvPr/>
        </p:nvSpPr>
        <p:spPr>
          <a:xfrm>
            <a:off x="7156450" y="4903788"/>
            <a:ext cx="1588" cy="12842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84287"/>
              </a:cxn>
            </a:cxnLst>
            <a:pathLst>
              <a:path w="1" h="809">
                <a:moveTo>
                  <a:pt x="0" y="0"/>
                </a:moveTo>
                <a:lnTo>
                  <a:pt x="0" y="809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6951" name="Freeform 151"/>
          <p:cNvSpPr/>
          <p:nvPr/>
        </p:nvSpPr>
        <p:spPr>
          <a:xfrm>
            <a:off x="6294438" y="4943475"/>
            <a:ext cx="862012" cy="12700"/>
          </a:xfrm>
          <a:custGeom>
            <a:avLst/>
            <a:gdLst/>
            <a:ahLst/>
            <a:cxnLst>
              <a:cxn ang="0">
                <a:pos x="862012" y="0"/>
              </a:cxn>
              <a:cxn ang="0">
                <a:pos x="0" y="12700"/>
              </a:cxn>
            </a:cxnLst>
            <a:pathLst>
              <a:path w="543" h="8">
                <a:moveTo>
                  <a:pt x="543" y="0"/>
                </a:moveTo>
                <a:lnTo>
                  <a:pt x="0" y="8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6952" name="Oval 152"/>
          <p:cNvSpPr/>
          <p:nvPr/>
        </p:nvSpPr>
        <p:spPr>
          <a:xfrm>
            <a:off x="7092950" y="4868863"/>
            <a:ext cx="144463" cy="142875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6953" name="Freeform 153"/>
          <p:cNvSpPr/>
          <p:nvPr/>
        </p:nvSpPr>
        <p:spPr>
          <a:xfrm>
            <a:off x="7451725" y="3860800"/>
            <a:ext cx="73025" cy="23050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305050"/>
              </a:cxn>
            </a:cxnLst>
            <a:pathLst>
              <a:path w="1" h="809">
                <a:moveTo>
                  <a:pt x="0" y="0"/>
                </a:moveTo>
                <a:lnTo>
                  <a:pt x="0" y="809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6954" name="Freeform 154"/>
          <p:cNvSpPr/>
          <p:nvPr/>
        </p:nvSpPr>
        <p:spPr>
          <a:xfrm>
            <a:off x="6269038" y="3883025"/>
            <a:ext cx="1177925" cy="1588"/>
          </a:xfrm>
          <a:custGeom>
            <a:avLst/>
            <a:gdLst/>
            <a:ahLst/>
            <a:cxnLst>
              <a:cxn ang="0">
                <a:pos x="1177925" y="0"/>
              </a:cxn>
              <a:cxn ang="0">
                <a:pos x="0" y="0"/>
              </a:cxn>
            </a:cxnLst>
            <a:pathLst>
              <a:path w="742" h="1">
                <a:moveTo>
                  <a:pt x="742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6955" name="Oval 155"/>
          <p:cNvSpPr/>
          <p:nvPr/>
        </p:nvSpPr>
        <p:spPr>
          <a:xfrm>
            <a:off x="7380288" y="3860800"/>
            <a:ext cx="144462" cy="142875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6956" name="Freeform 156"/>
          <p:cNvSpPr/>
          <p:nvPr/>
        </p:nvSpPr>
        <p:spPr>
          <a:xfrm>
            <a:off x="7740650" y="2636838"/>
            <a:ext cx="73025" cy="3673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673475"/>
              </a:cxn>
            </a:cxnLst>
            <a:pathLst>
              <a:path w="1" h="809">
                <a:moveTo>
                  <a:pt x="0" y="0"/>
                </a:moveTo>
                <a:lnTo>
                  <a:pt x="0" y="809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6957" name="Freeform 157"/>
          <p:cNvSpPr/>
          <p:nvPr/>
        </p:nvSpPr>
        <p:spPr>
          <a:xfrm>
            <a:off x="6227763" y="2636838"/>
            <a:ext cx="1512887" cy="73025"/>
          </a:xfrm>
          <a:custGeom>
            <a:avLst/>
            <a:gdLst/>
            <a:ahLst/>
            <a:cxnLst>
              <a:cxn ang="0">
                <a:pos x="1512887" y="0"/>
              </a:cxn>
              <a:cxn ang="0">
                <a:pos x="0" y="0"/>
              </a:cxn>
            </a:cxnLst>
            <a:pathLst>
              <a:path w="742" h="1">
                <a:moveTo>
                  <a:pt x="742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6958" name="Oval 158"/>
          <p:cNvSpPr/>
          <p:nvPr/>
        </p:nvSpPr>
        <p:spPr>
          <a:xfrm>
            <a:off x="7667625" y="2565400"/>
            <a:ext cx="144463" cy="142875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6959" name="Freeform 159"/>
          <p:cNvSpPr/>
          <p:nvPr/>
        </p:nvSpPr>
        <p:spPr>
          <a:xfrm>
            <a:off x="8027988" y="981075"/>
            <a:ext cx="73025" cy="5113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113338"/>
              </a:cxn>
            </a:cxnLst>
            <a:pathLst>
              <a:path w="1" h="809">
                <a:moveTo>
                  <a:pt x="0" y="0"/>
                </a:moveTo>
                <a:lnTo>
                  <a:pt x="0" y="809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6960" name="Freeform 160"/>
          <p:cNvSpPr/>
          <p:nvPr/>
        </p:nvSpPr>
        <p:spPr>
          <a:xfrm>
            <a:off x="6227763" y="1052513"/>
            <a:ext cx="1800225" cy="73025"/>
          </a:xfrm>
          <a:custGeom>
            <a:avLst/>
            <a:gdLst/>
            <a:ahLst/>
            <a:cxnLst>
              <a:cxn ang="0">
                <a:pos x="1800225" y="0"/>
              </a:cxn>
              <a:cxn ang="0">
                <a:pos x="0" y="0"/>
              </a:cxn>
            </a:cxnLst>
            <a:pathLst>
              <a:path w="742" h="1">
                <a:moveTo>
                  <a:pt x="742" y="0"/>
                </a:move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6961" name="Oval 161"/>
          <p:cNvSpPr/>
          <p:nvPr/>
        </p:nvSpPr>
        <p:spPr>
          <a:xfrm>
            <a:off x="7956550" y="908050"/>
            <a:ext cx="144463" cy="142875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6962" name="Oval 162"/>
          <p:cNvSpPr/>
          <p:nvPr/>
        </p:nvSpPr>
        <p:spPr>
          <a:xfrm>
            <a:off x="7956550" y="908050"/>
            <a:ext cx="144463" cy="142875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6965" name="Oval 165"/>
          <p:cNvSpPr/>
          <p:nvPr/>
        </p:nvSpPr>
        <p:spPr>
          <a:xfrm>
            <a:off x="7667625" y="2565400"/>
            <a:ext cx="144463" cy="142875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6966" name="Oval 166"/>
          <p:cNvSpPr/>
          <p:nvPr/>
        </p:nvSpPr>
        <p:spPr>
          <a:xfrm>
            <a:off x="7380288" y="3860800"/>
            <a:ext cx="144462" cy="142875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6967" name="Oval 167"/>
          <p:cNvSpPr/>
          <p:nvPr/>
        </p:nvSpPr>
        <p:spPr>
          <a:xfrm>
            <a:off x="7092950" y="4868863"/>
            <a:ext cx="144463" cy="142875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6968" name="Oval 168"/>
          <p:cNvSpPr/>
          <p:nvPr/>
        </p:nvSpPr>
        <p:spPr>
          <a:xfrm>
            <a:off x="6804025" y="5516563"/>
            <a:ext cx="144463" cy="142875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6969" name="Oval 169"/>
          <p:cNvSpPr/>
          <p:nvPr/>
        </p:nvSpPr>
        <p:spPr>
          <a:xfrm>
            <a:off x="6516688" y="6021388"/>
            <a:ext cx="144462" cy="142875"/>
          </a:xfrm>
          <a:prstGeom prst="ellipse">
            <a:avLst/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197" name="Rectangle 171"/>
          <p:cNvSpPr/>
          <p:nvPr/>
        </p:nvSpPr>
        <p:spPr>
          <a:xfrm>
            <a:off x="0" y="8524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76970" name="Object 170"/>
          <p:cNvGraphicFramePr>
            <a:graphicFrameLocks noChangeAspect="1"/>
          </p:cNvGraphicFramePr>
          <p:nvPr/>
        </p:nvGraphicFramePr>
        <p:xfrm>
          <a:off x="3851275" y="0"/>
          <a:ext cx="495617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3" imgW="3724275" imgH="5153025" progId="GraphCtrl.Document">
                  <p:embed/>
                </p:oleObj>
              </mc:Choice>
              <mc:Fallback>
                <p:oleObj name="" r:id="rId3" imgW="3724275" imgH="5153025" progId="GraphCtrl.Document">
                  <p:embed/>
                  <p:pic>
                    <p:nvPicPr>
                      <p:cNvPr id="0" name="Изображение 311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51275" y="0"/>
                        <a:ext cx="4956175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9" name="Line 172"/>
          <p:cNvSpPr/>
          <p:nvPr/>
        </p:nvSpPr>
        <p:spPr>
          <a:xfrm>
            <a:off x="3924300" y="6237288"/>
            <a:ext cx="2447925" cy="0"/>
          </a:xfrm>
          <a:prstGeom prst="line">
            <a:avLst/>
          </a:prstGeom>
          <a:ln w="127000" cap="flat" cmpd="sng">
            <a:pattFill prst="wdDnDiag">
              <a:fgClr>
                <a:srgbClr val="FF0000"/>
              </a:fgClr>
              <a:bgClr>
                <a:srgbClr val="FFFFFF"/>
              </a:bgClr>
            </a:pattFill>
            <a:prstDash val="solid"/>
            <a:headEnd type="none" w="med" len="med"/>
            <a:tailEnd type="none" w="med" len="med"/>
          </a:ln>
        </p:spPr>
      </p:sp>
      <p:sp>
        <p:nvSpPr>
          <p:cNvPr id="7200" name="Line 173"/>
          <p:cNvSpPr/>
          <p:nvPr/>
        </p:nvSpPr>
        <p:spPr>
          <a:xfrm>
            <a:off x="6300788" y="6237288"/>
            <a:ext cx="2447925" cy="0"/>
          </a:xfrm>
          <a:prstGeom prst="line">
            <a:avLst/>
          </a:prstGeom>
          <a:ln w="127000" cap="flat" cmpd="sng">
            <a:pattFill prst="wdDnDiag">
              <a:fgClr>
                <a:srgbClr val="FF0000"/>
              </a:fgClr>
              <a:bgClr>
                <a:srgbClr val="FFFFFF"/>
              </a:bgClr>
            </a:pattFill>
            <a:prstDash val="solid"/>
            <a:headEnd type="none" w="med" len="med"/>
            <a:tailEnd type="none" w="med" len="med"/>
          </a:ln>
        </p:spPr>
      </p:sp>
      <p:grpSp>
        <p:nvGrpSpPr>
          <p:cNvPr id="76977" name="Group 177"/>
          <p:cNvGrpSpPr/>
          <p:nvPr/>
        </p:nvGrpSpPr>
        <p:grpSpPr>
          <a:xfrm>
            <a:off x="250825" y="5084763"/>
            <a:ext cx="3457575" cy="762000"/>
            <a:chOff x="158" y="3203"/>
            <a:chExt cx="2178" cy="480"/>
          </a:xfrm>
        </p:grpSpPr>
        <p:sp>
          <p:nvSpPr>
            <p:cNvPr id="7208" name="Rectangle 175" descr="Крупная сетка"/>
            <p:cNvSpPr/>
            <p:nvPr/>
          </p:nvSpPr>
          <p:spPr>
            <a:xfrm>
              <a:off x="158" y="3241"/>
              <a:ext cx="2178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7209" name="Object 176"/>
            <p:cNvGraphicFramePr>
              <a:graphicFrameLocks noChangeAspect="1"/>
            </p:cNvGraphicFramePr>
            <p:nvPr/>
          </p:nvGraphicFramePr>
          <p:xfrm>
            <a:off x="340" y="3203"/>
            <a:ext cx="1854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0" name="" r:id="rId5" imgW="927100" imgH="241300" progId="Equation.3">
                    <p:embed/>
                  </p:oleObj>
                </mc:Choice>
                <mc:Fallback>
                  <p:oleObj name="" r:id="rId5" imgW="927100" imgH="241300" progId="Equation.3">
                    <p:embed/>
                    <p:pic>
                      <p:nvPicPr>
                        <p:cNvPr id="0" name="Изображение 310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40" y="3203"/>
                          <a:ext cx="1854" cy="48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202" name="Freeform 178"/>
          <p:cNvSpPr/>
          <p:nvPr/>
        </p:nvSpPr>
        <p:spPr>
          <a:xfrm>
            <a:off x="6242050" y="331788"/>
            <a:ext cx="1588" cy="58308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830887"/>
              </a:cxn>
            </a:cxnLst>
            <a:pathLst>
              <a:path w="1" h="3673">
                <a:moveTo>
                  <a:pt x="0" y="0"/>
                </a:moveTo>
                <a:lnTo>
                  <a:pt x="0" y="3673"/>
                </a:lnTo>
              </a:path>
            </a:pathLst>
          </a:custGeom>
          <a:noFill/>
          <a:ln w="127000" cap="flat" cmpd="sng">
            <a:pattFill prst="wdDnDiag">
              <a:fgClr>
                <a:srgbClr val="FF0000">
                  <a:alpha val="100000"/>
                </a:srgbClr>
              </a:fgClr>
              <a:bgClr>
                <a:srgbClr val="FFFFFF"/>
              </a:bgClr>
            </a:patt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76979" name="Group 179"/>
          <p:cNvGrpSpPr/>
          <p:nvPr/>
        </p:nvGrpSpPr>
        <p:grpSpPr>
          <a:xfrm>
            <a:off x="250825" y="5876925"/>
            <a:ext cx="3457575" cy="762000"/>
            <a:chOff x="158" y="3203"/>
            <a:chExt cx="2178" cy="480"/>
          </a:xfrm>
        </p:grpSpPr>
        <p:sp>
          <p:nvSpPr>
            <p:cNvPr id="7206" name="Rectangle 180" descr="Крупная сетка"/>
            <p:cNvSpPr/>
            <p:nvPr/>
          </p:nvSpPr>
          <p:spPr>
            <a:xfrm>
              <a:off x="158" y="3241"/>
              <a:ext cx="2178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7207" name="Object 181"/>
            <p:cNvGraphicFramePr>
              <a:graphicFrameLocks noChangeAspect="1"/>
            </p:cNvGraphicFramePr>
            <p:nvPr/>
          </p:nvGraphicFramePr>
          <p:xfrm>
            <a:off x="505" y="3203"/>
            <a:ext cx="1524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9" name="" r:id="rId7" imgW="761365" imgH="241300" progId="Equation.3">
                    <p:embed/>
                  </p:oleObj>
                </mc:Choice>
                <mc:Fallback>
                  <p:oleObj name="" r:id="rId7" imgW="761365" imgH="241300" progId="Equation.3">
                    <p:embed/>
                    <p:pic>
                      <p:nvPicPr>
                        <p:cNvPr id="0" name="Изображение 3108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05" y="3203"/>
                          <a:ext cx="1524" cy="48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6983" name="Oval 183"/>
          <p:cNvSpPr/>
          <p:nvPr/>
        </p:nvSpPr>
        <p:spPr>
          <a:xfrm>
            <a:off x="6227763" y="6092825"/>
            <a:ext cx="144462" cy="1444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6984" name="Rectangle 184" descr="Крупная сетка"/>
          <p:cNvSpPr/>
          <p:nvPr/>
        </p:nvSpPr>
        <p:spPr>
          <a:xfrm rot="-4557434">
            <a:off x="6532563" y="2908300"/>
            <a:ext cx="2701925" cy="431800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2800" b="1" i="1" dirty="0">
                <a:latin typeface="Times New Roman" panose="02020603050405020304" pitchFamily="18" charset="0"/>
              </a:rPr>
              <a:t>парабола</a:t>
            </a:r>
            <a:endParaRPr lang="ru-RU" altLang="ru-RU" sz="2800" b="1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69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6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6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6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76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76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6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6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6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6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6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6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76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76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6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6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6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6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6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6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76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76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6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6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6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6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6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6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1000"/>
                                        <p:tgtEl>
                                          <p:spTgt spid="76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76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6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6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6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6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6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76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000"/>
                                        <p:tgtEl>
                                          <p:spTgt spid="76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76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69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769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76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6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76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76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1000"/>
                                        <p:tgtEl>
                                          <p:spTgt spid="76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76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76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76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76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76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76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76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769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76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76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07031E-6 L -0.06302 -4.07031E-6 " pathEditMode="relative" ptsTypes="AA">
                                      <p:cBhvr>
                                        <p:cTn id="147" dur="2000" fill="hold"/>
                                        <p:tgtEl>
                                          <p:spTgt spid="769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023 L -0.12587 0.00023 " pathEditMode="relative" ptsTypes="AA">
                                      <p:cBhvr>
                                        <p:cTn id="151" dur="2000" fill="hold"/>
                                        <p:tgtEl>
                                          <p:spTgt spid="769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0024 L -0.18907 0.00024 " pathEditMode="relative" ptsTypes="AA">
                                      <p:cBhvr>
                                        <p:cTn id="155" dur="2000" fill="hold"/>
                                        <p:tgtEl>
                                          <p:spTgt spid="769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.00023 L -0.25191 0.00023 " pathEditMode="relative" ptsTypes="AA">
                                      <p:cBhvr>
                                        <p:cTn id="159" dur="2000" fill="hold"/>
                                        <p:tgtEl>
                                          <p:spTgt spid="769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4.93987E-6 L -0.31493 4.93987E-6 " pathEditMode="relative" ptsTypes="AA">
                                      <p:cBhvr>
                                        <p:cTn id="163" dur="2000" fill="hold"/>
                                        <p:tgtEl>
                                          <p:spTgt spid="769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00023 L -0.37795 0.00023 " pathEditMode="relative" ptsTypes="AA">
                                      <p:cBhvr>
                                        <p:cTn id="167" dur="2000" fill="hold"/>
                                        <p:tgtEl>
                                          <p:spTgt spid="769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2000"/>
                                        <p:tgtEl>
                                          <p:spTgt spid="76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7" dur="500"/>
                                        <p:tgtEl>
                                          <p:spTgt spid="7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2" dur="20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20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2000"/>
                            </p:stCondLst>
                            <p:childTnLst>
                              <p:par>
                                <p:cTn id="18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769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76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76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5" dur="20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98" dur="20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2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2000"/>
                            </p:stCondLst>
                            <p:childTnLst>
                              <p:par>
                                <p:cTn id="20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769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76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76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14" dur="2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945" grpId="0" animBg="1"/>
      <p:bldP spid="76949" grpId="0" animBg="1"/>
      <p:bldP spid="76952" grpId="0" animBg="1"/>
      <p:bldP spid="76955" grpId="0" animBg="1"/>
      <p:bldP spid="76958" grpId="0" animBg="1"/>
      <p:bldP spid="76961" grpId="0" animBg="1"/>
      <p:bldP spid="76962" grpId="0" animBg="1"/>
      <p:bldP spid="76962" grpId="1" animBg="1"/>
      <p:bldP spid="76965" grpId="0" animBg="1"/>
      <p:bldP spid="76965" grpId="1" animBg="1"/>
      <p:bldP spid="76966" grpId="0" animBg="1"/>
      <p:bldP spid="76966" grpId="1" animBg="1"/>
      <p:bldP spid="76967" grpId="0" animBg="1"/>
      <p:bldP spid="76967" grpId="1" animBg="1"/>
      <p:bldP spid="76968" grpId="0" animBg="1"/>
      <p:bldP spid="76968" grpId="1" animBg="1"/>
      <p:bldP spid="76969" grpId="0" animBg="1"/>
      <p:bldP spid="76969" grpId="1" animBg="1"/>
      <p:bldP spid="76983" grpId="0" animBg="1"/>
      <p:bldP spid="7698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88067" name="Group 3"/>
          <p:cNvGrpSpPr/>
          <p:nvPr/>
        </p:nvGrpSpPr>
        <p:grpSpPr>
          <a:xfrm>
            <a:off x="684213" y="188913"/>
            <a:ext cx="1655762" cy="4679950"/>
            <a:chOff x="113" y="391"/>
            <a:chExt cx="1301" cy="3266"/>
          </a:xfrm>
        </p:grpSpPr>
        <p:sp>
          <p:nvSpPr>
            <p:cNvPr id="8222" name="WordArt 4"/>
            <p:cNvSpPr>
              <a:spLocks noTextEdit="1"/>
            </p:cNvSpPr>
            <p:nvPr/>
          </p:nvSpPr>
          <p:spPr>
            <a:xfrm>
              <a:off x="340" y="3339"/>
              <a:ext cx="207" cy="25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23" name="WordArt 5"/>
            <p:cNvSpPr>
              <a:spLocks noTextEdit="1"/>
            </p:cNvSpPr>
            <p:nvPr/>
          </p:nvSpPr>
          <p:spPr>
            <a:xfrm>
              <a:off x="249" y="1253"/>
              <a:ext cx="408" cy="3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0,5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24" name="WordArt 6"/>
            <p:cNvSpPr>
              <a:spLocks noTextEdit="1"/>
            </p:cNvSpPr>
            <p:nvPr/>
          </p:nvSpPr>
          <p:spPr>
            <a:xfrm>
              <a:off x="340" y="2523"/>
              <a:ext cx="203" cy="25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25" name="WordArt 7"/>
            <p:cNvSpPr>
              <a:spLocks noTextEdit="1"/>
            </p:cNvSpPr>
            <p:nvPr/>
          </p:nvSpPr>
          <p:spPr>
            <a:xfrm>
              <a:off x="204" y="2069"/>
              <a:ext cx="454" cy="30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1,5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26" name="WordArt 8"/>
            <p:cNvSpPr>
              <a:spLocks noTextEdit="1"/>
            </p:cNvSpPr>
            <p:nvPr/>
          </p:nvSpPr>
          <p:spPr>
            <a:xfrm>
              <a:off x="385" y="1706"/>
              <a:ext cx="161" cy="25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27" name="WordArt 9"/>
            <p:cNvSpPr>
              <a:spLocks noTextEdit="1"/>
            </p:cNvSpPr>
            <p:nvPr/>
          </p:nvSpPr>
          <p:spPr>
            <a:xfrm>
              <a:off x="204" y="2931"/>
              <a:ext cx="454" cy="3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2,5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28" name="WordArt 10"/>
            <p:cNvSpPr>
              <a:spLocks noTextEdit="1"/>
            </p:cNvSpPr>
            <p:nvPr/>
          </p:nvSpPr>
          <p:spPr>
            <a:xfrm>
              <a:off x="385" y="890"/>
              <a:ext cx="182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29" name="WordArt 11"/>
            <p:cNvSpPr>
              <a:spLocks noTextEdit="1"/>
            </p:cNvSpPr>
            <p:nvPr/>
          </p:nvSpPr>
          <p:spPr>
            <a:xfrm>
              <a:off x="975" y="3339"/>
              <a:ext cx="162" cy="24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9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30" name="WordArt 12"/>
            <p:cNvSpPr>
              <a:spLocks noTextEdit="1"/>
            </p:cNvSpPr>
            <p:nvPr/>
          </p:nvSpPr>
          <p:spPr>
            <a:xfrm>
              <a:off x="793" y="2931"/>
              <a:ext cx="590" cy="30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6,25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31" name="WordArt 13"/>
            <p:cNvSpPr>
              <a:spLocks noTextEdit="1"/>
            </p:cNvSpPr>
            <p:nvPr/>
          </p:nvSpPr>
          <p:spPr>
            <a:xfrm>
              <a:off x="975" y="2523"/>
              <a:ext cx="176" cy="24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4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32" name="WordArt 14"/>
            <p:cNvSpPr>
              <a:spLocks noTextEdit="1"/>
            </p:cNvSpPr>
            <p:nvPr/>
          </p:nvSpPr>
          <p:spPr>
            <a:xfrm>
              <a:off x="793" y="2069"/>
              <a:ext cx="567" cy="30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2,25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33" name="WordArt 15"/>
            <p:cNvSpPr>
              <a:spLocks noTextEdit="1"/>
            </p:cNvSpPr>
            <p:nvPr/>
          </p:nvSpPr>
          <p:spPr>
            <a:xfrm>
              <a:off x="1020" y="1706"/>
              <a:ext cx="136" cy="24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1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34" name="WordArt 16"/>
            <p:cNvSpPr>
              <a:spLocks noTextEdit="1"/>
            </p:cNvSpPr>
            <p:nvPr/>
          </p:nvSpPr>
          <p:spPr>
            <a:xfrm>
              <a:off x="839" y="1253"/>
              <a:ext cx="527" cy="29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0,25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35" name="WordArt 17"/>
            <p:cNvSpPr>
              <a:spLocks noTextEdit="1"/>
            </p:cNvSpPr>
            <p:nvPr/>
          </p:nvSpPr>
          <p:spPr>
            <a:xfrm>
              <a:off x="1020" y="890"/>
              <a:ext cx="175" cy="24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69696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</a:t>
              </a:r>
              <a:endParaRPr lang="ru-RU" altLang="en-US" sz="3600" b="1" i="1">
                <a:ln w="19050" cap="flat" cmpd="sng">
                  <a:solidFill>
                    <a:srgbClr val="96969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8236" name="Group 18"/>
            <p:cNvGrpSpPr/>
            <p:nvPr/>
          </p:nvGrpSpPr>
          <p:grpSpPr>
            <a:xfrm>
              <a:off x="113" y="391"/>
              <a:ext cx="1301" cy="3266"/>
              <a:chOff x="158" y="391"/>
              <a:chExt cx="1143" cy="3266"/>
            </a:xfrm>
          </p:grpSpPr>
          <p:sp>
            <p:nvSpPr>
              <p:cNvPr id="8239" name="Rectangle 19"/>
              <p:cNvSpPr/>
              <p:nvPr/>
            </p:nvSpPr>
            <p:spPr>
              <a:xfrm>
                <a:off x="158" y="391"/>
                <a:ext cx="572" cy="408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40" name="Rectangle 20"/>
              <p:cNvSpPr/>
              <p:nvPr/>
            </p:nvSpPr>
            <p:spPr>
              <a:xfrm>
                <a:off x="730" y="391"/>
                <a:ext cx="571" cy="408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41" name="Rectangle 21"/>
              <p:cNvSpPr/>
              <p:nvPr/>
            </p:nvSpPr>
            <p:spPr>
              <a:xfrm>
                <a:off x="158" y="799"/>
                <a:ext cx="572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42" name="Rectangle 22"/>
              <p:cNvSpPr/>
              <p:nvPr/>
            </p:nvSpPr>
            <p:spPr>
              <a:xfrm>
                <a:off x="730" y="799"/>
                <a:ext cx="571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43" name="Rectangle 23"/>
              <p:cNvSpPr/>
              <p:nvPr/>
            </p:nvSpPr>
            <p:spPr>
              <a:xfrm>
                <a:off x="158" y="1207"/>
                <a:ext cx="572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44" name="Rectangle 24"/>
              <p:cNvSpPr/>
              <p:nvPr/>
            </p:nvSpPr>
            <p:spPr>
              <a:xfrm>
                <a:off x="730" y="1207"/>
                <a:ext cx="571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45" name="Rectangle 25"/>
              <p:cNvSpPr/>
              <p:nvPr/>
            </p:nvSpPr>
            <p:spPr>
              <a:xfrm>
                <a:off x="730" y="1615"/>
                <a:ext cx="571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46" name="Rectangle 26"/>
              <p:cNvSpPr/>
              <p:nvPr/>
            </p:nvSpPr>
            <p:spPr>
              <a:xfrm>
                <a:off x="158" y="1615"/>
                <a:ext cx="572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47" name="Rectangle 27"/>
              <p:cNvSpPr/>
              <p:nvPr/>
            </p:nvSpPr>
            <p:spPr>
              <a:xfrm>
                <a:off x="730" y="2023"/>
                <a:ext cx="571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48" name="Rectangle 28"/>
              <p:cNvSpPr/>
              <p:nvPr/>
            </p:nvSpPr>
            <p:spPr>
              <a:xfrm>
                <a:off x="158" y="2023"/>
                <a:ext cx="572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49" name="Rectangle 29"/>
              <p:cNvSpPr/>
              <p:nvPr/>
            </p:nvSpPr>
            <p:spPr>
              <a:xfrm>
                <a:off x="158" y="2840"/>
                <a:ext cx="572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50" name="Rectangle 30"/>
              <p:cNvSpPr/>
              <p:nvPr/>
            </p:nvSpPr>
            <p:spPr>
              <a:xfrm>
                <a:off x="158" y="2432"/>
                <a:ext cx="572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51" name="Rectangle 31"/>
              <p:cNvSpPr/>
              <p:nvPr/>
            </p:nvSpPr>
            <p:spPr>
              <a:xfrm>
                <a:off x="730" y="2840"/>
                <a:ext cx="571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52" name="Rectangle 32"/>
              <p:cNvSpPr/>
              <p:nvPr/>
            </p:nvSpPr>
            <p:spPr>
              <a:xfrm>
                <a:off x="730" y="2432"/>
                <a:ext cx="571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53" name="Rectangle 33"/>
              <p:cNvSpPr/>
              <p:nvPr/>
            </p:nvSpPr>
            <p:spPr>
              <a:xfrm>
                <a:off x="730" y="3249"/>
                <a:ext cx="571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54" name="Rectangle 34"/>
              <p:cNvSpPr/>
              <p:nvPr/>
            </p:nvSpPr>
            <p:spPr>
              <a:xfrm>
                <a:off x="158" y="3249"/>
                <a:ext cx="572" cy="40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237" name="WordArt 35"/>
            <p:cNvSpPr>
              <a:spLocks noTextEdit="1"/>
            </p:cNvSpPr>
            <p:nvPr/>
          </p:nvSpPr>
          <p:spPr>
            <a:xfrm>
              <a:off x="340" y="482"/>
              <a:ext cx="230" cy="21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38" name="WordArt 36"/>
            <p:cNvSpPr>
              <a:spLocks noTextEdit="1"/>
            </p:cNvSpPr>
            <p:nvPr/>
          </p:nvSpPr>
          <p:spPr>
            <a:xfrm>
              <a:off x="975" y="436"/>
              <a:ext cx="203" cy="31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C0C0C0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8000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у</a:t>
              </a:r>
              <a:endParaRPr lang="ru-RU" altLang="en-US" sz="3600" b="1" i="1">
                <a:ln w="19050" cap="flat" cmpd="sng">
                  <a:solidFill>
                    <a:srgbClr val="C0C0C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88101" name="Group 37"/>
          <p:cNvGrpSpPr/>
          <p:nvPr/>
        </p:nvGrpSpPr>
        <p:grpSpPr>
          <a:xfrm>
            <a:off x="2339975" y="188913"/>
            <a:ext cx="865188" cy="4679950"/>
            <a:chOff x="1519" y="618"/>
            <a:chExt cx="545" cy="2948"/>
          </a:xfrm>
        </p:grpSpPr>
        <p:grpSp>
          <p:nvGrpSpPr>
            <p:cNvPr id="8205" name="Group 38"/>
            <p:cNvGrpSpPr/>
            <p:nvPr/>
          </p:nvGrpSpPr>
          <p:grpSpPr>
            <a:xfrm>
              <a:off x="1519" y="618"/>
              <a:ext cx="545" cy="2948"/>
              <a:chOff x="1655" y="476"/>
              <a:chExt cx="499" cy="2948"/>
            </a:xfrm>
          </p:grpSpPr>
          <p:sp>
            <p:nvSpPr>
              <p:cNvPr id="8214" name="Rectangle 39"/>
              <p:cNvSpPr/>
              <p:nvPr/>
            </p:nvSpPr>
            <p:spPr>
              <a:xfrm>
                <a:off x="1655" y="1581"/>
                <a:ext cx="499" cy="36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15" name="Rectangle 40"/>
              <p:cNvSpPr/>
              <p:nvPr/>
            </p:nvSpPr>
            <p:spPr>
              <a:xfrm>
                <a:off x="1655" y="1213"/>
                <a:ext cx="499" cy="369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16" name="Rectangle 41"/>
              <p:cNvSpPr/>
              <p:nvPr/>
            </p:nvSpPr>
            <p:spPr>
              <a:xfrm>
                <a:off x="1655" y="845"/>
                <a:ext cx="499" cy="36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17" name="Rectangle 42"/>
              <p:cNvSpPr/>
              <p:nvPr/>
            </p:nvSpPr>
            <p:spPr>
              <a:xfrm>
                <a:off x="1655" y="1949"/>
                <a:ext cx="499" cy="369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18" name="Rectangle 43"/>
              <p:cNvSpPr/>
              <p:nvPr/>
            </p:nvSpPr>
            <p:spPr>
              <a:xfrm>
                <a:off x="1655" y="2318"/>
                <a:ext cx="499" cy="369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19" name="Rectangle 44"/>
              <p:cNvSpPr/>
              <p:nvPr/>
            </p:nvSpPr>
            <p:spPr>
              <a:xfrm>
                <a:off x="1655" y="2687"/>
                <a:ext cx="499" cy="368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20" name="Rectangle 45"/>
              <p:cNvSpPr/>
              <p:nvPr/>
            </p:nvSpPr>
            <p:spPr>
              <a:xfrm>
                <a:off x="1655" y="3055"/>
                <a:ext cx="499" cy="369"/>
              </a:xfrm>
              <a:prstGeom prst="rect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21" name="Rectangle 46"/>
              <p:cNvSpPr/>
              <p:nvPr/>
            </p:nvSpPr>
            <p:spPr>
              <a:xfrm>
                <a:off x="1655" y="476"/>
                <a:ext cx="499" cy="369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p>
                <a:endParaRPr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206" name="WordArt 47"/>
            <p:cNvSpPr>
              <a:spLocks noTextEdit="1"/>
            </p:cNvSpPr>
            <p:nvPr/>
          </p:nvSpPr>
          <p:spPr>
            <a:xfrm>
              <a:off x="1701" y="709"/>
              <a:ext cx="182" cy="181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х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07" name="WordArt 48"/>
            <p:cNvSpPr>
              <a:spLocks noTextEdit="1"/>
            </p:cNvSpPr>
            <p:nvPr/>
          </p:nvSpPr>
          <p:spPr>
            <a:xfrm>
              <a:off x="1701" y="1071"/>
              <a:ext cx="136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0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08" name="WordArt 49"/>
            <p:cNvSpPr>
              <a:spLocks noTextEdit="1"/>
            </p:cNvSpPr>
            <p:nvPr/>
          </p:nvSpPr>
          <p:spPr>
            <a:xfrm>
              <a:off x="1565" y="1389"/>
              <a:ext cx="454" cy="27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-0,5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09" name="WordArt 50"/>
            <p:cNvSpPr>
              <a:spLocks noTextEdit="1"/>
            </p:cNvSpPr>
            <p:nvPr/>
          </p:nvSpPr>
          <p:spPr>
            <a:xfrm>
              <a:off x="1565" y="2160"/>
              <a:ext cx="454" cy="27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-1,5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10" name="WordArt 51"/>
            <p:cNvSpPr>
              <a:spLocks noTextEdit="1"/>
            </p:cNvSpPr>
            <p:nvPr/>
          </p:nvSpPr>
          <p:spPr>
            <a:xfrm>
              <a:off x="1655" y="1797"/>
              <a:ext cx="273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-1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11" name="WordArt 52"/>
            <p:cNvSpPr>
              <a:spLocks noTextEdit="1"/>
            </p:cNvSpPr>
            <p:nvPr/>
          </p:nvSpPr>
          <p:spPr>
            <a:xfrm>
              <a:off x="1655" y="2523"/>
              <a:ext cx="273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-2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12" name="WordArt 53"/>
            <p:cNvSpPr>
              <a:spLocks noTextEdit="1"/>
            </p:cNvSpPr>
            <p:nvPr/>
          </p:nvSpPr>
          <p:spPr>
            <a:xfrm>
              <a:off x="1519" y="2886"/>
              <a:ext cx="499" cy="27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-2,5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8213" name="WordArt 54"/>
            <p:cNvSpPr>
              <a:spLocks noTextEdit="1"/>
            </p:cNvSpPr>
            <p:nvPr/>
          </p:nvSpPr>
          <p:spPr>
            <a:xfrm>
              <a:off x="1655" y="3249"/>
              <a:ext cx="272" cy="227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normAutofit/>
            </a:bodyPr>
            <a:p>
              <a:pPr algn="ctr"/>
              <a:r>
                <a:rPr lang="ru-RU" altLang="en-US" sz="3600" b="1" i="1">
                  <a:ln w="19050" cap="flat" cmpd="sng">
                    <a:solidFill>
                      <a:srgbClr val="99CCFF"/>
                    </a:solidFill>
                    <a:prstDash val="solid"/>
                    <a:headEnd type="none" w="med" len="med"/>
                    <a:tailEnd type="none" w="med" len="med"/>
                  </a:ln>
                  <a:solidFill>
                    <a:srgbClr val="0066CC"/>
                  </a:solidFill>
                  <a:effectLst>
                    <a:outerShdw dist="35921" dir="2699999" algn="ctr" rotWithShape="0">
                      <a:srgbClr val="990000"/>
                    </a:outerShdw>
                  </a:effectLst>
                  <a:latin typeface="Times New Roman" panose="02020603050405020304" pitchFamily="18" charset="0"/>
                  <a:ea typeface="Times New Roman" panose="02020603050405020304" pitchFamily="18" charset="0"/>
                </a:rPr>
                <a:t>-3</a:t>
              </a:r>
              <a:endParaRPr lang="ru-RU" altLang="en-US" sz="3600" b="1" i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8196" name="Rectangle 79"/>
          <p:cNvSpPr/>
          <p:nvPr/>
        </p:nvSpPr>
        <p:spPr>
          <a:xfrm>
            <a:off x="0" y="8524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8197" name="Object 80"/>
          <p:cNvGraphicFramePr>
            <a:graphicFrameLocks noChangeAspect="1"/>
          </p:cNvGraphicFramePr>
          <p:nvPr/>
        </p:nvGraphicFramePr>
        <p:xfrm>
          <a:off x="3851275" y="0"/>
          <a:ext cx="495617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1" imgW="3724275" imgH="5153025" progId="GraphCtrl.Document">
                  <p:embed/>
                </p:oleObj>
              </mc:Choice>
              <mc:Fallback>
                <p:oleObj name="" r:id="rId1" imgW="3724275" imgH="5153025" progId="GraphCtrl.Document">
                  <p:embed/>
                  <p:pic>
                    <p:nvPicPr>
                      <p:cNvPr id="0" name="Изображение 311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851275" y="0"/>
                        <a:ext cx="4956175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8147" name="Group 83"/>
          <p:cNvGrpSpPr/>
          <p:nvPr/>
        </p:nvGrpSpPr>
        <p:grpSpPr>
          <a:xfrm>
            <a:off x="250825" y="5084763"/>
            <a:ext cx="3457575" cy="762000"/>
            <a:chOff x="158" y="3203"/>
            <a:chExt cx="2178" cy="480"/>
          </a:xfrm>
        </p:grpSpPr>
        <p:sp>
          <p:nvSpPr>
            <p:cNvPr id="8203" name="Rectangle 84" descr="Крупная сетка"/>
            <p:cNvSpPr/>
            <p:nvPr/>
          </p:nvSpPr>
          <p:spPr>
            <a:xfrm>
              <a:off x="158" y="3241"/>
              <a:ext cx="2178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8204" name="Object 85"/>
            <p:cNvGraphicFramePr>
              <a:graphicFrameLocks noChangeAspect="1"/>
            </p:cNvGraphicFramePr>
            <p:nvPr/>
          </p:nvGraphicFramePr>
          <p:xfrm>
            <a:off x="340" y="3203"/>
            <a:ext cx="1854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5" name="" r:id="rId3" imgW="927100" imgH="241300" progId="Equation.3">
                    <p:embed/>
                  </p:oleObj>
                </mc:Choice>
                <mc:Fallback>
                  <p:oleObj name="" r:id="rId3" imgW="927100" imgH="241300" progId="Equation.3">
                    <p:embed/>
                    <p:pic>
                      <p:nvPicPr>
                        <p:cNvPr id="0" name="Изображение 311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40" y="3203"/>
                          <a:ext cx="1854" cy="48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8151" name="Group 87"/>
          <p:cNvGrpSpPr/>
          <p:nvPr/>
        </p:nvGrpSpPr>
        <p:grpSpPr>
          <a:xfrm>
            <a:off x="250825" y="5876925"/>
            <a:ext cx="3457575" cy="762000"/>
            <a:chOff x="158" y="3203"/>
            <a:chExt cx="2178" cy="480"/>
          </a:xfrm>
        </p:grpSpPr>
        <p:sp>
          <p:nvSpPr>
            <p:cNvPr id="8201" name="Rectangle 88" descr="Крупная сетка"/>
            <p:cNvSpPr/>
            <p:nvPr/>
          </p:nvSpPr>
          <p:spPr>
            <a:xfrm>
              <a:off x="158" y="3241"/>
              <a:ext cx="2178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8202" name="Object 89"/>
            <p:cNvGraphicFramePr>
              <a:graphicFrameLocks noChangeAspect="1"/>
            </p:cNvGraphicFramePr>
            <p:nvPr/>
          </p:nvGraphicFramePr>
          <p:xfrm>
            <a:off x="505" y="3203"/>
            <a:ext cx="1524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7" name="" r:id="rId5" imgW="761365" imgH="241300" progId="Equation.3">
                    <p:embed/>
                  </p:oleObj>
                </mc:Choice>
                <mc:Fallback>
                  <p:oleObj name="" r:id="rId5" imgW="761365" imgH="241300" progId="Equation.3">
                    <p:embed/>
                    <p:pic>
                      <p:nvPicPr>
                        <p:cNvPr id="0" name="Изображение 3116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05" y="3203"/>
                          <a:ext cx="1524" cy="48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8200" name="Oval 90"/>
          <p:cNvSpPr/>
          <p:nvPr/>
        </p:nvSpPr>
        <p:spPr>
          <a:xfrm>
            <a:off x="6227763" y="6092825"/>
            <a:ext cx="144462" cy="1444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0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1000"/>
                                        <p:tgtEl>
                                          <p:spTgt spid="88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65056 " pathEditMode="relative" ptsTypes="AA">
                                      <p:cBhvr>
                                        <p:cTn id="12" dur="2000" fill="hold"/>
                                        <p:tgtEl>
                                          <p:spTgt spid="88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65056 " pathEditMode="relative" ptsTypes="AA">
                                      <p:cBhvr>
                                        <p:cTn id="14" dur="2000" fill="hold"/>
                                        <p:tgtEl>
                                          <p:spTgt spid="88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Rectangle 54"/>
          <p:cNvSpPr/>
          <p:nvPr/>
        </p:nvSpPr>
        <p:spPr>
          <a:xfrm>
            <a:off x="0" y="852488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dirty="0">
              <a:latin typeface="Arial" panose="020B0604020202020204" pitchFamily="34" charset="0"/>
            </a:endParaRPr>
          </a:p>
        </p:txBody>
      </p:sp>
      <p:graphicFrame>
        <p:nvGraphicFramePr>
          <p:cNvPr id="9219" name="Object 55"/>
          <p:cNvGraphicFramePr>
            <a:graphicFrameLocks noChangeAspect="1"/>
          </p:cNvGraphicFramePr>
          <p:nvPr/>
        </p:nvGraphicFramePr>
        <p:xfrm>
          <a:off x="3851275" y="0"/>
          <a:ext cx="495617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" r:id="rId1" imgW="3724275" imgH="5153025" progId="GraphCtrl.Document">
                  <p:embed/>
                </p:oleObj>
              </mc:Choice>
              <mc:Fallback>
                <p:oleObj name="" r:id="rId1" imgW="3724275" imgH="5153025" progId="GraphCtrl.Document">
                  <p:embed/>
                  <p:pic>
                    <p:nvPicPr>
                      <p:cNvPr id="0" name="Изображение 311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851275" y="0"/>
                        <a:ext cx="4956175" cy="685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Line 56"/>
          <p:cNvSpPr/>
          <p:nvPr/>
        </p:nvSpPr>
        <p:spPr>
          <a:xfrm>
            <a:off x="3924300" y="6237288"/>
            <a:ext cx="2447925" cy="0"/>
          </a:xfrm>
          <a:prstGeom prst="line">
            <a:avLst/>
          </a:prstGeom>
          <a:ln w="127000" cap="flat" cmpd="sng">
            <a:pattFill prst="wdDnDiag">
              <a:fgClr>
                <a:srgbClr val="008000"/>
              </a:fgClr>
              <a:bgClr>
                <a:srgbClr val="FFFFFF"/>
              </a:bgClr>
            </a:pattFill>
            <a:prstDash val="solid"/>
            <a:headEnd type="none" w="med" len="med"/>
            <a:tailEnd type="none" w="med" len="med"/>
          </a:ln>
        </p:spPr>
      </p:sp>
      <p:sp>
        <p:nvSpPr>
          <p:cNvPr id="9221" name="Line 57"/>
          <p:cNvSpPr/>
          <p:nvPr/>
        </p:nvSpPr>
        <p:spPr>
          <a:xfrm>
            <a:off x="6300788" y="6237288"/>
            <a:ext cx="2447925" cy="0"/>
          </a:xfrm>
          <a:prstGeom prst="line">
            <a:avLst/>
          </a:prstGeom>
          <a:ln w="127000" cap="flat" cmpd="sng">
            <a:pattFill prst="wdDnDiag">
              <a:fgClr>
                <a:srgbClr val="008000"/>
              </a:fgClr>
              <a:bgClr>
                <a:srgbClr val="FFFFFF"/>
              </a:bgClr>
            </a:pattFill>
            <a:prstDash val="solid"/>
            <a:headEnd type="none" w="med" len="med"/>
            <a:tailEnd type="none" w="med" len="med"/>
          </a:ln>
        </p:spPr>
      </p:sp>
      <p:grpSp>
        <p:nvGrpSpPr>
          <p:cNvPr id="9222" name="Group 58"/>
          <p:cNvGrpSpPr/>
          <p:nvPr/>
        </p:nvGrpSpPr>
        <p:grpSpPr>
          <a:xfrm>
            <a:off x="250825" y="692150"/>
            <a:ext cx="3457575" cy="762000"/>
            <a:chOff x="158" y="3203"/>
            <a:chExt cx="2178" cy="480"/>
          </a:xfrm>
        </p:grpSpPr>
        <p:sp>
          <p:nvSpPr>
            <p:cNvPr id="9235" name="Rectangle 59" descr="Крупная сетка"/>
            <p:cNvSpPr/>
            <p:nvPr/>
          </p:nvSpPr>
          <p:spPr>
            <a:xfrm>
              <a:off x="158" y="3241"/>
              <a:ext cx="2178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9236" name="Object 60"/>
            <p:cNvGraphicFramePr>
              <a:graphicFrameLocks noChangeAspect="1"/>
            </p:cNvGraphicFramePr>
            <p:nvPr/>
          </p:nvGraphicFramePr>
          <p:xfrm>
            <a:off x="340" y="3203"/>
            <a:ext cx="1854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4" name="" r:id="rId3" imgW="927100" imgH="241300" progId="Equation.3">
                    <p:embed/>
                  </p:oleObj>
                </mc:Choice>
                <mc:Fallback>
                  <p:oleObj name="" r:id="rId3" imgW="927100" imgH="241300" progId="Equation.3">
                    <p:embed/>
                    <p:pic>
                      <p:nvPicPr>
                        <p:cNvPr id="0" name="Изображение 3113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40" y="3203"/>
                          <a:ext cx="1854" cy="48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23" name="Group 62"/>
          <p:cNvGrpSpPr/>
          <p:nvPr/>
        </p:nvGrpSpPr>
        <p:grpSpPr>
          <a:xfrm>
            <a:off x="250825" y="1484313"/>
            <a:ext cx="3457575" cy="762000"/>
            <a:chOff x="158" y="3203"/>
            <a:chExt cx="2178" cy="480"/>
          </a:xfrm>
        </p:grpSpPr>
        <p:sp>
          <p:nvSpPr>
            <p:cNvPr id="9233" name="Rectangle 63" descr="Крупная сетка"/>
            <p:cNvSpPr/>
            <p:nvPr/>
          </p:nvSpPr>
          <p:spPr>
            <a:xfrm>
              <a:off x="158" y="3241"/>
              <a:ext cx="2178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9234" name="Object 64"/>
            <p:cNvGraphicFramePr>
              <a:graphicFrameLocks noChangeAspect="1"/>
            </p:cNvGraphicFramePr>
            <p:nvPr/>
          </p:nvGraphicFramePr>
          <p:xfrm>
            <a:off x="505" y="3203"/>
            <a:ext cx="1524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9" name="" r:id="rId5" imgW="761365" imgH="241300" progId="Equation.3">
                    <p:embed/>
                  </p:oleObj>
                </mc:Choice>
                <mc:Fallback>
                  <p:oleObj name="" r:id="rId5" imgW="761365" imgH="241300" progId="Equation.3">
                    <p:embed/>
                    <p:pic>
                      <p:nvPicPr>
                        <p:cNvPr id="0" name="Изображение 3118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05" y="3203"/>
                          <a:ext cx="1524" cy="48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24" name="Oval 65"/>
          <p:cNvSpPr/>
          <p:nvPr/>
        </p:nvSpPr>
        <p:spPr>
          <a:xfrm>
            <a:off x="6227763" y="6092825"/>
            <a:ext cx="144462" cy="1444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9154" name="Oval 66"/>
          <p:cNvSpPr/>
          <p:nvPr/>
        </p:nvSpPr>
        <p:spPr>
          <a:xfrm>
            <a:off x="6227763" y="6092825"/>
            <a:ext cx="144462" cy="1444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9155" name="Oval 67"/>
          <p:cNvSpPr/>
          <p:nvPr/>
        </p:nvSpPr>
        <p:spPr>
          <a:xfrm>
            <a:off x="6227763" y="6092825"/>
            <a:ext cx="144462" cy="144463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89159" name="Group 71"/>
          <p:cNvGrpSpPr/>
          <p:nvPr/>
        </p:nvGrpSpPr>
        <p:grpSpPr>
          <a:xfrm>
            <a:off x="179388" y="4521200"/>
            <a:ext cx="4010025" cy="803275"/>
            <a:chOff x="113" y="1895"/>
            <a:chExt cx="2526" cy="506"/>
          </a:xfrm>
        </p:grpSpPr>
        <p:sp>
          <p:nvSpPr>
            <p:cNvPr id="9231" name="Rectangle 69" descr="Крупная сетка"/>
            <p:cNvSpPr/>
            <p:nvPr/>
          </p:nvSpPr>
          <p:spPr>
            <a:xfrm>
              <a:off x="113" y="1933"/>
              <a:ext cx="2526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9232" name="Object 70"/>
            <p:cNvGraphicFramePr>
              <a:graphicFrameLocks noChangeAspect="1"/>
            </p:cNvGraphicFramePr>
            <p:nvPr/>
          </p:nvGraphicFramePr>
          <p:xfrm>
            <a:off x="113" y="1895"/>
            <a:ext cx="2526" cy="5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8" name="" r:id="rId7" imgW="1395730" imgH="254000" progId="Equation.DSMT4">
                    <p:embed/>
                  </p:oleObj>
                </mc:Choice>
                <mc:Fallback>
                  <p:oleObj name="" r:id="rId7" imgW="1395730" imgH="254000" progId="Equation.DSMT4">
                    <p:embed/>
                    <p:pic>
                      <p:nvPicPr>
                        <p:cNvPr id="0" name="Изображение 3117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13" y="1895"/>
                          <a:ext cx="2526" cy="50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9160" name="Group 72"/>
          <p:cNvGrpSpPr/>
          <p:nvPr/>
        </p:nvGrpSpPr>
        <p:grpSpPr>
          <a:xfrm>
            <a:off x="179388" y="3440113"/>
            <a:ext cx="4010025" cy="803275"/>
            <a:chOff x="113" y="1895"/>
            <a:chExt cx="2526" cy="506"/>
          </a:xfrm>
        </p:grpSpPr>
        <p:sp>
          <p:nvSpPr>
            <p:cNvPr id="9229" name="Rectangle 73" descr="Крупная сетка"/>
            <p:cNvSpPr/>
            <p:nvPr/>
          </p:nvSpPr>
          <p:spPr>
            <a:xfrm>
              <a:off x="113" y="1933"/>
              <a:ext cx="2526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9230" name="Object 74"/>
            <p:cNvGraphicFramePr>
              <a:graphicFrameLocks noChangeAspect="1"/>
            </p:cNvGraphicFramePr>
            <p:nvPr/>
          </p:nvGraphicFramePr>
          <p:xfrm>
            <a:off x="316" y="1895"/>
            <a:ext cx="2158" cy="5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6" name="" r:id="rId9" imgW="1078865" imgH="254000" progId="Equation.DSMT4">
                    <p:embed/>
                  </p:oleObj>
                </mc:Choice>
                <mc:Fallback>
                  <p:oleObj name="" r:id="rId9" imgW="1078865" imgH="254000" progId="Equation.DSMT4">
                    <p:embed/>
                    <p:pic>
                      <p:nvPicPr>
                        <p:cNvPr id="0" name="Изображение 3115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16" y="1895"/>
                          <a:ext cx="2158" cy="50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5717E-6 C -0.00729 -0.00231 -0.01441 -0.00463 -0.0217 -0.01133 C -0.02899 -0.01827 -0.03698 -0.02914 -0.04358 -0.04209 C -0.05017 -0.05504 -0.05365 -0.06799 -0.06094 -0.08881 C -0.06823 -0.10962 -0.07708 -0.12743 -0.08698 -0.16767 C -0.09688 -0.20814 -0.10868 -0.27082 -0.12031 -0.33187 C -0.13195 -0.39246 -0.14618 -0.46947 -0.1566 -0.53284 C -0.16701 -0.59575 -0.17483 -0.64871 -0.18264 -0.71022 C -0.19045 -0.77174 -0.1967 -0.8365 -0.20295 -0.90125 " pathEditMode="relative" ptsTypes="aaaaaaaaA">
                                      <p:cBhvr>
                                        <p:cTn id="6" dur="2000" spd="-100000" fill="hold"/>
                                        <p:tgtEl>
                                          <p:spTgt spid="89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9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9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26735E-6 L 0.03472 -0.01943 L 0.06371 -0.07724 L 0.12465 -0.33025 L 0.16371 -0.58511 L 0.20573 -0.89778 " pathEditMode="relative" ptsTypes="AAAAAA">
                                      <p:cBhvr>
                                        <p:cTn id="20" dur="2000" fill="hold"/>
                                        <p:tgtEl>
                                          <p:spTgt spid="89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54" grpId="0" animBg="1"/>
      <p:bldP spid="891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2" name="Picture 4" descr="CRCTR49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250825" y="188913"/>
            <a:ext cx="808038" cy="2016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8853" name="Oval 5" descr="Контурные ромбики"/>
          <p:cNvSpPr/>
          <p:nvPr/>
        </p:nvSpPr>
        <p:spPr>
          <a:xfrm>
            <a:off x="1116013" y="188913"/>
            <a:ext cx="914400" cy="914400"/>
          </a:xfrm>
          <a:prstGeom prst="ellipse">
            <a:avLst/>
          </a:prstGeom>
          <a:pattFill prst="openDmnd">
            <a:fgClr>
              <a:schemeClr val="bg1"/>
            </a:fgClr>
            <a:bgClr>
              <a:srgbClr val="ABD9DD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4000" b="1" dirty="0">
                <a:latin typeface="Times New Roman" panose="02020603050405020304" pitchFamily="18" charset="0"/>
              </a:rPr>
              <a:t>1.</a:t>
            </a:r>
            <a:endParaRPr lang="ru-RU" altLang="ru-RU" sz="40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78854" name="Object 6"/>
          <p:cNvGraphicFramePr>
            <a:graphicFrameLocks noChangeAspect="1"/>
          </p:cNvGraphicFramePr>
          <p:nvPr>
            <p:ph/>
          </p:nvPr>
        </p:nvGraphicFramePr>
        <p:xfrm>
          <a:off x="4187825" y="0"/>
          <a:ext cx="4956175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" r:id="rId2" imgW="3724275" imgH="5153025" progId="GraphCtrl.Document">
                  <p:embed/>
                </p:oleObj>
              </mc:Choice>
              <mc:Fallback>
                <p:oleObj name="" r:id="rId2" imgW="3724275" imgH="5153025" progId="GraphCtrl.Document">
                  <p:embed/>
                  <p:pic>
                    <p:nvPicPr>
                      <p:cNvPr id="0" name="Изображение 3124"/>
                      <p:cNvPicPr/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>
                      <a:xfrm>
                        <a:off x="4187825" y="0"/>
                        <a:ext cx="4956175" cy="68580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6" name="Rectangle 8" descr="Крупная сетка"/>
          <p:cNvSpPr/>
          <p:nvPr/>
        </p:nvSpPr>
        <p:spPr>
          <a:xfrm>
            <a:off x="1476375" y="1196975"/>
            <a:ext cx="2808288" cy="1152525"/>
          </a:xfrm>
          <a:prstGeom prst="rect">
            <a:avLst/>
          </a:prstGeom>
          <a:pattFill prst="cross">
            <a:fgClr>
              <a:schemeClr val="bg1"/>
            </a:fgClr>
            <a:bgClr>
              <a:schemeClr val="accent1"/>
            </a:bgClr>
          </a:pattFill>
          <a:ln w="9525">
            <a:noFill/>
          </a:ln>
        </p:spPr>
        <p:txBody>
          <a:bodyPr wrap="none" anchor="ctr" anchorCtr="0"/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Сравните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числа:</a:t>
            </a:r>
            <a:endParaRPr lang="ru-RU" altLang="ru-RU" sz="3600" b="1" i="1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78860" name="Group 12"/>
          <p:cNvGrpSpPr/>
          <p:nvPr/>
        </p:nvGrpSpPr>
        <p:grpSpPr>
          <a:xfrm>
            <a:off x="323850" y="2420938"/>
            <a:ext cx="1225550" cy="690562"/>
            <a:chOff x="158" y="1809"/>
            <a:chExt cx="772" cy="435"/>
          </a:xfrm>
        </p:grpSpPr>
        <p:sp>
          <p:nvSpPr>
            <p:cNvPr id="10305" name="Rectangle 10" descr="Крупная сетка"/>
            <p:cNvSpPr/>
            <p:nvPr/>
          </p:nvSpPr>
          <p:spPr>
            <a:xfrm>
              <a:off x="158" y="1835"/>
              <a:ext cx="77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306" name="Object 11"/>
            <p:cNvGraphicFramePr>
              <a:graphicFrameLocks noChangeAspect="1"/>
            </p:cNvGraphicFramePr>
            <p:nvPr/>
          </p:nvGraphicFramePr>
          <p:xfrm>
            <a:off x="318" y="1809"/>
            <a:ext cx="457" cy="4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4" name="" r:id="rId4" imgW="228600" imgH="215900" progId="Equation.3">
                    <p:embed/>
                  </p:oleObj>
                </mc:Choice>
                <mc:Fallback>
                  <p:oleObj name="" r:id="rId4" imgW="228600" imgH="215900" progId="Equation.3">
                    <p:embed/>
                    <p:pic>
                      <p:nvPicPr>
                        <p:cNvPr id="0" name="Изображение 3123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18" y="1809"/>
                          <a:ext cx="457" cy="43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8861" name="Group 13"/>
          <p:cNvGrpSpPr/>
          <p:nvPr/>
        </p:nvGrpSpPr>
        <p:grpSpPr>
          <a:xfrm>
            <a:off x="2771775" y="2420938"/>
            <a:ext cx="1225550" cy="722312"/>
            <a:chOff x="158" y="1797"/>
            <a:chExt cx="772" cy="455"/>
          </a:xfrm>
        </p:grpSpPr>
        <p:sp>
          <p:nvSpPr>
            <p:cNvPr id="10303" name="Rectangle 14" descr="Крупная сетка"/>
            <p:cNvSpPr/>
            <p:nvPr/>
          </p:nvSpPr>
          <p:spPr>
            <a:xfrm>
              <a:off x="158" y="1835"/>
              <a:ext cx="77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304" name="Object 15"/>
            <p:cNvGraphicFramePr>
              <a:graphicFrameLocks noChangeAspect="1"/>
            </p:cNvGraphicFramePr>
            <p:nvPr/>
          </p:nvGraphicFramePr>
          <p:xfrm>
            <a:off x="268" y="1797"/>
            <a:ext cx="558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2" name="" r:id="rId6" imgW="279400" imgH="228600" progId="Equation.3">
                    <p:embed/>
                  </p:oleObj>
                </mc:Choice>
                <mc:Fallback>
                  <p:oleObj name="" r:id="rId6" imgW="279400" imgH="228600" progId="Equation.3">
                    <p:embed/>
                    <p:pic>
                      <p:nvPicPr>
                        <p:cNvPr id="0" name="Изображение 3121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68" y="1797"/>
                          <a:ext cx="558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8864" name="Freeform 16"/>
          <p:cNvSpPr/>
          <p:nvPr/>
        </p:nvSpPr>
        <p:spPr>
          <a:xfrm>
            <a:off x="7235825" y="5605463"/>
            <a:ext cx="1588" cy="5699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69912"/>
              </a:cxn>
            </a:cxnLst>
            <a:pathLst>
              <a:path w="1" h="359">
                <a:moveTo>
                  <a:pt x="0" y="0"/>
                </a:moveTo>
                <a:lnTo>
                  <a:pt x="0" y="359"/>
                </a:lnTo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8865" name="Freeform 17"/>
          <p:cNvSpPr/>
          <p:nvPr/>
        </p:nvSpPr>
        <p:spPr>
          <a:xfrm>
            <a:off x="6626225" y="5553075"/>
            <a:ext cx="596900" cy="1588"/>
          </a:xfrm>
          <a:custGeom>
            <a:avLst/>
            <a:gdLst/>
            <a:ahLst/>
            <a:cxnLst>
              <a:cxn ang="0">
                <a:pos x="596900" y="0"/>
              </a:cxn>
              <a:cxn ang="0">
                <a:pos x="0" y="0"/>
              </a:cxn>
            </a:cxnLst>
            <a:pathLst>
              <a:path w="376" h="1">
                <a:moveTo>
                  <a:pt x="376" y="0"/>
                </a:move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8866" name="Oval 18"/>
          <p:cNvSpPr/>
          <p:nvPr/>
        </p:nvSpPr>
        <p:spPr>
          <a:xfrm>
            <a:off x="7164388" y="5516563"/>
            <a:ext cx="144462" cy="730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8867" name="Freeform 19"/>
          <p:cNvSpPr/>
          <p:nvPr/>
        </p:nvSpPr>
        <p:spPr>
          <a:xfrm>
            <a:off x="7956550" y="3213100"/>
            <a:ext cx="4763" cy="3098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763" y="3098800"/>
              </a:cxn>
            </a:cxnLst>
            <a:pathLst>
              <a:path w="3" h="1952">
                <a:moveTo>
                  <a:pt x="0" y="0"/>
                </a:moveTo>
                <a:lnTo>
                  <a:pt x="3" y="1952"/>
                </a:lnTo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8868" name="Oval 20"/>
          <p:cNvSpPr/>
          <p:nvPr/>
        </p:nvSpPr>
        <p:spPr>
          <a:xfrm>
            <a:off x="7885113" y="3141663"/>
            <a:ext cx="144462" cy="730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8869" name="Freeform 21"/>
          <p:cNvSpPr/>
          <p:nvPr/>
        </p:nvSpPr>
        <p:spPr>
          <a:xfrm>
            <a:off x="6613525" y="3154363"/>
            <a:ext cx="1323975" cy="12700"/>
          </a:xfrm>
          <a:custGeom>
            <a:avLst/>
            <a:gdLst/>
            <a:ahLst/>
            <a:cxnLst>
              <a:cxn ang="0">
                <a:pos x="1323975" y="0"/>
              </a:cxn>
              <a:cxn ang="0">
                <a:pos x="0" y="12700"/>
              </a:cxn>
            </a:cxnLst>
            <a:pathLst>
              <a:path w="834" h="8">
                <a:moveTo>
                  <a:pt x="834" y="0"/>
                </a:moveTo>
                <a:lnTo>
                  <a:pt x="0" y="8"/>
                </a:lnTo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78873" name="Group 25"/>
          <p:cNvGrpSpPr/>
          <p:nvPr/>
        </p:nvGrpSpPr>
        <p:grpSpPr>
          <a:xfrm>
            <a:off x="1763713" y="2493963"/>
            <a:ext cx="776287" cy="658812"/>
            <a:chOff x="1111" y="1752"/>
            <a:chExt cx="489" cy="415"/>
          </a:xfrm>
        </p:grpSpPr>
        <p:sp>
          <p:nvSpPr>
            <p:cNvPr id="10301" name="Rectangle 23" descr="Крупная сетка"/>
            <p:cNvSpPr/>
            <p:nvPr/>
          </p:nvSpPr>
          <p:spPr>
            <a:xfrm>
              <a:off x="1111" y="1752"/>
              <a:ext cx="489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rgbClr val="66FF66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302" name="Object 24"/>
            <p:cNvGraphicFramePr>
              <a:graphicFrameLocks noChangeAspect="1"/>
            </p:cNvGraphicFramePr>
            <p:nvPr/>
          </p:nvGraphicFramePr>
          <p:xfrm>
            <a:off x="1111" y="1752"/>
            <a:ext cx="463" cy="4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3" name="" r:id="rId8" imgW="127000" imgH="127000" progId="Equation.3">
                    <p:embed/>
                  </p:oleObj>
                </mc:Choice>
                <mc:Fallback>
                  <p:oleObj name="" r:id="rId8" imgW="127000" imgH="127000" progId="Equation.3">
                    <p:embed/>
                    <p:pic>
                      <p:nvPicPr>
                        <p:cNvPr id="0" name="Изображение 3122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1111" y="1752"/>
                          <a:ext cx="463" cy="41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8874" name="Group 26"/>
          <p:cNvGrpSpPr/>
          <p:nvPr/>
        </p:nvGrpSpPr>
        <p:grpSpPr>
          <a:xfrm>
            <a:off x="236538" y="3409950"/>
            <a:ext cx="1409700" cy="722313"/>
            <a:chOff x="103" y="1797"/>
            <a:chExt cx="888" cy="455"/>
          </a:xfrm>
        </p:grpSpPr>
        <p:sp>
          <p:nvSpPr>
            <p:cNvPr id="10299" name="Rectangle 27" descr="Крупная сетка"/>
            <p:cNvSpPr/>
            <p:nvPr/>
          </p:nvSpPr>
          <p:spPr>
            <a:xfrm>
              <a:off x="158" y="1835"/>
              <a:ext cx="77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300" name="Object 28"/>
            <p:cNvGraphicFramePr>
              <a:graphicFrameLocks noChangeAspect="1"/>
            </p:cNvGraphicFramePr>
            <p:nvPr/>
          </p:nvGraphicFramePr>
          <p:xfrm>
            <a:off x="103" y="1797"/>
            <a:ext cx="888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0" name="" r:id="rId10" imgW="444500" imgH="228600" progId="Equation.3">
                    <p:embed/>
                  </p:oleObj>
                </mc:Choice>
                <mc:Fallback>
                  <p:oleObj name="" r:id="rId10" imgW="444500" imgH="228600" progId="Equation.3">
                    <p:embed/>
                    <p:pic>
                      <p:nvPicPr>
                        <p:cNvPr id="0" name="Изображение 3119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103" y="1797"/>
                          <a:ext cx="888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8877" name="Group 29"/>
          <p:cNvGrpSpPr/>
          <p:nvPr/>
        </p:nvGrpSpPr>
        <p:grpSpPr>
          <a:xfrm>
            <a:off x="2646363" y="3429000"/>
            <a:ext cx="1487487" cy="722313"/>
            <a:chOff x="79" y="1797"/>
            <a:chExt cx="937" cy="455"/>
          </a:xfrm>
        </p:grpSpPr>
        <p:sp>
          <p:nvSpPr>
            <p:cNvPr id="10297" name="Rectangle 30" descr="Крупная сетка"/>
            <p:cNvSpPr/>
            <p:nvPr/>
          </p:nvSpPr>
          <p:spPr>
            <a:xfrm>
              <a:off x="158" y="1835"/>
              <a:ext cx="77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298" name="Object 31"/>
            <p:cNvGraphicFramePr>
              <a:graphicFrameLocks noChangeAspect="1"/>
            </p:cNvGraphicFramePr>
            <p:nvPr/>
          </p:nvGraphicFramePr>
          <p:xfrm>
            <a:off x="79" y="1797"/>
            <a:ext cx="937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1" name="" r:id="rId12" imgW="469900" imgH="228600" progId="Equation.3">
                    <p:embed/>
                  </p:oleObj>
                </mc:Choice>
                <mc:Fallback>
                  <p:oleObj name="" r:id="rId12" imgW="469900" imgH="228600" progId="Equation.3">
                    <p:embed/>
                    <p:pic>
                      <p:nvPicPr>
                        <p:cNvPr id="0" name="Изображение 3120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79" y="1797"/>
                          <a:ext cx="937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8883" name="Freeform 35"/>
          <p:cNvSpPr/>
          <p:nvPr/>
        </p:nvSpPr>
        <p:spPr>
          <a:xfrm>
            <a:off x="5354638" y="3379788"/>
            <a:ext cx="14287" cy="28606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287" y="2860675"/>
              </a:cxn>
            </a:cxnLst>
            <a:pathLst>
              <a:path w="9" h="1802">
                <a:moveTo>
                  <a:pt x="0" y="0"/>
                </a:moveTo>
                <a:lnTo>
                  <a:pt x="9" y="1802"/>
                </a:lnTo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8884" name="Oval 36"/>
          <p:cNvSpPr/>
          <p:nvPr/>
        </p:nvSpPr>
        <p:spPr>
          <a:xfrm>
            <a:off x="5292725" y="3357563"/>
            <a:ext cx="144463" cy="730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8885" name="Freeform 37"/>
          <p:cNvSpPr/>
          <p:nvPr/>
        </p:nvSpPr>
        <p:spPr>
          <a:xfrm>
            <a:off x="5364163" y="3370263"/>
            <a:ext cx="1262062" cy="9525"/>
          </a:xfrm>
          <a:custGeom>
            <a:avLst/>
            <a:gdLst/>
            <a:ahLst/>
            <a:cxnLst>
              <a:cxn ang="0">
                <a:pos x="1262062" y="9525"/>
              </a:cxn>
              <a:cxn ang="0">
                <a:pos x="0" y="0"/>
              </a:cxn>
            </a:cxnLst>
            <a:pathLst>
              <a:path w="795" h="6">
                <a:moveTo>
                  <a:pt x="795" y="6"/>
                </a:move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8886" name="Freeform 38"/>
          <p:cNvSpPr/>
          <p:nvPr/>
        </p:nvSpPr>
        <p:spPr>
          <a:xfrm>
            <a:off x="6011863" y="5589588"/>
            <a:ext cx="1587" cy="5699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69912"/>
              </a:cxn>
            </a:cxnLst>
            <a:pathLst>
              <a:path w="1" h="359">
                <a:moveTo>
                  <a:pt x="0" y="0"/>
                </a:moveTo>
                <a:lnTo>
                  <a:pt x="0" y="359"/>
                </a:lnTo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8887" name="Freeform 39"/>
          <p:cNvSpPr/>
          <p:nvPr/>
        </p:nvSpPr>
        <p:spPr>
          <a:xfrm>
            <a:off x="6016625" y="5538788"/>
            <a:ext cx="596900" cy="1587"/>
          </a:xfrm>
          <a:custGeom>
            <a:avLst/>
            <a:gdLst/>
            <a:ahLst/>
            <a:cxnLst>
              <a:cxn ang="0">
                <a:pos x="596900" y="0"/>
              </a:cxn>
              <a:cxn ang="0">
                <a:pos x="0" y="0"/>
              </a:cxn>
            </a:cxnLst>
            <a:pathLst>
              <a:path w="376" h="1">
                <a:moveTo>
                  <a:pt x="376" y="0"/>
                </a:move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8888" name="Oval 40"/>
          <p:cNvSpPr/>
          <p:nvPr/>
        </p:nvSpPr>
        <p:spPr>
          <a:xfrm>
            <a:off x="5940425" y="5516563"/>
            <a:ext cx="144463" cy="730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78889" name="Group 41"/>
          <p:cNvGrpSpPr/>
          <p:nvPr/>
        </p:nvGrpSpPr>
        <p:grpSpPr>
          <a:xfrm>
            <a:off x="1763713" y="3500438"/>
            <a:ext cx="776287" cy="658812"/>
            <a:chOff x="1111" y="1752"/>
            <a:chExt cx="489" cy="415"/>
          </a:xfrm>
        </p:grpSpPr>
        <p:sp>
          <p:nvSpPr>
            <p:cNvPr id="10295" name="Rectangle 42" descr="Крупная сетка"/>
            <p:cNvSpPr/>
            <p:nvPr/>
          </p:nvSpPr>
          <p:spPr>
            <a:xfrm>
              <a:off x="1111" y="1752"/>
              <a:ext cx="489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rgbClr val="66FF66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296" name="Object 43"/>
            <p:cNvGraphicFramePr>
              <a:graphicFrameLocks noChangeAspect="1"/>
            </p:cNvGraphicFramePr>
            <p:nvPr/>
          </p:nvGraphicFramePr>
          <p:xfrm>
            <a:off x="1111" y="1752"/>
            <a:ext cx="463" cy="4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9" name="" r:id="rId14" imgW="127000" imgH="127000" progId="Equation.3">
                    <p:embed/>
                  </p:oleObj>
                </mc:Choice>
                <mc:Fallback>
                  <p:oleObj name="" r:id="rId14" imgW="127000" imgH="127000" progId="Equation.3">
                    <p:embed/>
                    <p:pic>
                      <p:nvPicPr>
                        <p:cNvPr id="0" name="Изображение 3128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1111" y="1752"/>
                          <a:ext cx="463" cy="41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8892" name="Group 44"/>
          <p:cNvGrpSpPr/>
          <p:nvPr/>
        </p:nvGrpSpPr>
        <p:grpSpPr>
          <a:xfrm>
            <a:off x="196850" y="4489450"/>
            <a:ext cx="1489075" cy="722313"/>
            <a:chOff x="78" y="1797"/>
            <a:chExt cx="938" cy="455"/>
          </a:xfrm>
        </p:grpSpPr>
        <p:sp>
          <p:nvSpPr>
            <p:cNvPr id="10293" name="Rectangle 45" descr="Крупная сетка"/>
            <p:cNvSpPr/>
            <p:nvPr/>
          </p:nvSpPr>
          <p:spPr>
            <a:xfrm>
              <a:off x="158" y="1835"/>
              <a:ext cx="77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294" name="Object 46"/>
            <p:cNvGraphicFramePr>
              <a:graphicFrameLocks noChangeAspect="1"/>
            </p:cNvGraphicFramePr>
            <p:nvPr/>
          </p:nvGraphicFramePr>
          <p:xfrm>
            <a:off x="78" y="1797"/>
            <a:ext cx="938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7" name="" r:id="rId16" imgW="469900" imgH="228600" progId="Equation.3">
                    <p:embed/>
                  </p:oleObj>
                </mc:Choice>
                <mc:Fallback>
                  <p:oleObj name="" r:id="rId16" imgW="469900" imgH="228600" progId="Equation.3">
                    <p:embed/>
                    <p:pic>
                      <p:nvPicPr>
                        <p:cNvPr id="0" name="Изображение 3126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78" y="1797"/>
                          <a:ext cx="938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8895" name="Group 47"/>
          <p:cNvGrpSpPr/>
          <p:nvPr/>
        </p:nvGrpSpPr>
        <p:grpSpPr>
          <a:xfrm>
            <a:off x="2771775" y="4508500"/>
            <a:ext cx="1225550" cy="722313"/>
            <a:chOff x="158" y="1797"/>
            <a:chExt cx="772" cy="455"/>
          </a:xfrm>
        </p:grpSpPr>
        <p:sp>
          <p:nvSpPr>
            <p:cNvPr id="10291" name="Rectangle 48" descr="Крупная сетка"/>
            <p:cNvSpPr/>
            <p:nvPr/>
          </p:nvSpPr>
          <p:spPr>
            <a:xfrm>
              <a:off x="158" y="1835"/>
              <a:ext cx="77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292" name="Object 49"/>
            <p:cNvGraphicFramePr>
              <a:graphicFrameLocks noChangeAspect="1"/>
            </p:cNvGraphicFramePr>
            <p:nvPr/>
          </p:nvGraphicFramePr>
          <p:xfrm>
            <a:off x="256" y="1797"/>
            <a:ext cx="583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0" name="" r:id="rId18" imgW="292100" imgH="228600" progId="Equation.3">
                    <p:embed/>
                  </p:oleObj>
                </mc:Choice>
                <mc:Fallback>
                  <p:oleObj name="" r:id="rId18" imgW="292100" imgH="228600" progId="Equation.3">
                    <p:embed/>
                    <p:pic>
                      <p:nvPicPr>
                        <p:cNvPr id="0" name="Изображение 3129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256" y="1797"/>
                          <a:ext cx="583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8901" name="Freeform 53"/>
          <p:cNvSpPr/>
          <p:nvPr/>
        </p:nvSpPr>
        <p:spPr>
          <a:xfrm>
            <a:off x="4784725" y="304800"/>
            <a:ext cx="12700" cy="58975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700" y="5897563"/>
              </a:cxn>
            </a:cxnLst>
            <a:pathLst>
              <a:path w="8" h="3715">
                <a:moveTo>
                  <a:pt x="0" y="0"/>
                </a:moveTo>
                <a:lnTo>
                  <a:pt x="8" y="3715"/>
                </a:lnTo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8902" name="Freeform 54"/>
          <p:cNvSpPr/>
          <p:nvPr/>
        </p:nvSpPr>
        <p:spPr>
          <a:xfrm>
            <a:off x="4797425" y="304800"/>
            <a:ext cx="1801813" cy="12700"/>
          </a:xfrm>
          <a:custGeom>
            <a:avLst/>
            <a:gdLst/>
            <a:ahLst/>
            <a:cxnLst>
              <a:cxn ang="0">
                <a:pos x="1801813" y="12700"/>
              </a:cxn>
              <a:cxn ang="0">
                <a:pos x="0" y="0"/>
              </a:cxn>
            </a:cxnLst>
            <a:pathLst>
              <a:path w="1135" h="8">
                <a:moveTo>
                  <a:pt x="1135" y="8"/>
                </a:move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8903" name="Oval 55"/>
          <p:cNvSpPr/>
          <p:nvPr/>
        </p:nvSpPr>
        <p:spPr>
          <a:xfrm>
            <a:off x="4716463" y="260350"/>
            <a:ext cx="144462" cy="730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8904" name="Freeform 56"/>
          <p:cNvSpPr/>
          <p:nvPr/>
        </p:nvSpPr>
        <p:spPr>
          <a:xfrm>
            <a:off x="7885113" y="3357563"/>
            <a:ext cx="1587" cy="2844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44800"/>
              </a:cxn>
            </a:cxnLst>
            <a:pathLst>
              <a:path w="1" h="1792">
                <a:moveTo>
                  <a:pt x="0" y="0"/>
                </a:moveTo>
                <a:lnTo>
                  <a:pt x="0" y="1792"/>
                </a:lnTo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8905" name="Oval 57"/>
          <p:cNvSpPr/>
          <p:nvPr/>
        </p:nvSpPr>
        <p:spPr>
          <a:xfrm>
            <a:off x="7812088" y="3357563"/>
            <a:ext cx="144462" cy="730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8906" name="Freeform 58"/>
          <p:cNvSpPr/>
          <p:nvPr/>
        </p:nvSpPr>
        <p:spPr>
          <a:xfrm>
            <a:off x="6516688" y="3359150"/>
            <a:ext cx="1381125" cy="20638"/>
          </a:xfrm>
          <a:custGeom>
            <a:avLst/>
            <a:gdLst/>
            <a:ahLst/>
            <a:cxnLst>
              <a:cxn ang="0">
                <a:pos x="1381125" y="20638"/>
              </a:cxn>
              <a:cxn ang="0">
                <a:pos x="109538" y="20638"/>
              </a:cxn>
              <a:cxn ang="0">
                <a:pos x="0" y="0"/>
              </a:cxn>
            </a:cxnLst>
            <a:pathLst>
              <a:path w="870" h="13">
                <a:moveTo>
                  <a:pt x="870" y="13"/>
                </a:moveTo>
                <a:lnTo>
                  <a:pt x="69" y="13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78907" name="Group 59"/>
          <p:cNvGrpSpPr/>
          <p:nvPr/>
        </p:nvGrpSpPr>
        <p:grpSpPr>
          <a:xfrm>
            <a:off x="1763713" y="4581525"/>
            <a:ext cx="776287" cy="658813"/>
            <a:chOff x="1111" y="1752"/>
            <a:chExt cx="489" cy="415"/>
          </a:xfrm>
        </p:grpSpPr>
        <p:sp>
          <p:nvSpPr>
            <p:cNvPr id="10289" name="Rectangle 60" descr="Крупная сетка"/>
            <p:cNvSpPr/>
            <p:nvPr/>
          </p:nvSpPr>
          <p:spPr>
            <a:xfrm>
              <a:off x="1111" y="1752"/>
              <a:ext cx="489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rgbClr val="66FF66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290" name="Object 61"/>
            <p:cNvGraphicFramePr>
              <a:graphicFrameLocks noChangeAspect="1"/>
            </p:cNvGraphicFramePr>
            <p:nvPr/>
          </p:nvGraphicFramePr>
          <p:xfrm>
            <a:off x="1111" y="1752"/>
            <a:ext cx="463" cy="4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6" name="" r:id="rId20" imgW="127000" imgH="127000" progId="Equation.3">
                    <p:embed/>
                  </p:oleObj>
                </mc:Choice>
                <mc:Fallback>
                  <p:oleObj name="" r:id="rId20" imgW="127000" imgH="127000" progId="Equation.3">
                    <p:embed/>
                    <p:pic>
                      <p:nvPicPr>
                        <p:cNvPr id="0" name="Изображение 3125"/>
                        <p:cNvPicPr/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1111" y="1752"/>
                          <a:ext cx="463" cy="41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8928" name="Group 80"/>
          <p:cNvGrpSpPr/>
          <p:nvPr/>
        </p:nvGrpSpPr>
        <p:grpSpPr>
          <a:xfrm>
            <a:off x="304800" y="5591175"/>
            <a:ext cx="1225550" cy="688975"/>
            <a:chOff x="204" y="3567"/>
            <a:chExt cx="772" cy="434"/>
          </a:xfrm>
        </p:grpSpPr>
        <p:sp>
          <p:nvSpPr>
            <p:cNvPr id="10287" name="Rectangle 63" descr="Крупная сетка"/>
            <p:cNvSpPr/>
            <p:nvPr/>
          </p:nvSpPr>
          <p:spPr>
            <a:xfrm>
              <a:off x="204" y="3592"/>
              <a:ext cx="77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288" name="Object 64"/>
            <p:cNvGraphicFramePr>
              <a:graphicFrameLocks noChangeAspect="1"/>
            </p:cNvGraphicFramePr>
            <p:nvPr/>
          </p:nvGraphicFramePr>
          <p:xfrm>
            <a:off x="314" y="3567"/>
            <a:ext cx="557" cy="4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8" name="" r:id="rId22" imgW="279400" imgH="215900" progId="Equation.3">
                    <p:embed/>
                  </p:oleObj>
                </mc:Choice>
                <mc:Fallback>
                  <p:oleObj name="" r:id="rId22" imgW="279400" imgH="215900" progId="Equation.3">
                    <p:embed/>
                    <p:pic>
                      <p:nvPicPr>
                        <p:cNvPr id="0" name="Изображение 3127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314" y="3567"/>
                          <a:ext cx="557" cy="42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8929" name="Group 81"/>
          <p:cNvGrpSpPr/>
          <p:nvPr/>
        </p:nvGrpSpPr>
        <p:grpSpPr>
          <a:xfrm>
            <a:off x="2627313" y="5589588"/>
            <a:ext cx="1489075" cy="722312"/>
            <a:chOff x="1667" y="3566"/>
            <a:chExt cx="938" cy="455"/>
          </a:xfrm>
        </p:grpSpPr>
        <p:sp>
          <p:nvSpPr>
            <p:cNvPr id="10285" name="Rectangle 66" descr="Крупная сетка"/>
            <p:cNvSpPr/>
            <p:nvPr/>
          </p:nvSpPr>
          <p:spPr>
            <a:xfrm>
              <a:off x="1746" y="3604"/>
              <a:ext cx="772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chemeClr val="accent1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286" name="Object 67"/>
            <p:cNvGraphicFramePr>
              <a:graphicFrameLocks noChangeAspect="1"/>
            </p:cNvGraphicFramePr>
            <p:nvPr/>
          </p:nvGraphicFramePr>
          <p:xfrm>
            <a:off x="1667" y="3566"/>
            <a:ext cx="938" cy="4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1" name="" r:id="rId24" imgW="469900" imgH="228600" progId="Equation.3">
                    <p:embed/>
                  </p:oleObj>
                </mc:Choice>
                <mc:Fallback>
                  <p:oleObj name="" r:id="rId24" imgW="469900" imgH="228600" progId="Equation.3">
                    <p:embed/>
                    <p:pic>
                      <p:nvPicPr>
                        <p:cNvPr id="0" name="Изображение 3130"/>
                        <p:cNvPicPr/>
                        <p:nvPr/>
                      </p:nvPicPr>
                      <p:blipFill>
                        <a:blip r:embed="rId25"/>
                        <a:stretch>
                          <a:fillRect/>
                        </a:stretch>
                      </p:blipFill>
                      <p:spPr>
                        <a:xfrm>
                          <a:off x="1667" y="3566"/>
                          <a:ext cx="938" cy="4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8919" name="Freeform 71"/>
          <p:cNvSpPr/>
          <p:nvPr/>
        </p:nvSpPr>
        <p:spPr>
          <a:xfrm>
            <a:off x="8229600" y="1709738"/>
            <a:ext cx="26988" cy="4492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6988" y="4492625"/>
              </a:cxn>
            </a:cxnLst>
            <a:pathLst>
              <a:path w="17" h="2830">
                <a:moveTo>
                  <a:pt x="0" y="0"/>
                </a:moveTo>
                <a:lnTo>
                  <a:pt x="17" y="2830"/>
                </a:lnTo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8920" name="Oval 72"/>
          <p:cNvSpPr/>
          <p:nvPr/>
        </p:nvSpPr>
        <p:spPr>
          <a:xfrm>
            <a:off x="8172450" y="1700213"/>
            <a:ext cx="144463" cy="730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8921" name="Freeform 73"/>
          <p:cNvSpPr/>
          <p:nvPr/>
        </p:nvSpPr>
        <p:spPr>
          <a:xfrm>
            <a:off x="6613525" y="1709738"/>
            <a:ext cx="1603375" cy="1587"/>
          </a:xfrm>
          <a:custGeom>
            <a:avLst/>
            <a:gdLst/>
            <a:ahLst/>
            <a:cxnLst>
              <a:cxn ang="0">
                <a:pos x="1603375" y="0"/>
              </a:cxn>
              <a:cxn ang="0">
                <a:pos x="0" y="0"/>
              </a:cxn>
            </a:cxnLst>
            <a:pathLst>
              <a:path w="1010" h="1">
                <a:moveTo>
                  <a:pt x="1010" y="0"/>
                </a:move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8922" name="Freeform 74"/>
          <p:cNvSpPr/>
          <p:nvPr/>
        </p:nvSpPr>
        <p:spPr>
          <a:xfrm>
            <a:off x="5008563" y="1697038"/>
            <a:ext cx="1587" cy="44783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478337"/>
              </a:cxn>
            </a:cxnLst>
            <a:pathLst>
              <a:path w="1" h="2821">
                <a:moveTo>
                  <a:pt x="0" y="0"/>
                </a:moveTo>
                <a:lnTo>
                  <a:pt x="0" y="2821"/>
                </a:lnTo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78923" name="Oval 75"/>
          <p:cNvSpPr/>
          <p:nvPr/>
        </p:nvSpPr>
        <p:spPr>
          <a:xfrm>
            <a:off x="4932363" y="1700213"/>
            <a:ext cx="144462" cy="73025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78924" name="Freeform 76"/>
          <p:cNvSpPr/>
          <p:nvPr/>
        </p:nvSpPr>
        <p:spPr>
          <a:xfrm>
            <a:off x="5076825" y="1700213"/>
            <a:ext cx="1801813" cy="12700"/>
          </a:xfrm>
          <a:custGeom>
            <a:avLst/>
            <a:gdLst/>
            <a:ahLst/>
            <a:cxnLst>
              <a:cxn ang="0">
                <a:pos x="1801813" y="12700"/>
              </a:cxn>
              <a:cxn ang="0">
                <a:pos x="0" y="0"/>
              </a:cxn>
            </a:cxnLst>
            <a:pathLst>
              <a:path w="1135" h="8">
                <a:moveTo>
                  <a:pt x="1135" y="8"/>
                </a:move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>
                <a:alpha val="100000"/>
              </a:schemeClr>
            </a:solidFill>
            <a:prstDash val="lgDash"/>
            <a:round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78925" name="Group 77"/>
          <p:cNvGrpSpPr/>
          <p:nvPr/>
        </p:nvGrpSpPr>
        <p:grpSpPr>
          <a:xfrm>
            <a:off x="1744663" y="5662613"/>
            <a:ext cx="776287" cy="649287"/>
            <a:chOff x="1111" y="1752"/>
            <a:chExt cx="489" cy="409"/>
          </a:xfrm>
        </p:grpSpPr>
        <p:sp>
          <p:nvSpPr>
            <p:cNvPr id="10283" name="Rectangle 78" descr="Крупная сетка"/>
            <p:cNvSpPr/>
            <p:nvPr/>
          </p:nvSpPr>
          <p:spPr>
            <a:xfrm>
              <a:off x="1111" y="1752"/>
              <a:ext cx="489" cy="409"/>
            </a:xfrm>
            <a:prstGeom prst="rect">
              <a:avLst/>
            </a:prstGeom>
            <a:pattFill prst="cross">
              <a:fgClr>
                <a:schemeClr val="bg1"/>
              </a:fgClr>
              <a:bgClr>
                <a:srgbClr val="66FF66"/>
              </a:bgClr>
            </a:pattFill>
            <a:ln w="9525">
              <a:noFill/>
            </a:ln>
          </p:spPr>
          <p:txBody>
            <a:bodyPr wrap="none" anchor="ctr" anchorCtr="0"/>
            <a:p>
              <a:pPr algn="ctr"/>
              <a:endParaRPr lang="ru-RU" altLang="ru-RU" sz="3600" b="1" i="1" dirty="0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10284" name="Object 79"/>
            <p:cNvGraphicFramePr>
              <a:graphicFrameLocks noChangeAspect="1"/>
            </p:cNvGraphicFramePr>
            <p:nvPr/>
          </p:nvGraphicFramePr>
          <p:xfrm>
            <a:off x="1111" y="1793"/>
            <a:ext cx="463" cy="3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3" name="" r:id="rId26" imgW="127000" imgH="101600" progId="Equation.3">
                    <p:embed/>
                  </p:oleObj>
                </mc:Choice>
                <mc:Fallback>
                  <p:oleObj name="" r:id="rId26" imgW="127000" imgH="101600" progId="Equation.3">
                    <p:embed/>
                    <p:pic>
                      <p:nvPicPr>
                        <p:cNvPr id="0" name="Изображение 3132"/>
                        <p:cNvPicPr/>
                        <p:nvPr/>
                      </p:nvPicPr>
                      <p:blipFill>
                        <a:blip r:embed="rId27"/>
                        <a:stretch>
                          <a:fillRect/>
                        </a:stretch>
                      </p:blipFill>
                      <p:spPr>
                        <a:xfrm>
                          <a:off x="1111" y="1793"/>
                          <a:ext cx="463" cy="33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78930" name="Picture 82" descr="CRCTR142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6030913" y="2708275"/>
            <a:ext cx="3113087" cy="37893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8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8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8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8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1000"/>
                                        <p:tgtEl>
                                          <p:spTgt spid="78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78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8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8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8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1000"/>
                                        <p:tgtEl>
                                          <p:spTgt spid="78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8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88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8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78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78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78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78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788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788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788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788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788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1000"/>
                                        <p:tgtEl>
                                          <p:spTgt spid="78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8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8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78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78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1000"/>
                                        <p:tgtEl>
                                          <p:spTgt spid="78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78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8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8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78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788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788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78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1000"/>
                                        <p:tgtEl>
                                          <p:spTgt spid="788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788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788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1000"/>
                                        <p:tgtEl>
                                          <p:spTgt spid="788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78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1000"/>
                                        <p:tgtEl>
                                          <p:spTgt spid="788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78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78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78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78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1000"/>
                                        <p:tgtEl>
                                          <p:spTgt spid="78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78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78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7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1000"/>
                                        <p:tgtEl>
                                          <p:spTgt spid="78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1000"/>
                                        <p:tgtEl>
                                          <p:spTgt spid="78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000"/>
                            </p:stCondLst>
                            <p:childTnLst>
                              <p:par>
                                <p:cTn id="18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78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78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78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2000"/>
                            </p:stCondLst>
                            <p:childTnLst>
                              <p:par>
                                <p:cTn id="18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9" dur="1000"/>
                                        <p:tgtEl>
                                          <p:spTgt spid="78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78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78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78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1000"/>
                                        <p:tgtEl>
                                          <p:spTgt spid="789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1000"/>
                                        <p:tgtEl>
                                          <p:spTgt spid="78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1000"/>
                                        <p:tgtEl>
                                          <p:spTgt spid="789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1000"/>
                                        <p:tgtEl>
                                          <p:spTgt spid="78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1000"/>
                                        <p:tgtEl>
                                          <p:spTgt spid="789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1000"/>
                                        <p:tgtEl>
                                          <p:spTgt spid="789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1000"/>
                            </p:stCondLst>
                            <p:childTnLst>
                              <p:par>
                                <p:cTn id="216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1000" fill="hold"/>
                                        <p:tgtEl>
                                          <p:spTgt spid="78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1000" fill="hold"/>
                                        <p:tgtEl>
                                          <p:spTgt spid="78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1000" fill="hold"/>
                                        <p:tgtEl>
                                          <p:spTgt spid="78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1000" fill="hold"/>
                                        <p:tgtEl>
                                          <p:spTgt spid="78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8" dur="1000"/>
                                        <p:tgtEl>
                                          <p:spTgt spid="7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1000"/>
                            </p:stCondLst>
                            <p:childTnLst>
                              <p:par>
                                <p:cTn id="2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78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78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7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2000"/>
                            </p:stCondLst>
                            <p:childTnLst>
                              <p:par>
                                <p:cTn id="2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8" dur="1000"/>
                                        <p:tgtEl>
                                          <p:spTgt spid="7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1000"/>
                                        <p:tgtEl>
                                          <p:spTgt spid="78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000"/>
                            </p:stCondLst>
                            <p:childTnLst>
                              <p:par>
                                <p:cTn id="2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78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78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7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2000"/>
                            </p:stCondLst>
                            <p:childTnLst>
                              <p:par>
                                <p:cTn id="2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3" dur="1000"/>
                                        <p:tgtEl>
                                          <p:spTgt spid="7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78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78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0" dur="1000"/>
                                        <p:tgtEl>
                                          <p:spTgt spid="7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1000"/>
                                        <p:tgtEl>
                                          <p:spTgt spid="78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5" dur="1000"/>
                                        <p:tgtEl>
                                          <p:spTgt spid="78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8" dur="1000"/>
                                        <p:tgtEl>
                                          <p:spTgt spid="78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1000"/>
                                        <p:tgtEl>
                                          <p:spTgt spid="78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4" dur="1000"/>
                                        <p:tgtEl>
                                          <p:spTgt spid="789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1000"/>
                                        <p:tgtEl>
                                          <p:spTgt spid="789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78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78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3" dur="1000"/>
                                        <p:tgtEl>
                                          <p:spTgt spid="78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3" grpId="0" animBg="1"/>
      <p:bldP spid="78856" grpId="0" animBg="1"/>
      <p:bldP spid="78866" grpId="0" animBg="1"/>
      <p:bldP spid="78866" grpId="1" animBg="1"/>
      <p:bldP spid="78868" grpId="0" animBg="1"/>
      <p:bldP spid="78868" grpId="1" animBg="1"/>
      <p:bldP spid="78884" grpId="0" animBg="1"/>
      <p:bldP spid="78884" grpId="1" animBg="1"/>
      <p:bldP spid="78888" grpId="0" animBg="1"/>
      <p:bldP spid="78888" grpId="1" animBg="1"/>
      <p:bldP spid="78903" grpId="0" animBg="1"/>
      <p:bldP spid="78903" grpId="1" animBg="1"/>
      <p:bldP spid="78905" grpId="0" animBg="1"/>
      <p:bldP spid="78905" grpId="1" animBg="1"/>
      <p:bldP spid="78920" grpId="0" animBg="1"/>
      <p:bldP spid="78920" grpId="1" animBg="1"/>
      <p:bldP spid="78923" grpId="0" animBg="1"/>
      <p:bldP spid="78923" grpId="1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1326</Words>
  <Application>WPS Presentation</Application>
  <PresentationFormat>Экран (4:3)</PresentationFormat>
  <Paragraphs>430</Paragraphs>
  <Slides>25</Slides>
  <Notes>6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122</vt:i4>
      </vt:variant>
      <vt:variant>
        <vt:lpstr>幻灯片标题</vt:lpstr>
      </vt:variant>
      <vt:variant>
        <vt:i4>25</vt:i4>
      </vt:variant>
    </vt:vector>
  </HeadingPairs>
  <TitlesOfParts>
    <vt:vector size="154" baseType="lpstr">
      <vt:lpstr>Arial</vt:lpstr>
      <vt:lpstr>SimSun</vt:lpstr>
      <vt:lpstr>Wingdings</vt:lpstr>
      <vt:lpstr>Times New Roman</vt:lpstr>
      <vt:lpstr>Microsoft YaHei</vt:lpstr>
      <vt:lpstr>Arial Unicode MS</vt:lpstr>
      <vt:lpstr>Оформление по умолчанию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GraphCtrl.Document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GraphCtrl.Document</vt:lpstr>
      <vt:lpstr>Equation.DSMT4</vt:lpstr>
      <vt:lpstr>Equation.DSMT4</vt:lpstr>
      <vt:lpstr>Equation.DSMT4</vt:lpstr>
      <vt:lpstr>Equation.DSMT4</vt:lpstr>
      <vt:lpstr>Equation.DSMT4</vt:lpstr>
      <vt:lpstr>GraphCtrl.Document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GraphCtrl.Document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Equation.3</vt:lpstr>
      <vt:lpstr>Equation.DSMT4</vt:lpstr>
      <vt:lpstr>Equation.3</vt:lpstr>
      <vt:lpstr>Equation.3</vt:lpstr>
      <vt:lpstr>Equation.DSMT4</vt:lpstr>
      <vt:lpstr>GraphCtrl.Document</vt:lpstr>
      <vt:lpstr>GraphCtrl.Document</vt:lpstr>
      <vt:lpstr>Equation.3</vt:lpstr>
      <vt:lpstr>Equation.3</vt:lpstr>
      <vt:lpstr>GraphCtrl.Document</vt:lpstr>
      <vt:lpstr>Equation.3</vt:lpstr>
      <vt:lpstr>Equation.3</vt:lpstr>
      <vt:lpstr>Equation.DSMT4</vt:lpstr>
      <vt:lpstr>GraphCtrl.Document</vt:lpstr>
      <vt:lpstr>Equation.3</vt:lpstr>
      <vt:lpstr>Equation.3</vt:lpstr>
      <vt:lpstr>Equation.DSMT4</vt:lpstr>
      <vt:lpstr>Equation.DSMT4</vt:lpstr>
      <vt:lpstr>GraphCtrl.Document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GraphCtrl.Document</vt:lpstr>
      <vt:lpstr>GraphCtrl.Document</vt:lpstr>
      <vt:lpstr>Equation.DSMT4</vt:lpstr>
      <vt:lpstr>Equation.DSMT4</vt:lpstr>
      <vt:lpstr>GraphCtrl.Document</vt:lpstr>
      <vt:lpstr>Equation.DSMT4</vt:lpstr>
      <vt:lpstr>Equation.DSMT4</vt:lpstr>
      <vt:lpstr>Equation.DSMT4</vt:lpstr>
      <vt:lpstr>Equation.DSMT4</vt:lpstr>
      <vt:lpstr>GraphCtrl.Document</vt:lpstr>
      <vt:lpstr>GraphCtrl.Document</vt:lpstr>
      <vt:lpstr>GraphCtrl.Document</vt:lpstr>
      <vt:lpstr>GraphCtrl.Document</vt:lpstr>
      <vt:lpstr>Equation.DSMT4</vt:lpstr>
      <vt:lpstr>GraphCtrl.Document</vt:lpstr>
      <vt:lpstr>Equation.DSMT4</vt:lpstr>
      <vt:lpstr>GraphCtrl.Document</vt:lpstr>
      <vt:lpstr>Equation.DSMT4</vt:lpstr>
      <vt:lpstr>Equation.DSMT4</vt:lpstr>
      <vt:lpstr>Equation.DSMT4</vt:lpstr>
      <vt:lpstr>Equation.DSMT4</vt:lpstr>
      <vt:lpstr>GraphCtrl.Document</vt:lpstr>
      <vt:lpstr>GraphCtrl.Document</vt:lpstr>
      <vt:lpstr>GraphCtrl.Document</vt:lpstr>
      <vt:lpstr>Equation.DSMT4</vt:lpstr>
      <vt:lpstr>GraphCtrl.Document</vt:lpstr>
      <vt:lpstr>Equation.DSMT4</vt:lpstr>
      <vt:lpstr>Equation.DSMT4</vt:lpstr>
      <vt:lpstr>Equation.DSMT4</vt:lpstr>
      <vt:lpstr>GraphCtrl.Document</vt:lpstr>
      <vt:lpstr>GraphCtrl.Document</vt:lpstr>
      <vt:lpstr>GraphCtrl.Document</vt:lpstr>
      <vt:lpstr>Equation.DSMT4</vt:lpstr>
      <vt:lpstr>GraphCtrl.Document</vt:lpstr>
      <vt:lpstr>GraphCtrl.Document</vt:lpstr>
      <vt:lpstr>Equation.DSMT4</vt:lpstr>
      <vt:lpstr>Equation.DSMT4</vt:lpstr>
      <vt:lpstr>GraphCtrl.Document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GraphCtrl.Document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UCL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Функция. График функции.</dc:title>
  <dc:creator>MAMA</dc:creator>
  <cp:lastModifiedBy>Людмила Мороз</cp:lastModifiedBy>
  <cp:revision>25</cp:revision>
  <dcterms:created xsi:type="dcterms:W3CDTF">2009-10-02T23:02:43Z</dcterms:created>
  <dcterms:modified xsi:type="dcterms:W3CDTF">2024-11-02T14:18:56Z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C57CF2B04D05419AB5083767F849B1B0_13</vt:lpwstr>
  </property>
  <property fmtid="{D5CDD505-2E9C-101B-9397-08002B2CF9AE}" pid="3" name="KSOProductBuildVer">
    <vt:lpwstr>1049-12.2.0.18607</vt:lpwstr>
  </property>
</Properties>
</file>