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57" r:id="rId5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73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50D3-54F0-401E-A9C0-E3DB413157F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3FC8-9E61-47BD-92F1-477B86BAC4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wallpaperup.com/uploads/wallpapers/2015/06/15/723519/54f6270d4de2a152863b3030ba681b70-1000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8675990" cy="6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326661">
            <a:off x="5542056" y="356297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909537" y="5541901"/>
            <a:ext cx="3920084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- 27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245868">
            <a:off x="886518" y="2646051"/>
            <a:ext cx="5137298" cy="1048115"/>
          </a:xfrm>
          <a:prstGeom prst="rect">
            <a:avLst/>
          </a:prstGeom>
          <a:solidFill>
            <a:schemeClr val="bg1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ДЕЛЕНИЕ </a:t>
            </a:r>
            <a:endParaRPr lang="ru-RU" sz="3000" b="1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ДЕСЯТИЧНЫХ ДРОБЕЙ</a:t>
            </a:r>
            <a:endParaRPr lang="ru-RU" sz="3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33966">
            <a:off x="728148" y="4680967"/>
            <a:ext cx="864095" cy="1340532"/>
          </a:xfrm>
          <a:prstGeom prst="rect">
            <a:avLst/>
          </a:prstGeom>
          <a:solidFill>
            <a:srgbClr val="B482DA"/>
          </a:solidFill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5412d68d5492bb0c504673ede5cf156c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-1"/>
          <a:stretch>
            <a:fillRect/>
          </a:stretch>
        </p:blipFill>
        <p:spPr bwMode="auto">
          <a:xfrm flipH="1">
            <a:off x="179511" y="494171"/>
            <a:ext cx="8771177" cy="6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.ytimg.com/vi/HIPSNLoBF2U/maxresdefault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63484"/>
            <a:ext cx="8773957" cy="4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400782" y="620688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08890" y="5445224"/>
            <a:ext cx="4032448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3131840" y="468238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 userDrawn="1"/>
        </p:nvSpPr>
        <p:spPr>
          <a:xfrm>
            <a:off x="3131840" y="5293645"/>
            <a:ext cx="1095246" cy="109524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0-tub-ru.yandex.net/i?id=5412d68d5492bb0c504673ede5cf156c&amp;n=13&amp;exp=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-1"/>
          <a:stretch>
            <a:fillRect/>
          </a:stretch>
        </p:blipFill>
        <p:spPr bwMode="auto">
          <a:xfrm flipH="1">
            <a:off x="179511" y="494171"/>
            <a:ext cx="8771177" cy="6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ytimg.com/vi/HIPSNLoBF2U/maxresdefault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63484"/>
            <a:ext cx="8773957" cy="49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 rot="21053530">
            <a:off x="629769" y="1247896"/>
            <a:ext cx="4404144" cy="1490661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1018818">
            <a:off x="1008323" y="1531559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vanityfair.it/wp-content/uploads/2019/05/17121436/land1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8" y="348524"/>
            <a:ext cx="7474170" cy="53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51520" y="764703"/>
            <a:ext cx="3600400" cy="417646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hyperlink" Target="https://i.ytimg.com/vi/HIPSNLoBF2U/maxresdefault.jpg" TargetMode="External"/><Relationship Id="rId1" Type="http://schemas.openxmlformats.org/officeDocument/2006/relationships/hyperlink" Target="https://www.wallpaperup.com/uploads/wallpapers/2015/06/15/723519/54f6270d4de2a152863b3030ba681b70-10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81951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42220" y="2180573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0,042 · 0,7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0333E-6 L -0.2717 -0.265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3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42" grpId="0" animBg="1"/>
      <p:bldP spid="43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48" y="692696"/>
            <a:ext cx="288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0,28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0,7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3,2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753" y="6728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5,5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3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конец 2">
            <a:hlinkClick r:id="rId1" action="ppaction://hlinksldjump" highlightClick="1"/>
          </p:cNvPr>
          <p:cNvSpPr/>
          <p:nvPr/>
        </p:nvSpPr>
        <p:spPr>
          <a:xfrm>
            <a:off x="7198520" y="5244144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96692" y="5229200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6162" y="980728"/>
            <a:ext cx="34537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53795" y="2162755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 : 0,2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1,5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197E-6 L -0.27292 0.442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2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0,12 : 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44255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19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4" grpId="1" animBg="1"/>
      <p:bldP spid="39" grpId="0" animBg="1"/>
      <p:bldP spid="41" grpId="1" animBg="1"/>
      <p:bldP spid="42" grpId="0" animBg="1"/>
      <p:bldP spid="4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330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0,1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2,1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8094E-6 L -0.26302 -0.262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-13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29983 0.291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4" grpId="0" animBg="1"/>
      <p:bldP spid="41" grpId="0" animBg="1"/>
      <p:bldP spid="42" grpId="0" animBg="1"/>
      <p:bldP spid="43" grpId="0" animBg="1"/>
      <p:bldP spid="4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76" y="68600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8,2 : 0,2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5" y="5517232"/>
            <a:ext cx="289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0,6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-0.51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0,06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0,06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19532 -0.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972 0.5703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3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0,88 : 1,1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5,6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0,08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416 L 0.19532 -0.20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2119 0.2018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1" grpId="0" animBg="1"/>
      <p:bldP spid="42" grpId="0" animBg="1"/>
      <p:bldP spid="43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5436096" y="2174437"/>
            <a:ext cx="1356998" cy="1356998"/>
          </a:xfrm>
          <a:prstGeom prst="ellipse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0,4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96" y="5517232"/>
            <a:ext cx="270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0,45 : 0,5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в конец 34">
            <a:hlinkClick r:id="rId1" action="ppaction://hlinksldjump" highlightClick="1"/>
          </p:cNvPr>
          <p:cNvSpPr/>
          <p:nvPr/>
        </p:nvSpPr>
        <p:spPr>
          <a:xfrm>
            <a:off x="7164288" y="6309320"/>
            <a:ext cx="72008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77966" y="197806"/>
            <a:ext cx="1000110" cy="5668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2460" y="6294376"/>
            <a:ext cx="72813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8152" y="3201822"/>
            <a:ext cx="1356998" cy="13569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317829" y="2852936"/>
            <a:ext cx="1356998" cy="1356998"/>
          </a:xfrm>
          <a:prstGeom prst="ellipse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244331" y="1700808"/>
            <a:ext cx="1356998" cy="1356998"/>
          </a:xfrm>
          <a:prstGeom prst="ellipse">
            <a:avLst/>
          </a:prstGeom>
          <a:solidFill>
            <a:srgbClr val="0080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961076" y="1288166"/>
            <a:ext cx="1356998" cy="135699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22830" y="3815320"/>
            <a:ext cx="1356998" cy="1356998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77800" h="101600"/>
            <a:bevelB w="1778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0.3421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10173 -0.143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WPS Presentation</Application>
  <PresentationFormat>Экран (4:3)</PresentationFormat>
  <Paragraphs>196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135</cp:revision>
  <dcterms:created xsi:type="dcterms:W3CDTF">2020-03-10T07:50:00Z</dcterms:created>
  <dcterms:modified xsi:type="dcterms:W3CDTF">2024-11-01T15:25:02Z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35F29C9372A94CE1BC3075A9577B2A7A_12</vt:lpwstr>
  </property>
  <property fmtid="{D5CDD505-2E9C-101B-9397-08002B2CF9AE}" pid="3" name="KSOProductBuildVer">
    <vt:lpwstr>1049-12.2.0.18607</vt:lpwstr>
  </property>
</Properties>
</file>