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20"/>
  </p:handoutMasterIdLst>
  <p:sldIdLst>
    <p:sldId id="256" r:id="rId3"/>
    <p:sldId id="274" r:id="rId4"/>
    <p:sldId id="276" r:id="rId5"/>
    <p:sldId id="257" r:id="rId7"/>
    <p:sldId id="277" r:id="rId8"/>
    <p:sldId id="278" r:id="rId9"/>
    <p:sldId id="275" r:id="rId10"/>
    <p:sldId id="279" r:id="rId11"/>
    <p:sldId id="280" r:id="rId12"/>
    <p:sldId id="281" r:id="rId13"/>
    <p:sldId id="282" r:id="rId14"/>
    <p:sldId id="283" r:id="rId15"/>
    <p:sldId id="285" r:id="rId16"/>
    <p:sldId id="286" r:id="rId17"/>
    <p:sldId id="273" r:id="rId18"/>
    <p:sldId id="25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1D9"/>
    <a:srgbClr val="E9EFF7"/>
    <a:srgbClr val="D8E2F0"/>
    <a:srgbClr val="CCDAEC"/>
    <a:srgbClr val="ABC3DF"/>
    <a:srgbClr val="008000"/>
    <a:srgbClr val="009900"/>
    <a:srgbClr val="B48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19"/>
    </p:cViewPr>
  </p:sorter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A1178-CCE7-42DC-98D6-71259D5EC55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377DB-9F27-498A-9C4E-308FC3D18F4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44963-81E1-4306-AA39-0ADE91555D8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Кнопка «ООО» </a:t>
            </a:r>
            <a:r>
              <a:rPr lang="ru-RU" smtClean="0"/>
              <a:t>– завершить </a:t>
            </a:r>
            <a:r>
              <a:rPr lang="ru-RU" dirty="0" smtClean="0"/>
              <a:t>показ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3.bp.blogspot.com/-gBAhTcKaZfI/WCXY731ntrI/AAAAAAAAARI/TdrGe2T3JjwTkRW3QAuEUQLfkxC4ceUSwCLcB/w1200-h630-p-k-no-nu/insideoutfamily-normal_e46cac6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" r="30452" b="11770"/>
          <a:stretch>
            <a:fillRect/>
          </a:stretch>
        </p:blipFill>
        <p:spPr bwMode="auto">
          <a:xfrm>
            <a:off x="251518" y="260648"/>
            <a:ext cx="8693001" cy="612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 rot="511488">
            <a:off x="5249411" y="577282"/>
            <a:ext cx="3384375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793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МАТЕМАТИКА</a:t>
            </a:r>
            <a:endParaRPr lang="ru-RU" sz="2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51520" y="6453336"/>
            <a:ext cx="8675990" cy="2880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Каратанова</a:t>
            </a:r>
            <a:r>
              <a:rPr lang="ru-RU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М.Н. МБОУ СОШ №256 ГО ЗАТО Фокино Приморский край</a:t>
            </a:r>
            <a:endParaRPr lang="ru-RU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21149676">
            <a:off x="4615832" y="1510043"/>
            <a:ext cx="3736938" cy="648072"/>
          </a:xfrm>
          <a:prstGeom prst="rect">
            <a:avLst/>
          </a:prstGeom>
          <a:solidFill>
            <a:srgbClr val="FFC000"/>
          </a:solidFill>
          <a:ln w="793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УСТНЫЙ</a:t>
            </a:r>
            <a:r>
              <a:rPr lang="ru-RU" sz="2800" b="1" baseline="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СЧЁТ - 5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 rot="21392462">
            <a:off x="1559310" y="5045733"/>
            <a:ext cx="5886100" cy="1089711"/>
          </a:xfrm>
          <a:prstGeom prst="rect">
            <a:avLst/>
          </a:prstGeom>
          <a:solidFill>
            <a:schemeClr val="bg1"/>
          </a:solidFill>
          <a:ln w="793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ДЕЛЕНИЕ</a:t>
            </a:r>
            <a:endParaRPr lang="ru-RU" sz="3000" b="1" dirty="0" smtClean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НАТУРАЛЬНЫХ ЧИСЕЛ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 rot="21223681">
            <a:off x="538183" y="231828"/>
            <a:ext cx="864095" cy="1340532"/>
          </a:xfrm>
          <a:prstGeom prst="rect">
            <a:avLst/>
          </a:prstGeom>
          <a:solidFill>
            <a:srgbClr val="CCC1D9"/>
          </a:solidFill>
          <a:ln w="793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ru-RU" sz="6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0" descr="https://i.pinimg.com/originals/a3/34/01/a33401f89ad4cb7719982a30594ba7d9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4"/>
          <a:stretch>
            <a:fillRect/>
          </a:stretch>
        </p:blipFill>
        <p:spPr bwMode="auto">
          <a:xfrm>
            <a:off x="197333" y="315026"/>
            <a:ext cx="7514094" cy="528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5647265" y="448705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652119" y="1334814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652119" y="2164613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652119" y="3000685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647265" y="3833081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647265" y="4697177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4505868" y="1052736"/>
            <a:ext cx="3672408" cy="4752528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971600" y="1884344"/>
            <a:ext cx="4032448" cy="830997"/>
            <a:chOff x="1187624" y="1842261"/>
            <a:chExt cx="4032448" cy="83099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187624" y="1897720"/>
              <a:ext cx="4032448" cy="720080"/>
            </a:xfrm>
            <a:prstGeom prst="rect">
              <a:avLst/>
            </a:prstGeom>
            <a:solidFill>
              <a:srgbClr val="E9EF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85804" y="1842261"/>
              <a:ext cx="303608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Источники</a:t>
              </a:r>
              <a:endPara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https://i.pinimg.com/originals/a3/34/01/a33401f89ad4cb7719982a30594ba7d9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4"/>
          <a:stretch>
            <a:fillRect/>
          </a:stretch>
        </p:blipFill>
        <p:spPr bwMode="auto">
          <a:xfrm>
            <a:off x="197333" y="315026"/>
            <a:ext cx="7514094" cy="528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69751" y="5819343"/>
            <a:ext cx="6902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Продолжение следует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2" name="Группа 1"/>
          <p:cNvGrpSpPr/>
          <p:nvPr userDrawn="1"/>
        </p:nvGrpSpPr>
        <p:grpSpPr>
          <a:xfrm rot="786333">
            <a:off x="4600290" y="380505"/>
            <a:ext cx="4404144" cy="1490661"/>
            <a:chOff x="353674" y="2758570"/>
            <a:chExt cx="4404144" cy="1490661"/>
          </a:xfrm>
        </p:grpSpPr>
        <p:sp>
          <p:nvSpPr>
            <p:cNvPr id="9" name="Прямоугольник 8"/>
            <p:cNvSpPr/>
            <p:nvPr userDrawn="1"/>
          </p:nvSpPr>
          <p:spPr>
            <a:xfrm rot="21053530">
              <a:off x="353674" y="2758570"/>
              <a:ext cx="4404144" cy="1490661"/>
            </a:xfrm>
            <a:prstGeom prst="rect">
              <a:avLst/>
            </a:prstGeom>
            <a:solidFill>
              <a:srgbClr val="E9EF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 rot="21018818">
              <a:off x="732228" y="3042233"/>
              <a:ext cx="382701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МОЛОДЦЫ!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i.pinimg.com/originals/a3/34/01/a33401f89ad4cb7719982a30594ba7d9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4"/>
          <a:stretch>
            <a:fillRect/>
          </a:stretch>
        </p:blipFill>
        <p:spPr bwMode="auto">
          <a:xfrm>
            <a:off x="197333" y="315026"/>
            <a:ext cx="7514094" cy="528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слайды!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220824" y="767131"/>
            <a:ext cx="3600400" cy="4176465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5292832" y="836712"/>
            <a:ext cx="3456384" cy="40324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0" descr="https://i.pinimg.com/originals/a3/34/01/a33401f89ad4cb7719982a30594ba7d9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4"/>
          <a:stretch>
            <a:fillRect/>
          </a:stretch>
        </p:blipFill>
        <p:spPr bwMode="auto">
          <a:xfrm>
            <a:off x="197333" y="315026"/>
            <a:ext cx="7514094" cy="528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4287755" y="478471"/>
            <a:ext cx="4624583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283968" y="1334814"/>
            <a:ext cx="4624583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283968" y="2164613"/>
            <a:ext cx="4624583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283968" y="3000685"/>
            <a:ext cx="4624583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279114" y="3833081"/>
            <a:ext cx="4624583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279114" y="4697177"/>
            <a:ext cx="4624583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5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9.jpeg"/><Relationship Id="rId7" Type="http://schemas.openxmlformats.org/officeDocument/2006/relationships/image" Target="../media/image8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hyperlink" Target="https://i.pinimg.com/originals/a3/34/01/a33401f89ad4cb7719982a30594ba7d9.jpg" TargetMode="External"/><Relationship Id="rId1" Type="http://schemas.openxmlformats.org/officeDocument/2006/relationships/hyperlink" Target="https://3.bp.blogspot.com/-gBAhTcKaZfI/WCXY731ntrI/AAAAAAAAARI/TdrGe2T3JjwTkRW3QAuEUQLfkxC4ceUSwCLcB/w1200-h630-p-k-no-nu/insideoutfamily-normal_e46cac6d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10.xml"/><Relationship Id="rId7" Type="http://schemas.openxmlformats.org/officeDocument/2006/relationships/slide" Target="slide9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3" Type="http://schemas.openxmlformats.org/officeDocument/2006/relationships/slide" Target="slide5.xml"/><Relationship Id="rId2" Type="http://schemas.openxmlformats.org/officeDocument/2006/relationships/slide" Target="slide4.xml"/><Relationship Id="rId14" Type="http://schemas.openxmlformats.org/officeDocument/2006/relationships/slideLayout" Target="../slideLayouts/slideLayout6.xml"/><Relationship Id="rId13" Type="http://schemas.openxmlformats.org/officeDocument/2006/relationships/slide" Target="slide15.xml"/><Relationship Id="rId12" Type="http://schemas.openxmlformats.org/officeDocument/2006/relationships/slide" Target="slide14.xml"/><Relationship Id="rId11" Type="http://schemas.openxmlformats.org/officeDocument/2006/relationships/slide" Target="slide13.xml"/><Relationship Id="rId10" Type="http://schemas.openxmlformats.org/officeDocument/2006/relationships/slide" Target="slide12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070" y="6381750"/>
            <a:ext cx="8785225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Управляющая кнопка: в конец 38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домой 39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68710" y="264962"/>
            <a:ext cx="1000110" cy="5668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84515" y="532624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91120" y="1431856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891162" y="2243278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91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884515" y="3075218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70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916232" y="3896659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914267" y="4759744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Управляющая кнопка: настраиваемая 83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Управляющая кнопка: настраиваемая 84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Управляющая кнопка: настраиваемая 85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Управляющая кнопка: настраиваемая 87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Управляющая кнопка: настраиваемая 88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Управляющая кнопка: настраиваемая 89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Управляющая кнопка: настраиваемая 90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Управляющая кнопка: настраиваемая 91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Управляющая кнопка: настраиваемая 92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Управляющая кнопка: настраиваемая 93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8129828" y="53513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8133996" y="143185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8142053" y="476171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8142489" y="225181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8133996" y="309100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8142731" y="391244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Управляющая кнопка: в конец 38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домой 39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68710" y="264962"/>
            <a:ext cx="1000110" cy="5668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84515" y="532624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91120" y="1431856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891162" y="2243278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84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884515" y="3075218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36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916232" y="3896659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914267" y="4759744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Управляющая кнопка: настраиваемая 83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Управляющая кнопка: настраиваемая 84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Управляющая кнопка: настраиваемая 85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Управляющая кнопка: настраиваемая 87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Управляющая кнопка: настраиваемая 88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Управляющая кнопка: настраиваемая 89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Управляющая кнопка: настраиваемая 90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Управляющая кнопка: настраиваемая 91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Управляющая кнопка: настраиваемая 92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Управляющая кнопка: настраиваемая 93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8129828" y="53513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8133996" y="143185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8142731" y="475974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8142489" y="225181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8133996" y="309100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8142731" y="391244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Управляющая кнопка: в конец 38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домой 39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68710" y="264962"/>
            <a:ext cx="1000110" cy="5668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84515" y="532624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91120" y="1431856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891162" y="2243278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884515" y="3075218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916232" y="3896659"/>
            <a:ext cx="2191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914267" y="4759744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Управляющая кнопка: настраиваемая 83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Управляющая кнопка: настраиваемая 84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Управляющая кнопка: настраиваемая 85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Управляющая кнопка: настраиваемая 87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Управляющая кнопка: настраиваемая 88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Управляющая кнопка: настраиваемая 89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Управляющая кнопка: настраиваемая 90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Управляющая кнопка: настраиваемая 91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Управляющая кнопка: настраиваемая 92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Управляющая кнопка: настраиваемая 93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8129828" y="53513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8133996" y="143185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8142731" y="475974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8142489" y="225181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8133996" y="309100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8142731" y="391244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Управляющая кнопка: в конец 38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домой 39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68710" y="264962"/>
            <a:ext cx="1000110" cy="5668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84515" y="532624"/>
            <a:ext cx="2191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91120" y="1431856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891162" y="2243278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884515" y="3075218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916232" y="3896659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914267" y="4759744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Управляющая кнопка: настраиваемая 83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Управляющая кнопка: настраиваемая 84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Управляющая кнопка: настраиваемая 85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Управляющая кнопка: настраиваемая 87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Управляющая кнопка: настраиваемая 88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Управляющая кнопка: настраиваемая 89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Управляющая кнопка: настраиваемая 90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Управляющая кнопка: настраиваемая 91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Управляющая кнопка: настраиваемая 92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Управляющая кнопка: настраиваемая 93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8129828" y="53513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8133996" y="143185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8142731" y="475974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8142489" y="225181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8133996" y="309100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8142731" y="391244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Управляющая кнопка: в конец 75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Управляющая кнопка: домой 87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268710" y="264962"/>
            <a:ext cx="1000110" cy="5668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884515" y="532624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891120" y="1431856"/>
            <a:ext cx="2191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891162" y="2243278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884515" y="3075218"/>
            <a:ext cx="2191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916232" y="3896659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914267" y="4759744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Управляющая кнопка: настраиваемая 95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Управляющая кнопка: настраиваемая 96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Управляющая кнопка: настраиваемая 97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Управляющая кнопка: настраиваемая 98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Управляющая кнопка: настраиваемая 99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Управляющая кнопка: настраиваемая 100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Управляющая кнопка: настраиваемая 101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Управляющая кнопка: настраиваемая 102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Управляющая кнопка: настраиваемая 103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Управляющая кнопка: настраиваемая 104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8129828" y="53513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8133996" y="143185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8142731" y="475974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8142489" y="225181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8133996" y="309100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8142731" y="391244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" action="ppaction://hlinkshowjump?jump=endshow" highlightClick="1"/>
          </p:cNvPr>
          <p:cNvSpPr/>
          <p:nvPr/>
        </p:nvSpPr>
        <p:spPr>
          <a:xfrm>
            <a:off x="8100392" y="5157192"/>
            <a:ext cx="720080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ООО</a:t>
            </a:r>
            <a:endParaRPr lang="ru-RU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18393" y="1196752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18319" y="1586676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Фон слайдов</a:t>
            </a:r>
            <a:endParaRPr lang="ru-RU" dirty="0"/>
          </a:p>
        </p:txBody>
      </p:sp>
      <p:pic>
        <p:nvPicPr>
          <p:cNvPr id="1026" name="Picture 2" descr="https://i.pinimg.com/736x/57/cb/2d/57cb2d511b8a4e8235d4dfa8559ecf3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91456"/>
            <a:ext cx="170672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736x/42/50/f6/4250f6304a4c2911c27137773b1147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527" y="3140968"/>
            <a:ext cx="1706720" cy="238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736x/64/99/3a/64993a342f2688197dca306844c9e7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1685779" cy="219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bookree.org/loader/img.php?dir=340c3daddc982eb4c16074cf5905883d&amp;file=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792" y="3284984"/>
            <a:ext cx="1720835" cy="224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ook.minemshop.ru/image/10234448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35672"/>
            <a:ext cx="1685779" cy="220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" name="AutoShape 14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40" name="Picture 16" descr="https://elib.pnzgu.ru/files/eb/image/7HQtIuQ83hS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169529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Управляющая кнопка: настраиваемая 16">
            <a:hlinkClick r:id="rId1" action="ppaction://hlinksldjump" highlightClick="1"/>
          </p:cNvPr>
          <p:cNvSpPr/>
          <p:nvPr/>
        </p:nvSpPr>
        <p:spPr>
          <a:xfrm>
            <a:off x="5346320" y="1510884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rId2" action="ppaction://hlinksldjump" highlightClick="1"/>
          </p:cNvPr>
          <p:cNvSpPr/>
          <p:nvPr/>
        </p:nvSpPr>
        <p:spPr>
          <a:xfrm>
            <a:off x="6463440" y="1510884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rId3" action="ppaction://hlinksldjump" highlightClick="1"/>
          </p:cNvPr>
          <p:cNvSpPr/>
          <p:nvPr/>
        </p:nvSpPr>
        <p:spPr>
          <a:xfrm>
            <a:off x="7578568" y="1510908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rId4" action="ppaction://hlinksldjump" highlightClick="1"/>
          </p:cNvPr>
          <p:cNvSpPr/>
          <p:nvPr/>
        </p:nvSpPr>
        <p:spPr>
          <a:xfrm>
            <a:off x="5346320" y="2221108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Управляющая кнопка: настраиваемая 20">
            <a:hlinkClick r:id="rId5" action="ppaction://hlinksldjump" highlightClick="1"/>
          </p:cNvPr>
          <p:cNvSpPr/>
          <p:nvPr/>
        </p:nvSpPr>
        <p:spPr>
          <a:xfrm>
            <a:off x="6463440" y="2221108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настраиваемая 21">
            <a:hlinkClick r:id="rId6" action="ppaction://hlinksldjump" highlightClick="1"/>
          </p:cNvPr>
          <p:cNvSpPr/>
          <p:nvPr/>
        </p:nvSpPr>
        <p:spPr>
          <a:xfrm>
            <a:off x="7578568" y="2221132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настраиваемая 22">
            <a:hlinkClick r:id="rId7" action="ppaction://hlinksldjump" highlightClick="1"/>
          </p:cNvPr>
          <p:cNvSpPr/>
          <p:nvPr/>
        </p:nvSpPr>
        <p:spPr>
          <a:xfrm>
            <a:off x="5346320" y="291562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Управляющая кнопка: настраиваемая 23">
            <a:hlinkClick r:id="rId8" action="ppaction://hlinksldjump" highlightClick="1"/>
          </p:cNvPr>
          <p:cNvSpPr/>
          <p:nvPr/>
        </p:nvSpPr>
        <p:spPr>
          <a:xfrm>
            <a:off x="6463440" y="291562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Управляющая кнопка: настраиваемая 24">
            <a:hlinkClick r:id="rId9" action="ppaction://hlinksldjump" highlightClick="1"/>
          </p:cNvPr>
          <p:cNvSpPr/>
          <p:nvPr/>
        </p:nvSpPr>
        <p:spPr>
          <a:xfrm>
            <a:off x="7578568" y="2915644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настраиваемая 25">
            <a:hlinkClick r:id="rId10" action="ppaction://hlinksldjump" highlightClick="1"/>
          </p:cNvPr>
          <p:cNvSpPr/>
          <p:nvPr/>
        </p:nvSpPr>
        <p:spPr>
          <a:xfrm>
            <a:off x="5346320" y="3610604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настраиваемая 26">
            <a:hlinkClick r:id="rId11" action="ppaction://hlinksldjump" highlightClick="1"/>
          </p:cNvPr>
          <p:cNvSpPr/>
          <p:nvPr/>
        </p:nvSpPr>
        <p:spPr>
          <a:xfrm>
            <a:off x="6463440" y="3610604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rId12" action="ppaction://hlinksldjump" highlightClick="1"/>
          </p:cNvPr>
          <p:cNvSpPr/>
          <p:nvPr/>
        </p:nvSpPr>
        <p:spPr>
          <a:xfrm>
            <a:off x="7578568" y="3610628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Управляющая кнопка: в конец 31">
            <a:hlinkClick r:id="rId13" action="ppaction://hlinksldjump" highlightClick="1"/>
          </p:cNvPr>
          <p:cNvSpPr/>
          <p:nvPr/>
        </p:nvSpPr>
        <p:spPr>
          <a:xfrm>
            <a:off x="8108394" y="5133265"/>
            <a:ext cx="720080" cy="455975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251520" y="188640"/>
            <a:ext cx="1000110" cy="5668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516648" y="548411"/>
            <a:ext cx="2101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23253" y="1447643"/>
            <a:ext cx="2101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23295" y="2259065"/>
            <a:ext cx="2101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34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16648" y="3091005"/>
            <a:ext cx="2101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91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48365" y="3912446"/>
            <a:ext cx="2101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46400" y="4775531"/>
            <a:ext cx="2101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129828" y="53513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133996" y="143185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723488" y="225182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753790" y="308414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734152" y="391244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8169676" y="477553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702041" y="53513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722012" y="143185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142489" y="225181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169894" y="308075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170354" y="391244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726532" y="478703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3" grpId="0" animBg="1"/>
      <p:bldP spid="65" grpId="0" animBg="1"/>
      <p:bldP spid="67" grpId="0" animBg="1"/>
      <p:bldP spid="69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8710" y="264962"/>
            <a:ext cx="1000110" cy="5668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16648" y="548411"/>
            <a:ext cx="2101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23253" y="1447643"/>
            <a:ext cx="2101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23295" y="2259065"/>
            <a:ext cx="2101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16648" y="3091005"/>
            <a:ext cx="2101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64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48365" y="3912446"/>
            <a:ext cx="2101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46400" y="4775531"/>
            <a:ext cx="2101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129828" y="53513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8133996" y="143185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723488" y="225182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717892" y="309440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706529" y="391244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8142053" y="477553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702041" y="53513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722012" y="143185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142489" y="225181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8133996" y="309100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142731" y="391244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698909" y="478703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Управляющая кнопка: в конец 32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домой 33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68710" y="264962"/>
            <a:ext cx="1000110" cy="5668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16648" y="548411"/>
            <a:ext cx="2101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23253" y="1447643"/>
            <a:ext cx="2101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23295" y="2259065"/>
            <a:ext cx="2101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76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16648" y="3091005"/>
            <a:ext cx="2101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48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548365" y="3912446"/>
            <a:ext cx="2101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546400" y="4775531"/>
            <a:ext cx="2101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Управляющая кнопка: настраиваемая 72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Управляющая кнопка: настраиваемая 73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Управляющая кнопка: настраиваемая 74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Управляющая кнопка: настраиваемая 75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Управляющая кнопка: настраиваемая 76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Управляющая кнопка: настраиваемая 77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Управляющая кнопка: настраиваемая 78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Управляющая кнопка: настраиваемая 79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Управляющая кнопка: настраиваемая 80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Управляющая кнопка: настраиваемая 81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8129828" y="53513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8133996" y="143185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7723488" y="225182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7717892" y="309440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7706529" y="391244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8142053" y="477553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7702041" y="53513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7722012" y="143185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8142489" y="225181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133996" y="309100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8142731" y="391244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7698909" y="478703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Управляющая кнопка: в конец 26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68710" y="264962"/>
            <a:ext cx="1000110" cy="5668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16648" y="548411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23253" y="1447643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23295" y="2259065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102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16648" y="3091005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128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48365" y="3912446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46400" y="4775531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Управляющая кнопка: настраиваемая 66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Управляющая кнопка: настраиваемая 69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8129828" y="53513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8133996" y="143185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723488" y="225182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717892" y="309440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706529" y="391244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8142053" y="476171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7702041" y="53513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722012" y="143185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142489" y="225181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8133996" y="309100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142731" y="391244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7698909" y="477321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Управляющая кнопка: в конец 32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домой 33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68710" y="264962"/>
            <a:ext cx="1000110" cy="5668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16648" y="548411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23253" y="1447643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23295" y="2259065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108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16648" y="3091005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108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48365" y="3912446"/>
            <a:ext cx="2191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46400" y="4775531"/>
            <a:ext cx="2191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Управляющая кнопка: настраиваемая 72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Управляющая кнопка: настраиваемая 73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Управляющая кнопка: настраиваемая 75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Управляющая кнопка: настраиваемая 76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Управляющая кнопка: настраиваемая 77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Управляющая кнопка: настраиваемая 78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Управляющая кнопка: настраиваемая 79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Управляющая кнопка: настраиваемая 80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Управляющая кнопка: настраиваемая 81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8129828" y="53513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8133996" y="143185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7723488" y="225182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7717892" y="309440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7706529" y="391244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8142053" y="476171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7702041" y="53513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7722012" y="143185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8142489" y="225181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133996" y="309100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8142731" y="391244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7698909" y="477321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Управляющая кнопка: в конец 32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домой 33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68710" y="264962"/>
            <a:ext cx="1000110" cy="5668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16648" y="548411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23253" y="1447643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23295" y="2259065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120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16648" y="3091005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126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48365" y="3912446"/>
            <a:ext cx="2191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46400" y="4775531"/>
            <a:ext cx="2191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Управляющая кнопка: настраиваемая 72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Управляющая кнопка: настраиваемая 73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Управляющая кнопка: настраиваемая 75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Управляющая кнопка: настраиваемая 76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Управляющая кнопка: настраиваемая 77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Управляющая кнопка: настраиваемая 78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Управляющая кнопка: настраиваемая 79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Управляющая кнопка: настраиваемая 80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8129828" y="53513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8133996" y="143185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723488" y="225182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7717892" y="309440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7706529" y="391244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8142053" y="476171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7702041" y="53513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7722012" y="143185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8142489" y="225181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133996" y="309100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8142731" y="391244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7698909" y="477321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85" grpId="0" animBg="1"/>
      <p:bldP spid="86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Управляющая кнопка: в конец 38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домой 39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68710" y="264962"/>
            <a:ext cx="1000110" cy="5668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84515" y="532624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91120" y="1431856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891162" y="2243278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884515" y="3075218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48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916232" y="3896659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914267" y="4759744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Управляющая кнопка: настраиваемая 83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Управляющая кнопка: настраиваемая 84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Управляющая кнопка: настраиваемая 85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Управляющая кнопка: настраиваемая 87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Управляющая кнопка: настраиваемая 88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Управляющая кнопка: настраиваемая 89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Управляющая кнопка: настраиваемая 90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Управляющая кнопка: настраиваемая 91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Управляющая кнопка: настраиваемая 92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Управляющая кнопка: настраиваемая 93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8129828" y="53513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8133996" y="143185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8142053" y="476171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8142489" y="225181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8133996" y="309100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8142731" y="391244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100" grpId="0" animBg="1"/>
      <p:bldP spid="103" grpId="0" animBg="1"/>
      <p:bldP spid="104" grpId="0" animBg="1"/>
      <p:bldP spid="10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1157</Words>
  <Application>WPS Presentation</Application>
  <PresentationFormat>Экран (4:3)</PresentationFormat>
  <Paragraphs>654</Paragraphs>
  <Slides>16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SimSun</vt:lpstr>
      <vt:lpstr>Wingdings</vt:lpstr>
      <vt:lpstr>Comic Sans MS</vt:lpstr>
      <vt:lpstr>Times New Roman</vt:lpstr>
      <vt:lpstr>Microsoft YaHei</vt:lpstr>
      <vt:lpstr>Arial Unicode MS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170</cp:revision>
  <dcterms:created xsi:type="dcterms:W3CDTF">2020-03-10T07:50:00Z</dcterms:created>
  <dcterms:modified xsi:type="dcterms:W3CDTF">2024-11-01T15:21:23Z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0046650040CA4E6EB7961AA87772EAD9_12</vt:lpwstr>
  </property>
  <property fmtid="{D5CDD505-2E9C-101B-9397-08002B2CF9AE}" pid="3" name="KSOProductBuildVer">
    <vt:lpwstr>1049-12.2.0.18607</vt:lpwstr>
  </property>
</Properties>
</file>