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8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09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148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75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9684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715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96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3580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18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60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34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62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26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89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57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из этого угрожает продовольственной безопасности?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Зависимость </a:t>
            </a:r>
            <a:r>
              <a:rPr lang="ru-RU" sz="5400" dirty="0">
                <a:latin typeface="Corbel" panose="020B0503020204020204" pitchFamily="34" charset="0"/>
              </a:rPr>
              <a:t>от ископаемого топлива.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Сговор производителей о повышение цен.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Рост </a:t>
            </a:r>
            <a:r>
              <a:rPr lang="ru-RU" sz="5400" dirty="0" smtClean="0">
                <a:latin typeface="Corbel" panose="020B0503020204020204" pitchFamily="34" charset="0"/>
              </a:rPr>
              <a:t>населения.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Сокращение обрабатываемых земель.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1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40018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Бик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Амбон</a:t>
            </a:r>
            <a:r>
              <a:rPr lang="ru-RU" sz="5400" dirty="0">
                <a:latin typeface="Corbel" panose="020B0503020204020204" pitchFamily="34" charset="0"/>
              </a:rPr>
              <a:t> – традиционный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индонезийский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десерт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Для </a:t>
            </a:r>
            <a:r>
              <a:rPr lang="ru-RU" sz="5400" dirty="0">
                <a:latin typeface="Corbel" panose="020B0503020204020204" pitchFamily="34" charset="0"/>
              </a:rPr>
              <a:t>его приготовления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нужны </a:t>
            </a:r>
            <a:r>
              <a:rPr lang="ru-RU" sz="5400" dirty="0">
                <a:latin typeface="Corbel" panose="020B0503020204020204" pitchFamily="34" charset="0"/>
              </a:rPr>
              <a:t>мука, </a:t>
            </a:r>
            <a:r>
              <a:rPr lang="ru-RU" sz="5400" dirty="0" smtClean="0">
                <a:latin typeface="Corbel" panose="020B0503020204020204" pitchFamily="34" charset="0"/>
              </a:rPr>
              <a:t>яйца,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сахар</a:t>
            </a:r>
            <a:r>
              <a:rPr lang="ru-RU" sz="5400" dirty="0">
                <a:latin typeface="Corbel" panose="020B0503020204020204" pitchFamily="34" charset="0"/>
              </a:rPr>
              <a:t>, дрожжи и молоко. </a:t>
            </a:r>
            <a:r>
              <a:rPr lang="ru-RU" sz="5400" b="1" dirty="0" smtClean="0">
                <a:latin typeface="Corbel" panose="020B0503020204020204" pitchFamily="34" charset="0"/>
              </a:rPr>
              <a:t>Какое?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Коровье.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Кокосовое.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Козье.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Слонов.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4" y="1427914"/>
            <a:ext cx="9697356" cy="77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54532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Бик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Амбон</a:t>
            </a:r>
            <a:r>
              <a:rPr lang="ru-RU" sz="5400" dirty="0">
                <a:latin typeface="Corbel" panose="020B0503020204020204" pitchFamily="34" charset="0"/>
              </a:rPr>
              <a:t> – традиционный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индонезийский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десерт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Для </a:t>
            </a:r>
            <a:r>
              <a:rPr lang="ru-RU" sz="5400" dirty="0">
                <a:latin typeface="Corbel" panose="020B0503020204020204" pitchFamily="34" charset="0"/>
              </a:rPr>
              <a:t>его приготовления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нужны </a:t>
            </a:r>
            <a:r>
              <a:rPr lang="ru-RU" sz="5400" dirty="0">
                <a:latin typeface="Corbel" panose="020B0503020204020204" pitchFamily="34" charset="0"/>
              </a:rPr>
              <a:t>мука, </a:t>
            </a:r>
            <a:r>
              <a:rPr lang="ru-RU" sz="5400" dirty="0" smtClean="0">
                <a:latin typeface="Corbel" panose="020B0503020204020204" pitchFamily="34" charset="0"/>
              </a:rPr>
              <a:t>яйца,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сахар</a:t>
            </a:r>
            <a:r>
              <a:rPr lang="ru-RU" sz="5400" dirty="0">
                <a:latin typeface="Corbel" panose="020B0503020204020204" pitchFamily="34" charset="0"/>
              </a:rPr>
              <a:t>, дрожжи и молоко. </a:t>
            </a:r>
            <a:r>
              <a:rPr lang="ru-RU" sz="5400" b="1" dirty="0" smtClean="0">
                <a:latin typeface="Corbel" panose="020B0503020204020204" pitchFamily="34" charset="0"/>
              </a:rPr>
              <a:t>Какое?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Коровье.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Кокосовое.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Козье.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Слонов.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4" y="1427914"/>
            <a:ext cx="9697356" cy="77301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898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После географических открытий растение попало </a:t>
            </a:r>
            <a:r>
              <a:rPr lang="ru-RU" sz="6000" dirty="0" smtClean="0">
                <a:latin typeface="Corbel" panose="020B0503020204020204" pitchFamily="34" charset="0"/>
              </a:rPr>
              <a:t>в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Европу</a:t>
            </a:r>
            <a:r>
              <a:rPr lang="ru-RU" sz="6000" dirty="0">
                <a:latin typeface="Corbel" panose="020B0503020204020204" pitchFamily="34" charset="0"/>
              </a:rPr>
              <a:t>, но там его считали ядовитым и </a:t>
            </a:r>
            <a:r>
              <a:rPr lang="ru-RU" sz="6000" dirty="0" smtClean="0">
                <a:latin typeface="Corbel" panose="020B0503020204020204" pitchFamily="34" charset="0"/>
              </a:rPr>
              <a:t>непригодным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для </a:t>
            </a:r>
            <a:r>
              <a:rPr lang="ru-RU" sz="6000" dirty="0">
                <a:latin typeface="Corbel" panose="020B0503020204020204" pitchFamily="34" charset="0"/>
              </a:rPr>
              <a:t>еды. Дело в том, что употребляли ягоды, а </a:t>
            </a:r>
            <a:r>
              <a:rPr lang="ru-RU" sz="6000" dirty="0" smtClean="0">
                <a:latin typeface="Corbel" panose="020B0503020204020204" pitchFamily="34" charset="0"/>
              </a:rPr>
              <a:t>не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привычную </a:t>
            </a:r>
            <a:r>
              <a:rPr lang="ru-RU" sz="6000" dirty="0">
                <a:latin typeface="Corbel" panose="020B0503020204020204" pitchFamily="34" charset="0"/>
              </a:rPr>
              <a:t>для нас часть. </a:t>
            </a:r>
            <a:r>
              <a:rPr lang="ru-RU" sz="6000" b="1" dirty="0">
                <a:latin typeface="Corbel" panose="020B0503020204020204" pitchFamily="34" charset="0"/>
              </a:rPr>
              <a:t>Что это за растение?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Огурцы.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Ананасы.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Картофель.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Редиска.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После географических открытий растение попало </a:t>
            </a:r>
            <a:r>
              <a:rPr lang="ru-RU" sz="6000" dirty="0" smtClean="0">
                <a:latin typeface="Corbel" panose="020B0503020204020204" pitchFamily="34" charset="0"/>
              </a:rPr>
              <a:t>в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Европу</a:t>
            </a:r>
            <a:r>
              <a:rPr lang="ru-RU" sz="6000" dirty="0">
                <a:latin typeface="Corbel" panose="020B0503020204020204" pitchFamily="34" charset="0"/>
              </a:rPr>
              <a:t>, но там его считали ядовитым и </a:t>
            </a:r>
            <a:r>
              <a:rPr lang="ru-RU" sz="6000" dirty="0" smtClean="0">
                <a:latin typeface="Corbel" panose="020B0503020204020204" pitchFamily="34" charset="0"/>
              </a:rPr>
              <a:t>непригодным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для </a:t>
            </a:r>
            <a:r>
              <a:rPr lang="ru-RU" sz="6000" dirty="0">
                <a:latin typeface="Corbel" panose="020B0503020204020204" pitchFamily="34" charset="0"/>
              </a:rPr>
              <a:t>еды. Дело в том, что употребляли ягоды, а </a:t>
            </a:r>
            <a:r>
              <a:rPr lang="ru-RU" sz="6000" dirty="0" smtClean="0">
                <a:latin typeface="Corbel" panose="020B0503020204020204" pitchFamily="34" charset="0"/>
              </a:rPr>
              <a:t>не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привычную </a:t>
            </a:r>
            <a:r>
              <a:rPr lang="ru-RU" sz="6000" dirty="0">
                <a:latin typeface="Corbel" panose="020B0503020204020204" pitchFamily="34" charset="0"/>
              </a:rPr>
              <a:t>для нас часть. </a:t>
            </a:r>
            <a:r>
              <a:rPr lang="ru-RU" sz="6000" b="1" dirty="0">
                <a:latin typeface="Corbel" panose="020B0503020204020204" pitchFamily="34" charset="0"/>
              </a:rPr>
              <a:t>Что это за растение?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Огурцы.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Ананасы.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Картофель.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Редиска.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601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Корову </a:t>
            </a:r>
            <a:r>
              <a:rPr lang="ru-RU" sz="6000" dirty="0">
                <a:latin typeface="Corbel" panose="020B0503020204020204" pitchFamily="34" charset="0"/>
              </a:rPr>
              <a:t>по кличке </a:t>
            </a:r>
            <a:r>
              <a:rPr lang="ru-RU" sz="6000" dirty="0" err="1">
                <a:latin typeface="Corbel" panose="020B0503020204020204" pitchFamily="34" charset="0"/>
              </a:rPr>
              <a:t>Ubre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Blanca</a:t>
            </a:r>
            <a:r>
              <a:rPr lang="ru-RU" sz="6000" dirty="0">
                <a:latin typeface="Corbel" panose="020B0503020204020204" pitchFamily="34" charset="0"/>
              </a:rPr>
              <a:t> (Белое вымя) вывели </a:t>
            </a:r>
            <a:r>
              <a:rPr lang="ru-RU" sz="6000" dirty="0" smtClean="0">
                <a:latin typeface="Corbel" panose="020B0503020204020204" pitchFamily="34" charset="0"/>
              </a:rPr>
              <a:t>при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скрещивании </a:t>
            </a:r>
            <a:r>
              <a:rPr lang="ru-RU" sz="6000" dirty="0">
                <a:latin typeface="Corbel" panose="020B0503020204020204" pitchFamily="34" charset="0"/>
              </a:rPr>
              <a:t>мясной и молочной пород. Она </a:t>
            </a:r>
            <a:r>
              <a:rPr lang="ru-RU" sz="6000" dirty="0" smtClean="0">
                <a:latin typeface="Corbel" panose="020B0503020204020204" pitchFamily="34" charset="0"/>
              </a:rPr>
              <a:t>была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настолько </a:t>
            </a:r>
            <a:r>
              <a:rPr lang="ru-RU" sz="6000" dirty="0">
                <a:latin typeface="Corbel" panose="020B0503020204020204" pitchFamily="34" charset="0"/>
              </a:rPr>
              <a:t>дорога хозяину, что он поставил </a:t>
            </a:r>
            <a:r>
              <a:rPr lang="ru-RU" sz="6000" dirty="0" smtClean="0">
                <a:latin typeface="Corbel" panose="020B0503020204020204" pitchFamily="34" charset="0"/>
              </a:rPr>
              <a:t>ей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памятник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Из чего?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Бронзы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Гранита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Воска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Корову </a:t>
            </a:r>
            <a:r>
              <a:rPr lang="ru-RU" sz="6000" dirty="0">
                <a:latin typeface="Corbel" panose="020B0503020204020204" pitchFamily="34" charset="0"/>
              </a:rPr>
              <a:t>по кличке </a:t>
            </a:r>
            <a:r>
              <a:rPr lang="ru-RU" sz="6000" dirty="0" err="1">
                <a:latin typeface="Corbel" panose="020B0503020204020204" pitchFamily="34" charset="0"/>
              </a:rPr>
              <a:t>Ubre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Blanca</a:t>
            </a:r>
            <a:r>
              <a:rPr lang="ru-RU" sz="6000" dirty="0">
                <a:latin typeface="Corbel" panose="020B0503020204020204" pitchFamily="34" charset="0"/>
              </a:rPr>
              <a:t> (Белое вымя) вывели </a:t>
            </a:r>
            <a:r>
              <a:rPr lang="ru-RU" sz="6000" dirty="0" smtClean="0">
                <a:latin typeface="Corbel" panose="020B0503020204020204" pitchFamily="34" charset="0"/>
              </a:rPr>
              <a:t>при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скрещивании </a:t>
            </a:r>
            <a:r>
              <a:rPr lang="ru-RU" sz="6000" dirty="0">
                <a:latin typeface="Corbel" panose="020B0503020204020204" pitchFamily="34" charset="0"/>
              </a:rPr>
              <a:t>мясной и молочной пород. Она </a:t>
            </a:r>
            <a:r>
              <a:rPr lang="ru-RU" sz="6000" dirty="0" smtClean="0">
                <a:latin typeface="Corbel" panose="020B0503020204020204" pitchFamily="34" charset="0"/>
              </a:rPr>
              <a:t>была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настолько </a:t>
            </a:r>
            <a:r>
              <a:rPr lang="ru-RU" sz="6000" dirty="0">
                <a:latin typeface="Corbel" panose="020B0503020204020204" pitchFamily="34" charset="0"/>
              </a:rPr>
              <a:t>дорога хозяину, что он поставил </a:t>
            </a:r>
            <a:r>
              <a:rPr lang="ru-RU" sz="6000" dirty="0" smtClean="0">
                <a:latin typeface="Corbel" panose="020B0503020204020204" pitchFamily="34" charset="0"/>
              </a:rPr>
              <a:t>ей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памятник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Из чего?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Бронзы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Гранита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Воска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359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Корову </a:t>
            </a:r>
            <a:r>
              <a:rPr lang="ru-RU" sz="6000" dirty="0">
                <a:latin typeface="Corbel" panose="020B0503020204020204" pitchFamily="34" charset="0"/>
              </a:rPr>
              <a:t>по кличке </a:t>
            </a:r>
            <a:r>
              <a:rPr lang="ru-RU" sz="6000" dirty="0" err="1">
                <a:latin typeface="Corbel" panose="020B0503020204020204" pitchFamily="34" charset="0"/>
              </a:rPr>
              <a:t>Ubre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Blanca</a:t>
            </a:r>
            <a:r>
              <a:rPr lang="ru-RU" sz="6000" dirty="0">
                <a:latin typeface="Corbel" panose="020B0503020204020204" pitchFamily="34" charset="0"/>
              </a:rPr>
              <a:t> (Белое вымя) вывели </a:t>
            </a:r>
            <a:r>
              <a:rPr lang="ru-RU" sz="6000" dirty="0" smtClean="0">
                <a:latin typeface="Corbel" panose="020B0503020204020204" pitchFamily="34" charset="0"/>
              </a:rPr>
              <a:t>при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скрещивании </a:t>
            </a:r>
            <a:r>
              <a:rPr lang="ru-RU" sz="6000" dirty="0">
                <a:latin typeface="Corbel" panose="020B0503020204020204" pitchFamily="34" charset="0"/>
              </a:rPr>
              <a:t>мясной и молочной пород. Она </a:t>
            </a:r>
            <a:r>
              <a:rPr lang="ru-RU" sz="6000" dirty="0" smtClean="0">
                <a:latin typeface="Corbel" panose="020B0503020204020204" pitchFamily="34" charset="0"/>
              </a:rPr>
              <a:t>была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настолько </a:t>
            </a:r>
            <a:r>
              <a:rPr lang="ru-RU" sz="6000" dirty="0">
                <a:latin typeface="Corbel" panose="020B0503020204020204" pitchFamily="34" charset="0"/>
              </a:rPr>
              <a:t>дорога хозяину, что он поставил </a:t>
            </a:r>
            <a:r>
              <a:rPr lang="ru-RU" sz="6000" dirty="0" smtClean="0">
                <a:latin typeface="Corbel" panose="020B0503020204020204" pitchFamily="34" charset="0"/>
              </a:rPr>
              <a:t>ей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памятник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Из чего?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Бронзы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Гранита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Воска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108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43022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50" y="209165"/>
            <a:ext cx="504708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785823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Первые фейерверки появились в Китае. Главный </a:t>
            </a:r>
            <a:r>
              <a:rPr lang="ru-RU" sz="5400" dirty="0" smtClean="0">
                <a:latin typeface="Corbel" panose="020B0503020204020204" pitchFamily="34" charset="0"/>
              </a:rPr>
              <a:t>ингредиент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фейерверков </a:t>
            </a:r>
            <a:r>
              <a:rPr lang="ru-RU" sz="5400" dirty="0">
                <a:latin typeface="Corbel" panose="020B0503020204020204" pitchFamily="34" charset="0"/>
              </a:rPr>
              <a:t>– часть важнейшей в мире </a:t>
            </a:r>
            <a:r>
              <a:rPr lang="ru-RU" sz="5400" dirty="0" err="1" smtClean="0">
                <a:latin typeface="Corbel" panose="020B0503020204020204" pitchFamily="34" charset="0"/>
              </a:rPr>
              <a:t>сельхозкультуры</a:t>
            </a:r>
            <a:r>
              <a:rPr lang="ru-RU" sz="5400" dirty="0" smtClean="0">
                <a:latin typeface="Corbel" panose="020B0503020204020204" pitchFamily="34" charset="0"/>
              </a:rPr>
              <a:t>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неурожай </a:t>
            </a:r>
            <a:r>
              <a:rPr lang="ru-RU" sz="5400" dirty="0">
                <a:latin typeface="Corbel" panose="020B0503020204020204" pitchFamily="34" charset="0"/>
              </a:rPr>
              <a:t>которой может </a:t>
            </a:r>
            <a:r>
              <a:rPr lang="ru-RU" sz="5400" dirty="0" smtClean="0">
                <a:latin typeface="Corbel" panose="020B0503020204020204" pitchFamily="34" charset="0"/>
              </a:rPr>
              <a:t>спровоцировать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продовольственную </a:t>
            </a:r>
            <a:r>
              <a:rPr lang="ru-RU" sz="5400" dirty="0">
                <a:latin typeface="Corbel" panose="020B0503020204020204" pitchFamily="34" charset="0"/>
              </a:rPr>
              <a:t>катастрофу для половины </a:t>
            </a:r>
            <a:r>
              <a:rPr lang="ru-RU" sz="5400" dirty="0" smtClean="0">
                <a:latin typeface="Corbel" panose="020B0503020204020204" pitchFamily="34" charset="0"/>
              </a:rPr>
              <a:t>населения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Земли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ингредиент.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Порох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Соя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Мука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Рис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Первые фейерверки появились в Китае. Главный </a:t>
            </a:r>
            <a:r>
              <a:rPr lang="ru-RU" sz="5400" dirty="0" smtClean="0">
                <a:latin typeface="Corbel" panose="020B0503020204020204" pitchFamily="34" charset="0"/>
              </a:rPr>
              <a:t>ингредиент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фейерверков </a:t>
            </a:r>
            <a:r>
              <a:rPr lang="ru-RU" sz="5400" dirty="0">
                <a:latin typeface="Corbel" panose="020B0503020204020204" pitchFamily="34" charset="0"/>
              </a:rPr>
              <a:t>– часть важнейшей в мире </a:t>
            </a:r>
            <a:r>
              <a:rPr lang="ru-RU" sz="5400" dirty="0" err="1" smtClean="0">
                <a:latin typeface="Corbel" panose="020B0503020204020204" pitchFamily="34" charset="0"/>
              </a:rPr>
              <a:t>сельхозкультуры</a:t>
            </a:r>
            <a:r>
              <a:rPr lang="ru-RU" sz="5400" dirty="0" smtClean="0">
                <a:latin typeface="Corbel" panose="020B0503020204020204" pitchFamily="34" charset="0"/>
              </a:rPr>
              <a:t>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неурожай </a:t>
            </a:r>
            <a:r>
              <a:rPr lang="ru-RU" sz="5400" dirty="0">
                <a:latin typeface="Corbel" panose="020B0503020204020204" pitchFamily="34" charset="0"/>
              </a:rPr>
              <a:t>которой может </a:t>
            </a:r>
            <a:r>
              <a:rPr lang="ru-RU" sz="5400" dirty="0" smtClean="0">
                <a:latin typeface="Corbel" panose="020B0503020204020204" pitchFamily="34" charset="0"/>
              </a:rPr>
              <a:t>спровоцировать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продовольственную </a:t>
            </a:r>
            <a:r>
              <a:rPr lang="ru-RU" sz="5400" dirty="0">
                <a:latin typeface="Corbel" panose="020B0503020204020204" pitchFamily="34" charset="0"/>
              </a:rPr>
              <a:t>катастрофу для половины </a:t>
            </a:r>
            <a:r>
              <a:rPr lang="ru-RU" sz="5400" dirty="0" smtClean="0">
                <a:latin typeface="Corbel" panose="020B0503020204020204" pitchFamily="34" charset="0"/>
              </a:rPr>
              <a:t>населения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Земли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ингредиент.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Порох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Соя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Мука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Рис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71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8" y="2901341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Если его видно, значит, еда на месте, но </a:t>
            </a:r>
            <a:r>
              <a:rPr lang="ru-RU" sz="6600" dirty="0" smtClean="0">
                <a:latin typeface="Corbel" panose="020B0503020204020204" pitchFamily="34" charset="0"/>
              </a:rPr>
              <a:t>тебе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нечего </a:t>
            </a:r>
            <a:r>
              <a:rPr lang="ru-RU" sz="6600" dirty="0">
                <a:latin typeface="Corbel" panose="020B0503020204020204" pitchFamily="34" charset="0"/>
              </a:rPr>
              <a:t>будет есть. Если он пропал, то еду </a:t>
            </a:r>
            <a:r>
              <a:rPr lang="ru-RU" sz="6600" dirty="0" smtClean="0">
                <a:latin typeface="Corbel" panose="020B0503020204020204" pitchFamily="34" charset="0"/>
              </a:rPr>
              <a:t>кто-то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съел</a:t>
            </a:r>
            <a:r>
              <a:rPr lang="ru-RU" sz="6600" dirty="0">
                <a:latin typeface="Corbel" panose="020B0503020204020204" pitchFamily="34" charset="0"/>
              </a:rPr>
              <a:t>, но и тебе будет что есть. </a:t>
            </a:r>
            <a:r>
              <a:rPr lang="ru-RU" sz="6600" b="1" dirty="0">
                <a:latin typeface="Corbel" panose="020B0503020204020204" pitchFamily="34" charset="0"/>
              </a:rPr>
              <a:t>О чём </a:t>
            </a:r>
            <a:r>
              <a:rPr lang="ru-RU" sz="6600" b="1" dirty="0" smtClean="0">
                <a:latin typeface="Corbel" panose="020B0503020204020204" pitchFamily="34" charset="0"/>
              </a:rPr>
              <a:t>речь?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Капкан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Шампур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Повар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Поплавок</a:t>
            </a:r>
          </a:p>
          <a:p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83636" y="2595016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Если его видно, значит, еда на месте, но </a:t>
            </a:r>
            <a:r>
              <a:rPr lang="ru-RU" sz="6600" dirty="0" smtClean="0">
                <a:latin typeface="Corbel" panose="020B0503020204020204" pitchFamily="34" charset="0"/>
              </a:rPr>
              <a:t>тебе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нечего </a:t>
            </a:r>
            <a:r>
              <a:rPr lang="ru-RU" sz="6600" dirty="0">
                <a:latin typeface="Corbel" panose="020B0503020204020204" pitchFamily="34" charset="0"/>
              </a:rPr>
              <a:t>будет есть. Если он пропал, то еду </a:t>
            </a:r>
            <a:r>
              <a:rPr lang="ru-RU" sz="6600" dirty="0" smtClean="0">
                <a:latin typeface="Corbel" panose="020B0503020204020204" pitchFamily="34" charset="0"/>
              </a:rPr>
              <a:t>кто-то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съел</a:t>
            </a:r>
            <a:r>
              <a:rPr lang="ru-RU" sz="6600" dirty="0">
                <a:latin typeface="Corbel" panose="020B0503020204020204" pitchFamily="34" charset="0"/>
              </a:rPr>
              <a:t>, но и тебе будет что есть. </a:t>
            </a:r>
            <a:r>
              <a:rPr lang="ru-RU" sz="6600" b="1" dirty="0">
                <a:latin typeface="Corbel" panose="020B0503020204020204" pitchFamily="34" charset="0"/>
              </a:rPr>
              <a:t>О чём </a:t>
            </a:r>
            <a:r>
              <a:rPr lang="ru-RU" sz="6600" b="1" dirty="0" smtClean="0">
                <a:latin typeface="Corbel" panose="020B0503020204020204" pitchFamily="34" charset="0"/>
              </a:rPr>
              <a:t>речь?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Капкан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Шампур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Повар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Поплавок</a:t>
            </a:r>
          </a:p>
          <a:p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107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 </a:t>
            </a:r>
            <a:r>
              <a:rPr lang="ru-RU" sz="5400" dirty="0">
                <a:latin typeface="Corbel" panose="020B0503020204020204" pitchFamily="34" charset="0"/>
              </a:rPr>
              <a:t>середины XIX века в Западной Европе сократились </a:t>
            </a:r>
            <a:r>
              <a:rPr lang="ru-RU" sz="5400" dirty="0" smtClean="0">
                <a:latin typeface="Corbel" panose="020B0503020204020204" pitchFamily="34" charset="0"/>
              </a:rPr>
              <a:t>случаи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массового </a:t>
            </a:r>
            <a:r>
              <a:rPr lang="ru-RU" sz="5400" dirty="0">
                <a:latin typeface="Corbel" panose="020B0503020204020204" pitchFamily="34" charset="0"/>
              </a:rPr>
              <a:t>голода. </a:t>
            </a:r>
            <a:r>
              <a:rPr lang="ru-RU" sz="5400" b="1" dirty="0">
                <a:latin typeface="Corbel" panose="020B0503020204020204" pitchFamily="34" charset="0"/>
              </a:rPr>
              <a:t>Почему?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Развились </a:t>
            </a:r>
            <a:r>
              <a:rPr lang="ru-RU" sz="5400" dirty="0">
                <a:latin typeface="Corbel" panose="020B0503020204020204" pitchFamily="34" charset="0"/>
              </a:rPr>
              <a:t>пути сообщения.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Возрос уровень дохода </a:t>
            </a:r>
            <a:r>
              <a:rPr lang="ru-RU" sz="5400" dirty="0" smtClean="0">
                <a:latin typeface="Corbel" panose="020B0503020204020204" pitchFamily="34" charset="0"/>
              </a:rPr>
              <a:t>населения.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Развилась торговля между странами.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В моду вошло вегетарианство.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 </a:t>
            </a:r>
            <a:r>
              <a:rPr lang="ru-RU" sz="5400" dirty="0">
                <a:latin typeface="Corbel" panose="020B0503020204020204" pitchFamily="34" charset="0"/>
              </a:rPr>
              <a:t>середины XIX века в Западной Европе сократились </a:t>
            </a:r>
            <a:r>
              <a:rPr lang="ru-RU" sz="5400" dirty="0" smtClean="0">
                <a:latin typeface="Corbel" panose="020B0503020204020204" pitchFamily="34" charset="0"/>
              </a:rPr>
              <a:t>случаи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массового </a:t>
            </a:r>
            <a:r>
              <a:rPr lang="ru-RU" sz="5400" dirty="0">
                <a:latin typeface="Corbel" panose="020B0503020204020204" pitchFamily="34" charset="0"/>
              </a:rPr>
              <a:t>голода. </a:t>
            </a:r>
            <a:r>
              <a:rPr lang="ru-RU" sz="5400" b="1" dirty="0">
                <a:latin typeface="Corbel" panose="020B0503020204020204" pitchFamily="34" charset="0"/>
              </a:rPr>
              <a:t>Почему?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Развились </a:t>
            </a:r>
            <a:r>
              <a:rPr lang="ru-RU" sz="5400" dirty="0">
                <a:latin typeface="Corbel" panose="020B0503020204020204" pitchFamily="34" charset="0"/>
              </a:rPr>
              <a:t>пути сообщения.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Возрос уровень дохода </a:t>
            </a:r>
            <a:r>
              <a:rPr lang="ru-RU" sz="5400" dirty="0" smtClean="0">
                <a:latin typeface="Corbel" panose="020B0503020204020204" pitchFamily="34" charset="0"/>
              </a:rPr>
              <a:t>населения.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Развилась торговля между странами.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В моду вошло вегетарианство.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034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из этого угрожает продовольственной безопасности?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Зависимость </a:t>
            </a:r>
            <a:r>
              <a:rPr lang="ru-RU" sz="5400" dirty="0">
                <a:latin typeface="Corbel" panose="020B0503020204020204" pitchFamily="34" charset="0"/>
              </a:rPr>
              <a:t>от ископаемого топлива.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Сговор производителей о повышение цен.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Рост </a:t>
            </a:r>
            <a:r>
              <a:rPr lang="ru-RU" sz="5400" dirty="0" smtClean="0">
                <a:latin typeface="Corbel" panose="020B0503020204020204" pitchFamily="34" charset="0"/>
              </a:rPr>
              <a:t>населения.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Сокращение обрабатываемых земель.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771</Words>
  <Application>Microsoft Office PowerPoint</Application>
  <PresentationFormat>Произвольный</PresentationFormat>
  <Paragraphs>150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385</cp:revision>
  <dcterms:modified xsi:type="dcterms:W3CDTF">2020-12-25T13:59:12Z</dcterms:modified>
</cp:coreProperties>
</file>