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7"/>
  </p:notesMasterIdLst>
  <p:sldIdLst>
    <p:sldId id="274" r:id="rId2"/>
    <p:sldId id="298" r:id="rId3"/>
    <p:sldId id="276" r:id="rId4"/>
    <p:sldId id="297" r:id="rId5"/>
    <p:sldId id="287" r:id="rId6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-442" y="-8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19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xmlns="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6301081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xmlns="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5932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59324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Алфавит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1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744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Г – Распределение рабочих процессов по времени.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Хорошая работа всегда приводит к хорошему ему. 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Ф – Свободный работник, чаще всего работающий удалённо.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З – Оплата труда.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Э – Вывоз товаров.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И – Ввоз товаров.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Финансовая организация.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Д – Мера стоимости товаров и услуг.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О – Рабочее пространство.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У – Высшее учебное заведение.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Н – Их нужно обязательно платить.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Положительная динамики развития.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Валюта Молдовы.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Т – Профессия.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Успешно его прошёл – получил работу.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Ими играют на бирже.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Путь от начинающего работника до директора.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0">
        <p:sndAc>
          <p:stSnd>
            <p:snd r:embed="rId3" name="chimes.wav"/>
          </p:stSnd>
        </p:sndAc>
      </p:transition>
    </mc:Choice>
    <mc:Fallback>
      <p:transition spd="slow" advClick="0" advTm="30000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21610"/>
            <a:ext cx="12927853" cy="8024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744"/>
            <a:ext cx="20104100" cy="1130579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Г – Распределение рабочих процессов по времени.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Хорошая работа всегда приводит к хорошему ему. 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Ф – Свободный работник, чаще всего работающий удалённо.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З – Оплата труда.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Э – Вывоз товаров.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И – Ввоз товаров.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Финансовая организация.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Д – Мера стоимости товаров и услуг.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О – Рабочее пространство.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У – Высшее учебное заведение.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Н – Их нужно обязательно платить.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Положительная динамики развития.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Валюта Молдовы.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Т – Профессия.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Успешно его прошёл – получил работу.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Ими играют на бирже.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Путь от начинающего работника до директора.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6" y="3882333"/>
            <a:ext cx="20131605" cy="356586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5" y="10223777"/>
            <a:ext cx="20131605" cy="1104546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757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2881</TotalTime>
  <Words>42</Words>
  <Application>Microsoft Office PowerPoint</Application>
  <PresentationFormat>Произвольный</PresentationFormat>
  <Paragraphs>38</Paragraphs>
  <Slides>5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Office Theme</vt:lpstr>
      <vt:lpstr>Презентация PowerPoint</vt:lpstr>
      <vt:lpstr>Презентация PowerPoint</vt:lpstr>
      <vt:lpstr>1   ВОПРОС</vt:lpstr>
      <vt:lpstr>1   ВОПРОС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Пользователь Windows</cp:lastModifiedBy>
  <cp:revision>378</cp:revision>
  <dcterms:modified xsi:type="dcterms:W3CDTF">2020-12-06T14:56:38Z</dcterms:modified>
</cp:coreProperties>
</file>