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0"/>
  </p:notesMasterIdLst>
  <p:sldIdLst>
    <p:sldId id="256" r:id="rId5"/>
    <p:sldId id="258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5AD47D-CC40-4423-B2B4-4A53F1A40906}" v="56" dt="2023-03-14T11:54:21.862"/>
    <p1510:client id="{DBE0BB3A-EE5B-C709-F9E3-64283206D194}" v="672" dt="2023-03-14T12:38:20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y Buckner" userId="S::joybuckner@miraipartners.co::fa17707f-1be0-48a0-932d-92e6c9745241" providerId="AD" clId="Web-{CD5AD47D-CC40-4423-B2B4-4A53F1A40906}"/>
    <pc:docChg chg="modSld">
      <pc:chgData name="Joy Buckner" userId="S::joybuckner@miraipartners.co::fa17707f-1be0-48a0-932d-92e6c9745241" providerId="AD" clId="Web-{CD5AD47D-CC40-4423-B2B4-4A53F1A40906}" dt="2023-03-14T11:54:05.034" v="35" actId="20577"/>
      <pc:docMkLst>
        <pc:docMk/>
      </pc:docMkLst>
      <pc:sldChg chg="addSp delSp modSp">
        <pc:chgData name="Joy Buckner" userId="S::joybuckner@miraipartners.co::fa17707f-1be0-48a0-932d-92e6c9745241" providerId="AD" clId="Web-{CD5AD47D-CC40-4423-B2B4-4A53F1A40906}" dt="2023-03-14T11:54:05.034" v="35" actId="20577"/>
        <pc:sldMkLst>
          <pc:docMk/>
          <pc:sldMk cId="3706999701" sldId="258"/>
        </pc:sldMkLst>
        <pc:spChg chg="add mod">
          <ac:chgData name="Joy Buckner" userId="S::joybuckner@miraipartners.co::fa17707f-1be0-48a0-932d-92e6c9745241" providerId="AD" clId="Web-{CD5AD47D-CC40-4423-B2B4-4A53F1A40906}" dt="2023-03-14T11:54:05.034" v="35" actId="20577"/>
          <ac:spMkLst>
            <pc:docMk/>
            <pc:sldMk cId="3706999701" sldId="258"/>
            <ac:spMk id="8" creationId="{5CBF8058-9AA5-A0B4-9CCE-44CE113372C7}"/>
          </ac:spMkLst>
        </pc:spChg>
        <pc:picChg chg="add del mod">
          <ac:chgData name="Joy Buckner" userId="S::joybuckner@miraipartners.co::fa17707f-1be0-48a0-932d-92e6c9745241" providerId="AD" clId="Web-{CD5AD47D-CC40-4423-B2B4-4A53F1A40906}" dt="2023-03-14T11:51:23.297" v="1"/>
          <ac:picMkLst>
            <pc:docMk/>
            <pc:sldMk cId="3706999701" sldId="258"/>
            <ac:picMk id="6" creationId="{C16DF8EB-90D9-B866-254A-FF7A0AD64D3B}"/>
          </ac:picMkLst>
        </pc:picChg>
        <pc:picChg chg="add mod">
          <ac:chgData name="Joy Buckner" userId="S::joybuckner@miraipartners.co::fa17707f-1be0-48a0-932d-92e6c9745241" providerId="AD" clId="Web-{CD5AD47D-CC40-4423-B2B4-4A53F1A40906}" dt="2023-03-14T11:52:51.673" v="4" actId="1076"/>
          <ac:picMkLst>
            <pc:docMk/>
            <pc:sldMk cId="3706999701" sldId="258"/>
            <ac:picMk id="7" creationId="{35847AF9-0ED6-5551-1FD8-E90F402D3E29}"/>
          </ac:picMkLst>
        </pc:picChg>
      </pc:sldChg>
    </pc:docChg>
  </pc:docChgLst>
  <pc:docChgLst>
    <pc:chgData name="Guest User" userId="S::urn:spo:anon#c2182d87566051e05fbd77c725bebb9d87106ee8a9784400fbdb688e61e22691::" providerId="AD" clId="Web-{DBE0BB3A-EE5B-C709-F9E3-64283206D194}"/>
    <pc:docChg chg="modSld">
      <pc:chgData name="Guest User" userId="S::urn:spo:anon#c2182d87566051e05fbd77c725bebb9d87106ee8a9784400fbdb688e61e22691::" providerId="AD" clId="Web-{DBE0BB3A-EE5B-C709-F9E3-64283206D194}" dt="2023-03-14T12:38:20.373" v="430" actId="14100"/>
      <pc:docMkLst>
        <pc:docMk/>
      </pc:docMkLst>
      <pc:sldChg chg="addSp delSp modSp">
        <pc:chgData name="Guest User" userId="S::urn:spo:anon#c2182d87566051e05fbd77c725bebb9d87106ee8a9784400fbdb688e61e22691::" providerId="AD" clId="Web-{DBE0BB3A-EE5B-C709-F9E3-64283206D194}" dt="2023-03-14T12:38:20.373" v="430" actId="14100"/>
        <pc:sldMkLst>
          <pc:docMk/>
          <pc:sldMk cId="3706999701" sldId="258"/>
        </pc:sldMkLst>
        <pc:spChg chg="add mod">
          <ac:chgData name="Guest User" userId="S::urn:spo:anon#c2182d87566051e05fbd77c725bebb9d87106ee8a9784400fbdb688e61e22691::" providerId="AD" clId="Web-{DBE0BB3A-EE5B-C709-F9E3-64283206D194}" dt="2023-03-14T11:44:23.150" v="22" actId="14100"/>
          <ac:spMkLst>
            <pc:docMk/>
            <pc:sldMk cId="3706999701" sldId="258"/>
            <ac:spMk id="3" creationId="{6B7A7A6D-4ACC-DD5F-81AE-47E589BF08C2}"/>
          </ac:spMkLst>
        </pc:spChg>
        <pc:spChg chg="add mod">
          <ac:chgData name="Guest User" userId="S::urn:spo:anon#c2182d87566051e05fbd77c725bebb9d87106ee8a9784400fbdb688e61e22691::" providerId="AD" clId="Web-{DBE0BB3A-EE5B-C709-F9E3-64283206D194}" dt="2023-03-14T11:49:07.951" v="170" actId="14100"/>
          <ac:spMkLst>
            <pc:docMk/>
            <pc:sldMk cId="3706999701" sldId="258"/>
            <ac:spMk id="5" creationId="{6D5D8BA6-EDBB-9BD9-B30F-4E4902B2AEBD}"/>
          </ac:spMkLst>
        </pc:spChg>
        <pc:spChg chg="mod">
          <ac:chgData name="Guest User" userId="S::urn:spo:anon#c2182d87566051e05fbd77c725bebb9d87106ee8a9784400fbdb688e61e22691::" providerId="AD" clId="Web-{DBE0BB3A-EE5B-C709-F9E3-64283206D194}" dt="2023-03-14T12:18:08.366" v="405" actId="1076"/>
          <ac:spMkLst>
            <pc:docMk/>
            <pc:sldMk cId="3706999701" sldId="258"/>
            <ac:spMk id="8" creationId="{5CBF8058-9AA5-A0B4-9CCE-44CE113372C7}"/>
          </ac:spMkLst>
        </pc:spChg>
        <pc:spChg chg="add mod">
          <ac:chgData name="Guest User" userId="S::urn:spo:anon#c2182d87566051e05fbd77c725bebb9d87106ee8a9784400fbdb688e61e22691::" providerId="AD" clId="Web-{DBE0BB3A-EE5B-C709-F9E3-64283206D194}" dt="2023-03-14T12:11:43.407" v="207"/>
          <ac:spMkLst>
            <pc:docMk/>
            <pc:sldMk cId="3706999701" sldId="258"/>
            <ac:spMk id="9" creationId="{6BAA5669-7478-4331-F0F2-29FB7DC7EE56}"/>
          </ac:spMkLst>
        </pc:spChg>
        <pc:spChg chg="add mod">
          <ac:chgData name="Guest User" userId="S::urn:spo:anon#c2182d87566051e05fbd77c725bebb9d87106ee8a9784400fbdb688e61e22691::" providerId="AD" clId="Web-{DBE0BB3A-EE5B-C709-F9E3-64283206D194}" dt="2023-03-14T12:13:16.408" v="293" actId="1076"/>
          <ac:spMkLst>
            <pc:docMk/>
            <pc:sldMk cId="3706999701" sldId="258"/>
            <ac:spMk id="10" creationId="{2066CDFA-83F8-3395-D29E-D42931CC4649}"/>
          </ac:spMkLst>
        </pc:spChg>
        <pc:spChg chg="add mod">
          <ac:chgData name="Guest User" userId="S::urn:spo:anon#c2182d87566051e05fbd77c725bebb9d87106ee8a9784400fbdb688e61e22691::" providerId="AD" clId="Web-{DBE0BB3A-EE5B-C709-F9E3-64283206D194}" dt="2023-03-14T12:14:16.112" v="301"/>
          <ac:spMkLst>
            <pc:docMk/>
            <pc:sldMk cId="3706999701" sldId="258"/>
            <ac:spMk id="11" creationId="{E7B3B21C-B571-CA3E-355A-FE046AB4C178}"/>
          </ac:spMkLst>
        </pc:spChg>
        <pc:spChg chg="add del mod">
          <ac:chgData name="Guest User" userId="S::urn:spo:anon#c2182d87566051e05fbd77c725bebb9d87106ee8a9784400fbdb688e61e22691::" providerId="AD" clId="Web-{DBE0BB3A-EE5B-C709-F9E3-64283206D194}" dt="2023-03-14T12:15:04.394" v="334"/>
          <ac:spMkLst>
            <pc:docMk/>
            <pc:sldMk cId="3706999701" sldId="258"/>
            <ac:spMk id="12" creationId="{10E39655-8B2E-D122-2CD8-C069EEC9DC33}"/>
          </ac:spMkLst>
        </pc:spChg>
        <pc:spChg chg="add mod">
          <ac:chgData name="Guest User" userId="S::urn:spo:anon#c2182d87566051e05fbd77c725bebb9d87106ee8a9784400fbdb688e61e22691::" providerId="AD" clId="Web-{DBE0BB3A-EE5B-C709-F9E3-64283206D194}" dt="2023-03-14T12:15:30.363" v="340"/>
          <ac:spMkLst>
            <pc:docMk/>
            <pc:sldMk cId="3706999701" sldId="258"/>
            <ac:spMk id="13" creationId="{CC0A30CC-9077-737F-FDD2-CE62CEE8C1B5}"/>
          </ac:spMkLst>
        </pc:spChg>
        <pc:spChg chg="add mod">
          <ac:chgData name="Guest User" userId="S::urn:spo:anon#c2182d87566051e05fbd77c725bebb9d87106ee8a9784400fbdb688e61e22691::" providerId="AD" clId="Web-{DBE0BB3A-EE5B-C709-F9E3-64283206D194}" dt="2023-03-14T12:16:36.005" v="370" actId="20577"/>
          <ac:spMkLst>
            <pc:docMk/>
            <pc:sldMk cId="3706999701" sldId="258"/>
            <ac:spMk id="14" creationId="{12ABC207-5638-DC54-D976-9481C093DE5F}"/>
          </ac:spMkLst>
        </pc:spChg>
        <pc:spChg chg="add mod">
          <ac:chgData name="Guest User" userId="S::urn:spo:anon#c2182d87566051e05fbd77c725bebb9d87106ee8a9784400fbdb688e61e22691::" providerId="AD" clId="Web-{DBE0BB3A-EE5B-C709-F9E3-64283206D194}" dt="2023-03-14T12:17:07.802" v="376"/>
          <ac:spMkLst>
            <pc:docMk/>
            <pc:sldMk cId="3706999701" sldId="258"/>
            <ac:spMk id="15" creationId="{A3E04503-93E7-FB62-EE4B-0B0088EA3402}"/>
          </ac:spMkLst>
        </pc:spChg>
        <pc:spChg chg="add mod">
          <ac:chgData name="Guest User" userId="S::urn:spo:anon#c2182d87566051e05fbd77c725bebb9d87106ee8a9784400fbdb688e61e22691::" providerId="AD" clId="Web-{DBE0BB3A-EE5B-C709-F9E3-64283206D194}" dt="2023-03-14T12:17:51.600" v="403" actId="20577"/>
          <ac:spMkLst>
            <pc:docMk/>
            <pc:sldMk cId="3706999701" sldId="258"/>
            <ac:spMk id="16" creationId="{9E4165C4-3350-76FA-A8A2-A0F709A12CE3}"/>
          </ac:spMkLst>
        </pc:spChg>
        <pc:picChg chg="add mod">
          <ac:chgData name="Guest User" userId="S::urn:spo:anon#c2182d87566051e05fbd77c725bebb9d87106ee8a9784400fbdb688e61e22691::" providerId="AD" clId="Web-{DBE0BB3A-EE5B-C709-F9E3-64283206D194}" dt="2023-03-14T12:28:09.515" v="420" actId="1076"/>
          <ac:picMkLst>
            <pc:docMk/>
            <pc:sldMk cId="3706999701" sldId="258"/>
            <ac:picMk id="2" creationId="{9122C33F-0117-753A-0021-4C10677B8175}"/>
          </ac:picMkLst>
        </pc:picChg>
        <pc:picChg chg="add del mod">
          <ac:chgData name="Guest User" userId="S::urn:spo:anon#c2182d87566051e05fbd77c725bebb9d87106ee8a9784400fbdb688e61e22691::" providerId="AD" clId="Web-{DBE0BB3A-EE5B-C709-F9E3-64283206D194}" dt="2023-03-14T11:43:50.728" v="15"/>
          <ac:picMkLst>
            <pc:docMk/>
            <pc:sldMk cId="3706999701" sldId="258"/>
            <ac:picMk id="2" creationId="{EB8C5232-9CD7-9C9D-12B1-B800C0589324}"/>
          </ac:picMkLst>
        </pc:picChg>
        <pc:picChg chg="add mod">
          <ac:chgData name="Guest User" userId="S::urn:spo:anon#c2182d87566051e05fbd77c725bebb9d87106ee8a9784400fbdb688e61e22691::" providerId="AD" clId="Web-{DBE0BB3A-EE5B-C709-F9E3-64283206D194}" dt="2023-03-14T12:28:15.015" v="421" actId="14100"/>
          <ac:picMkLst>
            <pc:docMk/>
            <pc:sldMk cId="3706999701" sldId="258"/>
            <ac:picMk id="4" creationId="{3A900011-F65E-AEC1-5097-FF476EE8B19E}"/>
          </ac:picMkLst>
        </pc:picChg>
        <pc:picChg chg="add mod">
          <ac:chgData name="Guest User" userId="S::urn:spo:anon#c2182d87566051e05fbd77c725bebb9d87106ee8a9784400fbdb688e61e22691::" providerId="AD" clId="Web-{DBE0BB3A-EE5B-C709-F9E3-64283206D194}" dt="2023-03-14T12:27:32.483" v="412" actId="1076"/>
          <ac:picMkLst>
            <pc:docMk/>
            <pc:sldMk cId="3706999701" sldId="258"/>
            <ac:picMk id="6" creationId="{81D6FCED-4BAF-61FF-AD58-EB27E0E38197}"/>
          </ac:picMkLst>
        </pc:picChg>
        <pc:picChg chg="mod">
          <ac:chgData name="Guest User" userId="S::urn:spo:anon#c2182d87566051e05fbd77c725bebb9d87106ee8a9784400fbdb688e61e22691::" providerId="AD" clId="Web-{DBE0BB3A-EE5B-C709-F9E3-64283206D194}" dt="2023-03-14T12:10:55.735" v="198" actId="14100"/>
          <ac:picMkLst>
            <pc:docMk/>
            <pc:sldMk cId="3706999701" sldId="258"/>
            <ac:picMk id="7" creationId="{35847AF9-0ED6-5551-1FD8-E90F402D3E29}"/>
          </ac:picMkLst>
        </pc:picChg>
        <pc:picChg chg="add mod">
          <ac:chgData name="Guest User" userId="S::urn:spo:anon#c2182d87566051e05fbd77c725bebb9d87106ee8a9784400fbdb688e61e22691::" providerId="AD" clId="Web-{DBE0BB3A-EE5B-C709-F9E3-64283206D194}" dt="2023-03-14T12:38:20.373" v="430" actId="14100"/>
          <ac:picMkLst>
            <pc:docMk/>
            <pc:sldMk cId="3706999701" sldId="258"/>
            <ac:picMk id="17" creationId="{3D4ADFDF-5F03-DF5D-9D25-95C96FF71980}"/>
          </ac:picMkLst>
        </pc:picChg>
        <pc:picChg chg="add mod">
          <ac:chgData name="Guest User" userId="S::urn:spo:anon#c2182d87566051e05fbd77c725bebb9d87106ee8a9784400fbdb688e61e22691::" providerId="AD" clId="Web-{DBE0BB3A-EE5B-C709-F9E3-64283206D194}" dt="2023-03-14T12:38:13.936" v="429" actId="1076"/>
          <ac:picMkLst>
            <pc:docMk/>
            <pc:sldMk cId="3706999701" sldId="258"/>
            <ac:picMk id="18" creationId="{BBDA276C-D046-4DCF-DA69-D20B226638B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50F5A-49A3-4D41-8971-92E24B1A81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694D5-2547-4B3E-A2B0-BFA38A94B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19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TEMPLATE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E0214C-8A16-4BED-A5D0-9BDAB699CF17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25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TEMPLATE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E0214C-8A16-4BED-A5D0-9BDAB699CF17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08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Frames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E0214C-8A16-4BED-A5D0-9BDAB699CF17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75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1BD10-B198-DCFD-56EA-EA4A54107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0388" y="976155"/>
            <a:ext cx="8637073" cy="2541431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 IDEA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ru-RU" sz="6700" dirty="0" smtClean="0"/>
              <a:t>Конференция №</a:t>
            </a:r>
            <a:r>
              <a:rPr lang="en-US" sz="6700" dirty="0" smtClean="0"/>
              <a:t> </a:t>
            </a:r>
            <a:r>
              <a:rPr lang="en-US" sz="6700" dirty="0"/>
              <a:t>2 </a:t>
            </a:r>
            <a:r>
              <a:rPr lang="ru-RU" dirty="0" smtClean="0"/>
              <a:t>Презентация </a:t>
            </a:r>
            <a:br>
              <a:rPr lang="ru-RU" dirty="0" smtClean="0"/>
            </a:br>
            <a:r>
              <a:rPr lang="ru-RU" dirty="0" smtClean="0"/>
              <a:t>«Галерея</a:t>
            </a:r>
            <a:r>
              <a:rPr lang="tr-TR" dirty="0" smtClean="0"/>
              <a:t> </a:t>
            </a:r>
            <a:r>
              <a:rPr lang="ru-RU" dirty="0" smtClean="0"/>
              <a:t>ИННОВАЦИЙ»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CCD65F-B7DE-98D4-311A-82FEFEBCC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2739" y="3739399"/>
            <a:ext cx="8637072" cy="97762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Наша работа над инновацией в фазе 1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779E3E-16BE-8EC3-19AA-D2677E788647}"/>
              </a:ext>
            </a:extLst>
          </p:cNvPr>
          <p:cNvSpPr txBox="1"/>
          <p:nvPr/>
        </p:nvSpPr>
        <p:spPr>
          <a:xfrm>
            <a:off x="3030311" y="4859582"/>
            <a:ext cx="7217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0</a:t>
            </a:r>
            <a:r>
              <a:rPr lang="ru-RU" sz="2400" dirty="0" smtClean="0"/>
              <a:t> </a:t>
            </a:r>
            <a:r>
              <a:rPr lang="en-US" sz="2400" dirty="0" smtClean="0"/>
              <a:t>– </a:t>
            </a:r>
            <a:r>
              <a:rPr lang="ru-RU" sz="2400" dirty="0" smtClean="0"/>
              <a:t>Школа </a:t>
            </a:r>
            <a:r>
              <a:rPr lang="en-US" sz="2400" dirty="0" smtClean="0"/>
              <a:t>Verdant </a:t>
            </a:r>
            <a:r>
              <a:rPr lang="ru-RU" sz="2400" dirty="0" smtClean="0"/>
              <a:t>(г. Дуба</a:t>
            </a:r>
            <a:r>
              <a:rPr lang="ru-RU" sz="2400" dirty="0"/>
              <a:t>й</a:t>
            </a:r>
            <a:r>
              <a:rPr lang="ru-RU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5398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AA5669-7478-4331-F0F2-29FB7DC7EE56}"/>
              </a:ext>
            </a:extLst>
          </p:cNvPr>
          <p:cNvSpPr/>
          <p:nvPr/>
        </p:nvSpPr>
        <p:spPr>
          <a:xfrm>
            <a:off x="8304813" y="3439343"/>
            <a:ext cx="1992278" cy="2287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8">
            <a:extLst>
              <a:ext uri="{FF2B5EF4-FFF2-40B4-BE49-F238E27FC236}">
                <a16:creationId xmlns:a16="http://schemas.microsoft.com/office/drawing/2014/main" id="{81D6FCED-4BAF-61FF-AD58-EB27E0E381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746"/>
          <a:stretch/>
        </p:blipFill>
        <p:spPr>
          <a:xfrm>
            <a:off x="8067293" y="2393722"/>
            <a:ext cx="2524550" cy="449780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E04503-93E7-FB62-EE4B-0B0088EA3402}"/>
              </a:ext>
            </a:extLst>
          </p:cNvPr>
          <p:cNvSpPr/>
          <p:nvPr/>
        </p:nvSpPr>
        <p:spPr>
          <a:xfrm>
            <a:off x="10729047" y="4767254"/>
            <a:ext cx="1206083" cy="10429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0A30CC-9077-737F-FDD2-CE62CEE8C1B5}"/>
              </a:ext>
            </a:extLst>
          </p:cNvPr>
          <p:cNvSpPr/>
          <p:nvPr/>
        </p:nvSpPr>
        <p:spPr>
          <a:xfrm>
            <a:off x="10729047" y="3334329"/>
            <a:ext cx="1262890" cy="9914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https://avatars.dzeninfra.ru/get-zen_doc/4569450/pub_6251c51d997ef5458c19b970_62527c7a380c8d7a1c0a8806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654" y="4037602"/>
            <a:ext cx="2105646" cy="140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hd.videouroki.net/tests/11025/image_5dda6665d34e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2" y="4024309"/>
            <a:ext cx="2103266" cy="140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81D6FCED-4BAF-61FF-AD58-EB27E0E381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19"/>
          <a:stretch/>
        </p:blipFill>
        <p:spPr>
          <a:xfrm rot="5400000">
            <a:off x="9408605" y="-1330876"/>
            <a:ext cx="1989182" cy="4888620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81D6FCED-4BAF-61FF-AD58-EB27E0E381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19" b="51317"/>
          <a:stretch/>
        </p:blipFill>
        <p:spPr>
          <a:xfrm rot="5400000">
            <a:off x="7552263" y="-84291"/>
            <a:ext cx="1989182" cy="23799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7A7A6D-4ACC-DD5F-81AE-47E589BF08C2}"/>
              </a:ext>
            </a:extLst>
          </p:cNvPr>
          <p:cNvSpPr/>
          <p:nvPr/>
        </p:nvSpPr>
        <p:spPr>
          <a:xfrm>
            <a:off x="275771" y="304800"/>
            <a:ext cx="2641599" cy="29754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window, picture frame, dark&#10;&#10;Description automatically generated">
            <a:extLst>
              <a:ext uri="{FF2B5EF4-FFF2-40B4-BE49-F238E27FC236}">
                <a16:creationId xmlns:a16="http://schemas.microsoft.com/office/drawing/2014/main" id="{3A900011-F65E-AEC1-5097-FF476EE8B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1592" y="154895"/>
            <a:ext cx="3659115" cy="32134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5D8BA6-EDBB-9BD9-B30F-4E4902B2AEBD}"/>
              </a:ext>
            </a:extLst>
          </p:cNvPr>
          <p:cNvSpPr txBox="1"/>
          <p:nvPr/>
        </p:nvSpPr>
        <p:spPr>
          <a:xfrm>
            <a:off x="573313" y="544286"/>
            <a:ext cx="2082801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600" u="sng" dirty="0"/>
          </a:p>
          <a:p>
            <a:pPr marL="342900" indent="-342900">
              <a:buAutoNum type="arabicPeriod"/>
            </a:pPr>
            <a:r>
              <a:rPr lang="ru-RU" sz="1200" dirty="0" smtClean="0"/>
              <a:t>Поведение учащихся</a:t>
            </a:r>
            <a:endParaRPr lang="en-US" sz="1200" dirty="0"/>
          </a:p>
          <a:p>
            <a:pPr marL="342900" indent="-342900">
              <a:buAutoNum type="arabicPeriod"/>
            </a:pPr>
            <a:r>
              <a:rPr lang="ru-RU" sz="1200" dirty="0" smtClean="0"/>
              <a:t>Работа в малых группах</a:t>
            </a:r>
            <a:endParaRPr lang="en-US" sz="1200" dirty="0"/>
          </a:p>
          <a:p>
            <a:pPr marL="342900" indent="-342900">
              <a:buAutoNum type="arabicPeriod"/>
            </a:pPr>
            <a:r>
              <a:rPr lang="ru-RU" sz="1200" dirty="0" smtClean="0"/>
              <a:t>Мотивация</a:t>
            </a:r>
            <a:r>
              <a:rPr lang="en-US" sz="1200" dirty="0"/>
              <a:t> </a:t>
            </a:r>
          </a:p>
          <a:p>
            <a:pPr marL="342900" indent="-342900">
              <a:buAutoNum type="arabicPeriod"/>
            </a:pPr>
            <a:r>
              <a:rPr lang="ru-RU" sz="1200" dirty="0" smtClean="0"/>
              <a:t>Развитие критического мышления</a:t>
            </a:r>
            <a:endParaRPr lang="en-US" sz="1200" dirty="0"/>
          </a:p>
          <a:p>
            <a:pPr marL="342900" indent="-342900">
              <a:buAutoNum type="arabicPeriod"/>
            </a:pPr>
            <a:r>
              <a:rPr lang="ru-RU" sz="1200" dirty="0" smtClean="0"/>
              <a:t>Развитие навыков совместной работы учащихся</a:t>
            </a:r>
            <a:endParaRPr lang="en-US" sz="1200" dirty="0"/>
          </a:p>
          <a:p>
            <a:pPr marL="342900" indent="-342900">
              <a:buAutoNum type="arabicPeriod"/>
            </a:pPr>
            <a:endParaRPr lang="en-US" sz="1600" dirty="0"/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7" name="Picture 7" descr="A picture containing mirror, table, console table&#10;&#10;Description automatically generated">
            <a:extLst>
              <a:ext uri="{FF2B5EF4-FFF2-40B4-BE49-F238E27FC236}">
                <a16:creationId xmlns:a16="http://schemas.microsoft.com/office/drawing/2014/main" id="{35847AF9-0ED6-5551-1FD8-E90F402D3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826" y="-257630"/>
            <a:ext cx="3272049" cy="3260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BF8058-9AA5-A0B4-9CCE-44CE113372C7}"/>
              </a:ext>
            </a:extLst>
          </p:cNvPr>
          <p:cNvSpPr txBox="1"/>
          <p:nvPr/>
        </p:nvSpPr>
        <p:spPr>
          <a:xfrm>
            <a:off x="4049527" y="826366"/>
            <a:ext cx="249339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ru-RU" sz="2000" b="1" i="1" dirty="0" smtClean="0"/>
              <a:t>Развитие навыков совместной работы учащихся</a:t>
            </a:r>
            <a:r>
              <a:rPr lang="en-US" sz="2400" b="1" i="1" dirty="0"/>
              <a:t> 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1D6FCED-4BAF-61FF-AD58-EB27E0E381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96"/>
          <a:stretch/>
        </p:blipFill>
        <p:spPr>
          <a:xfrm>
            <a:off x="10435245" y="2382510"/>
            <a:ext cx="1817743" cy="44978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66CDFA-83F8-3395-D29E-D42931CC4649}"/>
              </a:ext>
            </a:extLst>
          </p:cNvPr>
          <p:cNvSpPr txBox="1"/>
          <p:nvPr/>
        </p:nvSpPr>
        <p:spPr>
          <a:xfrm>
            <a:off x="8386752" y="3400805"/>
            <a:ext cx="1874683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u="sng" dirty="0" smtClean="0"/>
              <a:t>Интервью с учеником:</a:t>
            </a:r>
          </a:p>
          <a:p>
            <a:pPr algn="ctr"/>
            <a:endParaRPr lang="ru-RU" sz="1200" b="1" dirty="0" smtClean="0"/>
          </a:p>
          <a:p>
            <a:r>
              <a:rPr lang="ru-RU" sz="1200" dirty="0" smtClean="0"/>
              <a:t>Как часто вы выполняете задания в группах на уроках? </a:t>
            </a:r>
          </a:p>
          <a:p>
            <a:endParaRPr lang="en-US" sz="1200" dirty="0"/>
          </a:p>
          <a:p>
            <a:r>
              <a:rPr lang="ru-RU" sz="1200" dirty="0" smtClean="0"/>
              <a:t>Что ты чувствуешь, когда у тебя появляется возможность работать над заданием вместе с друзьями? </a:t>
            </a:r>
            <a:r>
              <a:rPr lang="en-US" sz="1200" dirty="0"/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ABC207-5638-DC54-D976-9481C093DE5F}"/>
              </a:ext>
            </a:extLst>
          </p:cNvPr>
          <p:cNvSpPr txBox="1"/>
          <p:nvPr/>
        </p:nvSpPr>
        <p:spPr>
          <a:xfrm>
            <a:off x="10759086" y="3352984"/>
            <a:ext cx="120281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100" dirty="0" smtClean="0"/>
              <a:t>Какие трудности у тебя бывают во время работы в группе?</a:t>
            </a:r>
            <a:r>
              <a:rPr lang="en-US" sz="1200" dirty="0"/>
              <a:t> 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165C4-3350-76FA-A8A2-A0F709A12CE3}"/>
              </a:ext>
            </a:extLst>
          </p:cNvPr>
          <p:cNvSpPr txBox="1"/>
          <p:nvPr/>
        </p:nvSpPr>
        <p:spPr>
          <a:xfrm>
            <a:off x="10729047" y="4804622"/>
            <a:ext cx="1137264" cy="10541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50" dirty="0" smtClean="0"/>
              <a:t>Что могло бы сделать учебный процесс более увлекательным? </a:t>
            </a:r>
            <a:r>
              <a:rPr lang="en-US" sz="1000" dirty="0"/>
              <a:t> 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02561" y="3060545"/>
            <a:ext cx="2106602" cy="307777"/>
          </a:xfrm>
          <a:prstGeom prst="rect">
            <a:avLst/>
          </a:prstGeom>
          <a:solidFill>
            <a:schemeClr val="bg1"/>
          </a:solidFill>
          <a:ln w="44450" cmpd="sng">
            <a:solidFill>
              <a:schemeClr val="tx1">
                <a:alpha val="2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dirty="0" smtClean="0"/>
              <a:t>Наши изначальные идеи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569216" y="2695803"/>
            <a:ext cx="3360022" cy="276999"/>
          </a:xfrm>
          <a:prstGeom prst="rect">
            <a:avLst/>
          </a:prstGeom>
          <a:solidFill>
            <a:schemeClr val="bg1"/>
          </a:solidFill>
          <a:ln w="44450" cmpd="sng">
            <a:solidFill>
              <a:schemeClr val="tx1">
                <a:alpha val="2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/>
              <a:t>Фокус инновации, на котором мы остановились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8424578" y="5933941"/>
            <a:ext cx="3650808" cy="307777"/>
          </a:xfrm>
          <a:prstGeom prst="rect">
            <a:avLst/>
          </a:prstGeom>
          <a:solidFill>
            <a:schemeClr val="bg1"/>
          </a:solidFill>
          <a:ln w="44450" cmpd="sng">
            <a:solidFill>
              <a:schemeClr val="tx1">
                <a:alpha val="2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Вопросы для интервью, которое мы провели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7442629" y="2232143"/>
            <a:ext cx="4631717" cy="307777"/>
          </a:xfrm>
          <a:prstGeom prst="rect">
            <a:avLst/>
          </a:prstGeom>
          <a:solidFill>
            <a:schemeClr val="bg1"/>
          </a:solidFill>
          <a:ln w="44450" cmpd="sng">
            <a:solidFill>
              <a:schemeClr val="tx1">
                <a:alpha val="23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Выводы, к которым мы пришли в ходе работы над идеей</a:t>
            </a:r>
            <a:endParaRPr lang="en-US" sz="1400" dirty="0"/>
          </a:p>
        </p:txBody>
      </p:sp>
      <p:pic>
        <p:nvPicPr>
          <p:cNvPr id="23" name="Picture 4" descr="A picture containing window, picture frame, dark&#10;&#10;Description automatically generated">
            <a:extLst>
              <a:ext uri="{FF2B5EF4-FFF2-40B4-BE49-F238E27FC236}">
                <a16:creationId xmlns:a16="http://schemas.microsoft.com/office/drawing/2014/main" id="{3A900011-F65E-AEC1-5097-FF476EE8B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561" y="3003326"/>
            <a:ext cx="3659115" cy="32134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D5D8BA6-EDBB-9BD9-B30F-4E4902B2AEBD}"/>
              </a:ext>
            </a:extLst>
          </p:cNvPr>
          <p:cNvSpPr txBox="1"/>
          <p:nvPr/>
        </p:nvSpPr>
        <p:spPr>
          <a:xfrm>
            <a:off x="7715472" y="2149266"/>
            <a:ext cx="2082801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600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66806" y="6062835"/>
            <a:ext cx="4079130" cy="523220"/>
          </a:xfrm>
          <a:prstGeom prst="rect">
            <a:avLst/>
          </a:prstGeom>
          <a:solidFill>
            <a:schemeClr val="bg1"/>
          </a:solidFill>
          <a:ln w="44450" cmpd="sng">
            <a:solidFill>
              <a:schemeClr val="tx1">
                <a:alpha val="23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Что мы хотим увидеть в своей школе / колледже? </a:t>
            </a:r>
            <a:endParaRPr lang="ru-RU" sz="1400" dirty="0"/>
          </a:p>
          <a:p>
            <a:pPr algn="ctr"/>
            <a:r>
              <a:rPr lang="ru-RU" sz="1400" dirty="0" smtClean="0"/>
              <a:t>(в результате внедрения нашей инновации)</a:t>
            </a:r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5D8BA6-EDBB-9BD9-B30F-4E4902B2AEBD}"/>
              </a:ext>
            </a:extLst>
          </p:cNvPr>
          <p:cNvSpPr txBox="1"/>
          <p:nvPr/>
        </p:nvSpPr>
        <p:spPr>
          <a:xfrm>
            <a:off x="10717844" y="466108"/>
            <a:ext cx="1106083" cy="15542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100" dirty="0" smtClean="0"/>
              <a:t>Мотивация учащихся повысилась при выполнении групповых заданий.</a:t>
            </a:r>
            <a:endParaRPr lang="en-US" sz="1100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5D8BA6-EDBB-9BD9-B30F-4E4902B2AEBD}"/>
              </a:ext>
            </a:extLst>
          </p:cNvPr>
          <p:cNvSpPr txBox="1"/>
          <p:nvPr/>
        </p:nvSpPr>
        <p:spPr>
          <a:xfrm>
            <a:off x="5283225" y="3633838"/>
            <a:ext cx="2082801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400" u="sng" dirty="0"/>
          </a:p>
          <a:p>
            <a:r>
              <a:rPr lang="ru-RU" sz="1400" dirty="0" smtClean="0"/>
              <a:t>Мы бы хотели, чтобы учащиеся эффективно и с удовольствием работали в группах, а также научились видеть преимущества групповой работы.</a:t>
            </a:r>
            <a:endParaRPr lang="en-US" sz="1400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5D8BA6-EDBB-9BD9-B30F-4E4902B2AEBD}"/>
              </a:ext>
            </a:extLst>
          </p:cNvPr>
          <p:cNvSpPr txBox="1"/>
          <p:nvPr/>
        </p:nvSpPr>
        <p:spPr>
          <a:xfrm>
            <a:off x="9131754" y="425286"/>
            <a:ext cx="1106083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50" dirty="0" smtClean="0"/>
              <a:t>В целом, поведение учащихся при выполнении заданий в группах лучше, чем при работе целым классом.</a:t>
            </a:r>
            <a:endParaRPr lang="en-US" sz="1050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5D8BA6-EDBB-9BD9-B30F-4E4902B2AEBD}"/>
              </a:ext>
            </a:extLst>
          </p:cNvPr>
          <p:cNvSpPr txBox="1"/>
          <p:nvPr/>
        </p:nvSpPr>
        <p:spPr>
          <a:xfrm>
            <a:off x="7594001" y="383141"/>
            <a:ext cx="1106083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100" dirty="0" smtClean="0"/>
              <a:t>В ходе групповой работы стеснительные студенты «подавляются» более смелыми.</a:t>
            </a:r>
            <a:endParaRPr lang="en-US" sz="1100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61689" y="8607629"/>
            <a:ext cx="250291" cy="5078313"/>
          </a:xfrm>
          <a:prstGeom prst="rect">
            <a:avLst/>
          </a:prstGeom>
          <a:solidFill>
            <a:schemeClr val="bg1"/>
          </a:solidFill>
          <a:ln w="44450" cmpd="sng">
            <a:solidFill>
              <a:schemeClr val="tx1">
                <a:alpha val="23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Фотографии, которые мы сделали</a:t>
            </a:r>
            <a:endParaRPr lang="en-US" sz="1200" dirty="0"/>
          </a:p>
        </p:txBody>
      </p:sp>
      <p:pic>
        <p:nvPicPr>
          <p:cNvPr id="1026" name="Picture 2" descr="https://coolsen.ru/wp-content/uploads/2021/12/16-20211216_140925-1767x204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0176" y="3605669"/>
            <a:ext cx="1828464" cy="230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coolsen.ru/wp-content/uploads/2021/12/16-20211216_140925-1767x204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4681" y="3571829"/>
            <a:ext cx="1828465" cy="23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884313" y="5672331"/>
            <a:ext cx="2847511" cy="523220"/>
          </a:xfrm>
          <a:prstGeom prst="rect">
            <a:avLst/>
          </a:prstGeom>
          <a:solidFill>
            <a:schemeClr val="bg1"/>
          </a:solidFill>
          <a:ln w="44450" cmpd="sng">
            <a:solidFill>
              <a:schemeClr val="tx1">
                <a:alpha val="23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Фотографии, которые мы сделали </a:t>
            </a:r>
          </a:p>
          <a:p>
            <a:pPr algn="ctr"/>
            <a:r>
              <a:rPr lang="ru-RU" sz="1400" dirty="0" smtClean="0"/>
              <a:t>в ходе работы над инновацией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06999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wall, indoor, painted&#10;&#10;Description automatically generated">
            <a:extLst>
              <a:ext uri="{FF2B5EF4-FFF2-40B4-BE49-F238E27FC236}">
                <a16:creationId xmlns:a16="http://schemas.microsoft.com/office/drawing/2014/main" id="{597EF48C-6583-683E-BA00-0B1755334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9" y="1736"/>
            <a:ext cx="12195857" cy="685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2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66E2071-50A0-D6C8-7B4A-5DD965F69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9" y="1736"/>
            <a:ext cx="12215148" cy="686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90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picture frame&#10;&#10;Description automatically generated">
            <a:extLst>
              <a:ext uri="{FF2B5EF4-FFF2-40B4-BE49-F238E27FC236}">
                <a16:creationId xmlns:a16="http://schemas.microsoft.com/office/drawing/2014/main" id="{73DF13E6-9CB8-F147-8313-B462904F5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819" y="-2381"/>
            <a:ext cx="2290763" cy="2290763"/>
          </a:xfrm>
          <a:prstGeom prst="rect">
            <a:avLst/>
          </a:prstGeom>
        </p:spPr>
      </p:pic>
      <p:pic>
        <p:nvPicPr>
          <p:cNvPr id="3" name="Picture 3" descr="A picture containing mirror, table, console table&#10;&#10;Description automatically generated">
            <a:extLst>
              <a:ext uri="{FF2B5EF4-FFF2-40B4-BE49-F238E27FC236}">
                <a16:creationId xmlns:a16="http://schemas.microsoft.com/office/drawing/2014/main" id="{3B856AEB-01DC-0A28-5519-620103F1D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" y="2438400"/>
            <a:ext cx="2016919" cy="204073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E4784BE-F881-9F0F-D7BC-C1052BD4F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775" y="-228600"/>
            <a:ext cx="2743200" cy="2743200"/>
          </a:xfrm>
          <a:prstGeom prst="rect">
            <a:avLst/>
          </a:prstGeom>
        </p:spPr>
      </p:pic>
      <p:pic>
        <p:nvPicPr>
          <p:cNvPr id="5" name="Picture 5" descr="A picture containing picture frame&#10;&#10;Description automatically generated">
            <a:extLst>
              <a:ext uri="{FF2B5EF4-FFF2-40B4-BE49-F238E27FC236}">
                <a16:creationId xmlns:a16="http://schemas.microsoft.com/office/drawing/2014/main" id="{4A71097E-8BCD-7241-ABD2-B54E7E023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1212" y="1926431"/>
            <a:ext cx="2743200" cy="27432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C2E9E7E-CFB4-B852-01D2-11D09AFCC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9680" y="-225593"/>
            <a:ext cx="2743200" cy="27432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3EF0686-BE59-C216-28DA-D39AC945B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6798" y="1983317"/>
            <a:ext cx="2743200" cy="2743200"/>
          </a:xfrm>
          <a:prstGeom prst="rect">
            <a:avLst/>
          </a:prstGeom>
        </p:spPr>
      </p:pic>
      <p:pic>
        <p:nvPicPr>
          <p:cNvPr id="8" name="Picture 8" descr="A picture containing picture frame&#10;&#10;Description automatically generated">
            <a:extLst>
              <a:ext uri="{FF2B5EF4-FFF2-40B4-BE49-F238E27FC236}">
                <a16:creationId xmlns:a16="http://schemas.microsoft.com/office/drawing/2014/main" id="{3819EFBD-62CC-BD11-292A-954503BA5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9212" y="-85725"/>
            <a:ext cx="2743200" cy="2743200"/>
          </a:xfrm>
          <a:prstGeom prst="rect">
            <a:avLst/>
          </a:prstGeom>
        </p:spPr>
      </p:pic>
      <p:pic>
        <p:nvPicPr>
          <p:cNvPr id="9" name="Picture 9" descr="A picture containing picture frame&#10;&#10;Description automatically generated">
            <a:extLst>
              <a:ext uri="{FF2B5EF4-FFF2-40B4-BE49-F238E27FC236}">
                <a16:creationId xmlns:a16="http://schemas.microsoft.com/office/drawing/2014/main" id="{B09B8603-E561-99A1-C788-77B6F2516D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82" y="4117181"/>
            <a:ext cx="2338388" cy="2338388"/>
          </a:xfrm>
          <a:prstGeom prst="rect">
            <a:avLst/>
          </a:prstGeom>
        </p:spPr>
      </p:pic>
      <p:pic>
        <p:nvPicPr>
          <p:cNvPr id="10" name="Picture 10" descr="A picture containing picture frame&#10;&#10;Description automatically generated">
            <a:extLst>
              <a:ext uri="{FF2B5EF4-FFF2-40B4-BE49-F238E27FC236}">
                <a16:creationId xmlns:a16="http://schemas.microsoft.com/office/drawing/2014/main" id="{C8D03A63-C9E2-5C1A-8DB8-FB7B956043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8294" y="3913474"/>
            <a:ext cx="2743200" cy="2743200"/>
          </a:xfrm>
          <a:prstGeom prst="rect">
            <a:avLst/>
          </a:prstGeom>
        </p:spPr>
      </p:pic>
      <p:pic>
        <p:nvPicPr>
          <p:cNvPr id="11" name="Picture 11" descr="A picture containing picture frame&#10;&#10;Description automatically generated">
            <a:extLst>
              <a:ext uri="{FF2B5EF4-FFF2-40B4-BE49-F238E27FC236}">
                <a16:creationId xmlns:a16="http://schemas.microsoft.com/office/drawing/2014/main" id="{3A436CDB-EA5F-B55E-E708-5C42DBA3E4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2742" y="3518862"/>
            <a:ext cx="2743200" cy="2743200"/>
          </a:xfrm>
          <a:prstGeom prst="rect">
            <a:avLst/>
          </a:prstGeom>
        </p:spPr>
      </p:pic>
      <p:pic>
        <p:nvPicPr>
          <p:cNvPr id="12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A5D73DEA-FE82-A748-5CF5-0A89E43BFD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54322" y="172999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1585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f245b2-c80d-4313-a522-98a43fe38a16">
      <Terms xmlns="http://schemas.microsoft.com/office/infopath/2007/PartnerControls"/>
    </lcf76f155ced4ddcb4097134ff3c332f>
    <TaxCatchAll xmlns="2bf18665-2898-48a7-b669-9d229165e31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358EF683C32A4089D1B96E5D8D0171" ma:contentTypeVersion="15" ma:contentTypeDescription="Create a new document." ma:contentTypeScope="" ma:versionID="e0055a06f42657f7975d0b5558aa5d08">
  <xsd:schema xmlns:xsd="http://www.w3.org/2001/XMLSchema" xmlns:xs="http://www.w3.org/2001/XMLSchema" xmlns:p="http://schemas.microsoft.com/office/2006/metadata/properties" xmlns:ns2="10f245b2-c80d-4313-a522-98a43fe38a16" xmlns:ns3="2bf18665-2898-48a7-b669-9d229165e314" targetNamespace="http://schemas.microsoft.com/office/2006/metadata/properties" ma:root="true" ma:fieldsID="9b50b74c3a67b1723784b7d76194cc71" ns2:_="" ns3:_="">
    <xsd:import namespace="10f245b2-c80d-4313-a522-98a43fe38a16"/>
    <xsd:import namespace="2bf18665-2898-48a7-b669-9d229165e3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245b2-c80d-4313-a522-98a43fe38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84ae276-29c1-4d6b-9cee-06dc0ca9d1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18665-2898-48a7-b669-9d229165e31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799f1c-2798-41a0-bde5-feee2c2140cd}" ma:internalName="TaxCatchAll" ma:showField="CatchAllData" ma:web="2bf18665-2898-48a7-b669-9d229165e3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359EFF-C9FD-4781-98AD-47ABECE0A2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155AD9-BEB8-4205-BE3C-5CF97E54F264}">
  <ds:schemaRefs>
    <ds:schemaRef ds:uri="10f245b2-c80d-4313-a522-98a43fe38a16"/>
    <ds:schemaRef ds:uri="2bf18665-2898-48a7-b669-9d229165e31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1A3DACD-5901-42A1-9558-B5F67DD70FE8}">
  <ds:schemaRefs>
    <ds:schemaRef ds:uri="10f245b2-c80d-4313-a522-98a43fe38a16"/>
    <ds:schemaRef ds:uri="2bf18665-2898-48a7-b669-9d229165e3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45</TotalTime>
  <Words>232</Words>
  <Application>Microsoft Office PowerPoint</Application>
  <PresentationFormat>Широкоэкранный</PresentationFormat>
  <Paragraphs>38</Paragraphs>
  <Slides>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Gill Sans MT</vt:lpstr>
      <vt:lpstr>Gallery</vt:lpstr>
      <vt:lpstr>HP IDEA Конференция № 2 Презентация  «Галерея ИННОВАЦИЙ»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Conference 2 Gallery Presentations </dc:title>
  <dc:creator>Joy Buckner</dc:creator>
  <cp:lastModifiedBy>Светлана Морозова</cp:lastModifiedBy>
  <cp:revision>13</cp:revision>
  <dcterms:created xsi:type="dcterms:W3CDTF">2023-03-14T11:32:03Z</dcterms:created>
  <dcterms:modified xsi:type="dcterms:W3CDTF">2024-09-19T06:43:58Z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0x010100F1358EF683C32A4089D1B96E5D8D0171</vt:lpwstr>
  </property>
  <property fmtid="{D5CDD505-2E9C-101B-9397-08002B2CF9AE}" pid="3" name="MediaServiceImageTags">
    <vt:lpwstr/>
  </property>
</Properties>
</file>