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zerochan.net/Pok%C3%A9mon.full.97501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6650"/>
          <a:stretch>
            <a:fillRect/>
          </a:stretch>
        </p:blipFill>
        <p:spPr bwMode="auto">
          <a:xfrm>
            <a:off x="369593" y="274439"/>
            <a:ext cx="8387672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rot="288046">
            <a:off x="5101156" y="782393"/>
            <a:ext cx="388843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6529205"/>
            <a:ext cx="885698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  <a:r>
              <a:rPr lang="ru-RU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Николаевна. МБОУ СОШ 256 Фокино Приморский край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36096" y="188640"/>
            <a:ext cx="352839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счёт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21257342">
            <a:off x="130053" y="4558228"/>
            <a:ext cx="246297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11560" y="5661248"/>
            <a:ext cx="784887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ЦЕПОЧКА-1.</a:t>
            </a:r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ЦЕЛЫЕ </a:t>
            </a:r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737"/>
            <a:ext cx="5585937" cy="69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755576" y="2204864"/>
            <a:ext cx="3528392" cy="396044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34988" y="548680"/>
            <a:ext cx="4773115" cy="1359768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Подсчитай,</a:t>
            </a:r>
            <a:r>
              <a:rPr lang="ru-RU" sz="2800" b="1" baseline="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какое число должно быть в рамке</a:t>
            </a:r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pm1.narvii.com/6918/72bfecd8b30d419556458dab5e59ce9cfb500500r1-1280-720v2_uh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0" y="2037892"/>
            <a:ext cx="7960239" cy="44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95536" y="332656"/>
            <a:ext cx="8352928" cy="2016224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644008" y="1700808"/>
            <a:ext cx="3528392" cy="4608512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s://www.litres.ru/static/bookimages/11/46/83/11468314.bin.dir/11468314.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7819"/>
            <a:ext cx="1854588" cy="26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hcolara.ru/img/988/98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5635"/>
            <a:ext cx="1821130" cy="23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1.ozone.ru/s3/multimedia-o/6005611560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21241"/>
            <a:ext cx="1819375" cy="2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900igr.net/up/datas/186950/004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t="21716" r="59051" b="15616"/>
          <a:stretch>
            <a:fillRect/>
          </a:stretch>
        </p:blipFill>
        <p:spPr bwMode="auto">
          <a:xfrm>
            <a:off x="755576" y="2818759"/>
            <a:ext cx="2034935" cy="28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9" y="3645024"/>
            <a:ext cx="1840036" cy="26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cdn1.ozone.ru/multimedia/1023894228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14" y="4146870"/>
            <a:ext cx="1840036" cy="25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471922" y="692696"/>
            <a:ext cx="3780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ИСТОЧНИКИ</a:t>
            </a:r>
            <a:endParaRPr lang="ru-RU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://pm1.narvii.com/6918/72bfecd8b30d419556458dab5e59ce9cfb500500r1-1280-720v2_uhq.jpg" TargetMode="External"/><Relationship Id="rId2" Type="http://schemas.openxmlformats.org/officeDocument/2006/relationships/hyperlink" Target="https://nimg.taadd.com/article/202002/49/1000001_158070251327953.jpg" TargetMode="External"/><Relationship Id="rId1" Type="http://schemas.openxmlformats.org/officeDocument/2006/relationships/hyperlink" Target="https://static.zerochan.net/Pok%C3%A9mon.full.975012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518275"/>
            <a:ext cx="903732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75330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4554" y="786724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22554" y="1052735"/>
            <a:ext cx="1069524" cy="914400"/>
            <a:chOff x="6452247" y="3620226"/>
            <a:chExt cx="1069524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2247" y="3803650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71050" y="149013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38" y="52511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483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446868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№8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2174" y="121754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24562" y="10329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81633" y="1228410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4638" y="10329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8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60873" y="1052735"/>
            <a:ext cx="1026243" cy="914400"/>
            <a:chOff x="6490566" y="3620226"/>
            <a:chExt cx="1026243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0566" y="3803650"/>
              <a:ext cx="10262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-400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93582" y="151440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86588" y="54160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3390" y="978825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+ 500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88990" y="106482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04742" y="1222159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-320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00166" y="10572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3512" y="124043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37170" y="10572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5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8590" y="79112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1671" y="3785038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8880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5016" y="51331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+ 52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2172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39426" y="595495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№10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2174" y="121754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578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2708" y="1217547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32468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4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20486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2552204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8286" y="2921536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Класс с учениками</a:t>
            </a:r>
            <a:endParaRPr lang="ru-RU" dirty="0"/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163200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68352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163200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163200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68352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555776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1163200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568352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1163200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2568352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сведения 13">
            <a:hlinkClick r:id="rId11" action="ppaction://hlinksldjump" highlightClick="1"/>
          </p:cNvPr>
          <p:cNvSpPr/>
          <p:nvPr/>
        </p:nvSpPr>
        <p:spPr>
          <a:xfrm>
            <a:off x="7668344" y="6017924"/>
            <a:ext cx="521208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60873" y="1052735"/>
            <a:ext cx="979755" cy="914400"/>
            <a:chOff x="6490566" y="3620226"/>
            <a:chExt cx="979755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0566" y="3803650"/>
              <a:ext cx="9797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53560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19212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609972" y="149598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4532" y="777177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1188" y="79112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8768" y="97276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6048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06210" y="1495987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98248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62304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42" grpId="0" animBg="1"/>
      <p:bldP spid="44" grpId="1" animBg="1"/>
      <p:bldP spid="45" grpId="1" animBg="1"/>
      <p:bldP spid="46" grpId="1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60873" y="1052735"/>
            <a:ext cx="979755" cy="914400"/>
            <a:chOff x="6490566" y="3620226"/>
            <a:chExt cx="979755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0566" y="3803650"/>
              <a:ext cx="9797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33580" y="10272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9992" y="148447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4532" y="777177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80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+160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0702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06210" y="1526763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6927" y="123437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578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82069" y="3806320"/>
              <a:ext cx="569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31944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8356" y="1495986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4532" y="77717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146" y="76566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·125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487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3696" y="1495870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75752" y="595495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74141" y="121754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204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7" grpId="0" animBg="1"/>
      <p:bldP spid="2" grpId="0" animBg="1"/>
      <p:bldP spid="28" grpId="0" animBg="1"/>
      <p:bldP spid="42" grpId="0" animBg="1"/>
      <p:bldP spid="44" grpId="0" animBg="1"/>
      <p:bldP spid="45" grpId="0" animBg="1"/>
      <p:bldP spid="4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975752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94778" y="3837987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31944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8356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4532" y="777177"/>
            <a:ext cx="73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1797" y="90872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146" y="765666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50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0628" y="972766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99278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456" y="1512949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2889" y="594927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74141" y="1217547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136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2" grpId="0" animBg="1"/>
      <p:bldP spid="28" grpId="0" animBg="1"/>
      <p:bldP spid="42" grpId="0" animBg="1"/>
      <p:bldP spid="45" grpId="0" animBg="1"/>
      <p:bldP spid="4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452889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75752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79870" y="1052735"/>
            <a:ext cx="914400" cy="914400"/>
            <a:chOff x="6509563" y="3620226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94778" y="3837987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175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32988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9400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4532" y="777177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1797" y="908720"/>
            <a:ext cx="73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11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7146" y="792303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7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2622" y="998872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+ 25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79870" y="10387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456" y="1502960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99248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74141" y="121754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387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7" grpId="0" animBg="1"/>
      <p:bldP spid="2" grpId="0" animBg="1"/>
      <p:bldP spid="28" grpId="0" animBg="1"/>
      <p:bldP spid="42" grpId="0" animBg="1"/>
      <p:bldP spid="4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60873" y="1052735"/>
            <a:ext cx="933397" cy="914400"/>
            <a:chOff x="6490566" y="3620226"/>
            <a:chExt cx="933397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90566" y="3803650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2522100" y="1053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78512" y="1511113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5016" y="51331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0682" y="79112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+ 20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88990" y="10365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69176" y="5949278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5883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6927" y="123437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262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44" grpId="0" animBg="1"/>
      <p:bldP spid="45" grpId="0" animBg="1"/>
      <p:bldP spid="46" grpId="0" animBg="1"/>
      <p:bldP spid="47" grpId="0" animBg="1"/>
      <p:bldP spid="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869176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4554" y="786724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25968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15780" y="1038786"/>
            <a:ext cx="914400" cy="914400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Группа 2050"/>
          <p:cNvGrpSpPr/>
          <p:nvPr/>
        </p:nvGrpSpPr>
        <p:grpSpPr>
          <a:xfrm>
            <a:off x="5622554" y="1052735"/>
            <a:ext cx="1099981" cy="914400"/>
            <a:chOff x="6452247" y="3620226"/>
            <a:chExt cx="1099981" cy="914400"/>
          </a:xfrm>
        </p:grpSpPr>
        <p:sp>
          <p:nvSpPr>
            <p:cNvPr id="30" name="Овал 29"/>
            <p:cNvSpPr/>
            <p:nvPr/>
          </p:nvSpPr>
          <p:spPr>
            <a:xfrm>
              <a:off x="6509563" y="3620226"/>
              <a:ext cx="914400" cy="914400"/>
            </a:xfrm>
            <a:prstGeom prst="ellipse">
              <a:avLst/>
            </a:prstGeom>
            <a:solidFill>
              <a:schemeClr val="bg1"/>
            </a:solidFill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2247" y="3803650"/>
              <a:ext cx="10999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32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4456" y="1495986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874" y="1529401"/>
            <a:ext cx="1025216" cy="45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587854" y="1493738"/>
            <a:ext cx="943588" cy="26845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62622" y="1495987"/>
            <a:ext cx="943588" cy="282402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5016" y="51331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6288" y="90872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27" y="986715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+ 120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683630" y="10365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39426" y="5954957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4704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93512" y="5949279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3852" y="5949280"/>
            <a:ext cx="1025216" cy="457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-540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72174" y="121754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9212" y="10527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473616" y="1529400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33612" y="1511112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31900" y="567638"/>
            <a:ext cx="1025216" cy="4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897" y="1217547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- 90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31442" y="10365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44" grpId="0" animBg="1"/>
      <p:bldP spid="46" grpId="0" animBg="1"/>
      <p:bldP spid="47" grpId="0" animBg="1"/>
      <p:bldP spid="3" grpId="0" animBg="1"/>
      <p:bldP spid="3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WPS Presentation</Application>
  <PresentationFormat>Экран (4:3)</PresentationFormat>
  <Paragraphs>376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Comic Sans MS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34</cp:revision>
  <dcterms:created xsi:type="dcterms:W3CDTF">2020-05-09T22:16:00Z</dcterms:created>
  <dcterms:modified xsi:type="dcterms:W3CDTF">2024-11-16T13:04:18Z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422AB7F26A654C27BD88DF580E9933EB_12</vt:lpwstr>
  </property>
  <property fmtid="{D5CDD505-2E9C-101B-9397-08002B2CF9AE}" pid="3" name="KSOProductBuildVer">
    <vt:lpwstr>1049-12.2.0.18911</vt:lpwstr>
  </property>
</Properties>
</file>