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Рисунок 12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931" b="3063"/>
          <a:stretch>
            <a:fillRect/>
          </a:stretch>
        </p:blipFill>
        <p:spPr>
          <a:xfrm>
            <a:off x="341630" y="84455"/>
            <a:ext cx="11283950" cy="6773545"/>
          </a:xfrm>
          <a:prstGeom prst="rect">
            <a:avLst/>
          </a:prstGeom>
        </p:spPr>
      </p:pic>
      <p:sp>
        <p:nvSpPr>
          <p:cNvPr id="6" name="Текстовое поле 5"/>
          <p:cNvSpPr txBox="1"/>
          <p:nvPr/>
        </p:nvSpPr>
        <p:spPr>
          <a:xfrm>
            <a:off x="4599305" y="3234055"/>
            <a:ext cx="2512695" cy="9550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/>
            <a:r>
              <a:rPr lang="ru-RU" altLang="en-US"/>
              <a:t>Озеленение школьной территории </a:t>
            </a:r>
            <a:endParaRPr lang="ru-RU" altLang="en-US"/>
          </a:p>
        </p:txBody>
      </p:sp>
      <p:sp>
        <p:nvSpPr>
          <p:cNvPr id="7" name="Текстовое поле 6"/>
          <p:cNvSpPr txBox="1"/>
          <p:nvPr/>
        </p:nvSpPr>
        <p:spPr>
          <a:xfrm rot="10800000" flipV="1">
            <a:off x="8298180" y="972820"/>
            <a:ext cx="1166495" cy="34988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Создание здорового микроклимата</a:t>
            </a:r>
            <a:endParaRPr lang="ru-RU" altLang="en-US" sz="800"/>
          </a:p>
        </p:txBody>
      </p:sp>
      <p:sp>
        <p:nvSpPr>
          <p:cNvPr id="8" name="Текстовое поле 7"/>
          <p:cNvSpPr txBox="1"/>
          <p:nvPr/>
        </p:nvSpPr>
        <p:spPr>
          <a:xfrm rot="10800000" flipV="1">
            <a:off x="9880600" y="972820"/>
            <a:ext cx="1004570" cy="4184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Улучшение экологической обстановки</a:t>
            </a:r>
            <a:endParaRPr lang="ru-RU" altLang="en-US" sz="800"/>
          </a:p>
        </p:txBody>
      </p:sp>
      <p:sp>
        <p:nvSpPr>
          <p:cNvPr id="9" name="Текстовое поле 8"/>
          <p:cNvSpPr txBox="1"/>
          <p:nvPr/>
        </p:nvSpPr>
        <p:spPr>
          <a:xfrm>
            <a:off x="8416290" y="1905000"/>
            <a:ext cx="1049020" cy="3365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Стимулирование учеников на совместную работу</a:t>
            </a:r>
            <a:endParaRPr lang="ru-RU" altLang="en-US" sz="800"/>
          </a:p>
        </p:txBody>
      </p:sp>
      <p:sp>
        <p:nvSpPr>
          <p:cNvPr id="10" name="Текстовое поле 9"/>
          <p:cNvSpPr txBox="1"/>
          <p:nvPr/>
        </p:nvSpPr>
        <p:spPr>
          <a:xfrm>
            <a:off x="9738995" y="2014220"/>
            <a:ext cx="1145540" cy="3257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Создание ученикам безопасных условий</a:t>
            </a:r>
            <a:endParaRPr lang="ru-RU" altLang="en-US" sz="800"/>
          </a:p>
        </p:txBody>
      </p:sp>
      <p:sp>
        <p:nvSpPr>
          <p:cNvPr id="11" name="Текстовое поле 10"/>
          <p:cNvSpPr txBox="1"/>
          <p:nvPr/>
        </p:nvSpPr>
        <p:spPr>
          <a:xfrm>
            <a:off x="8416290" y="4738370"/>
            <a:ext cx="927100" cy="3359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Учащиеся 5-7 классов</a:t>
            </a:r>
            <a:endParaRPr lang="ru-RU" altLang="en-US" sz="800"/>
          </a:p>
        </p:txBody>
      </p:sp>
      <p:sp>
        <p:nvSpPr>
          <p:cNvPr id="12" name="Текстовое поле 11"/>
          <p:cNvSpPr txBox="1"/>
          <p:nvPr/>
        </p:nvSpPr>
        <p:spPr>
          <a:xfrm>
            <a:off x="9800590" y="4588510"/>
            <a:ext cx="867410" cy="56070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Учащиеся, испытывающие  трудности в общении со сверстниками</a:t>
            </a:r>
            <a:endParaRPr lang="ru-RU" altLang="en-US" sz="800"/>
          </a:p>
        </p:txBody>
      </p:sp>
      <p:sp>
        <p:nvSpPr>
          <p:cNvPr id="14" name="Текстовое поле 13"/>
          <p:cNvSpPr txBox="1"/>
          <p:nvPr/>
        </p:nvSpPr>
        <p:spPr>
          <a:xfrm>
            <a:off x="8298815" y="5456555"/>
            <a:ext cx="1310640" cy="78295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Учащиеся, испытывающие трудности в проявлении воображения и  физической активности</a:t>
            </a:r>
            <a:endParaRPr lang="ru-RU" altLang="en-US" sz="800"/>
          </a:p>
        </p:txBody>
      </p:sp>
      <p:sp>
        <p:nvSpPr>
          <p:cNvPr id="15" name="Текстовое поле 14"/>
          <p:cNvSpPr txBox="1"/>
          <p:nvPr/>
        </p:nvSpPr>
        <p:spPr>
          <a:xfrm>
            <a:off x="9739630" y="5561965"/>
            <a:ext cx="114617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sz="800"/>
              <a:t>Учащиеся,испытывающие трудности с планированием своего времени</a:t>
            </a:r>
            <a:endParaRPr lang="ru-RU" altLang="en-US" sz="800"/>
          </a:p>
        </p:txBody>
      </p:sp>
      <p:sp>
        <p:nvSpPr>
          <p:cNvPr id="16" name="Текстовое поле 15"/>
          <p:cNvSpPr txBox="1"/>
          <p:nvPr/>
        </p:nvSpPr>
        <p:spPr>
          <a:xfrm>
            <a:off x="2342515" y="5680075"/>
            <a:ext cx="1110615" cy="56007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Мы хотим, чтобы учащиеся умели  работать в команде  </a:t>
            </a:r>
            <a:endParaRPr lang="ru-RU" altLang="en-US" sz="800"/>
          </a:p>
        </p:txBody>
      </p:sp>
      <p:sp>
        <p:nvSpPr>
          <p:cNvPr id="17" name="Текстовое поле 16"/>
          <p:cNvSpPr txBox="1"/>
          <p:nvPr/>
        </p:nvSpPr>
        <p:spPr>
          <a:xfrm>
            <a:off x="930275" y="5679440"/>
            <a:ext cx="1069340" cy="53975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Мы хотим, чтобы учащиеся  бережно относились к природе</a:t>
            </a:r>
            <a:endParaRPr lang="ru-RU" altLang="en-US" sz="800"/>
          </a:p>
        </p:txBody>
      </p:sp>
      <p:sp>
        <p:nvSpPr>
          <p:cNvPr id="18" name="Текстовое поле 17"/>
          <p:cNvSpPr txBox="1"/>
          <p:nvPr/>
        </p:nvSpPr>
        <p:spPr>
          <a:xfrm>
            <a:off x="930275" y="4738370"/>
            <a:ext cx="1175385" cy="6889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Мы хотим, чтобы учащиеся проявляли интерес к научно-исследовательской деятельности</a:t>
            </a:r>
            <a:endParaRPr lang="ru-RU" altLang="en-US" sz="800"/>
          </a:p>
        </p:txBody>
      </p:sp>
      <p:sp>
        <p:nvSpPr>
          <p:cNvPr id="19" name="Текстовое поле 18"/>
          <p:cNvSpPr txBox="1"/>
          <p:nvPr/>
        </p:nvSpPr>
        <p:spPr>
          <a:xfrm>
            <a:off x="2342515" y="4737735"/>
            <a:ext cx="1110615" cy="68961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Мы хотим, чобы учащиеся могли развивать социальные навыки</a:t>
            </a:r>
            <a:endParaRPr lang="ru-RU" altLang="en-US" sz="800"/>
          </a:p>
        </p:txBody>
      </p:sp>
      <p:sp>
        <p:nvSpPr>
          <p:cNvPr id="20" name="Текстовое поле 19"/>
          <p:cNvSpPr txBox="1"/>
          <p:nvPr/>
        </p:nvSpPr>
        <p:spPr>
          <a:xfrm flipH="1">
            <a:off x="2343150" y="2013585"/>
            <a:ext cx="1109980" cy="6762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Сообщить родителям  о работе над этим инновационным проектом</a:t>
            </a:r>
            <a:endParaRPr lang="ru-RU" altLang="en-US" sz="800"/>
          </a:p>
        </p:txBody>
      </p:sp>
      <p:sp>
        <p:nvSpPr>
          <p:cNvPr id="21" name="Текстовое поле 20"/>
          <p:cNvSpPr txBox="1"/>
          <p:nvPr/>
        </p:nvSpPr>
        <p:spPr>
          <a:xfrm>
            <a:off x="930910" y="2013585"/>
            <a:ext cx="1174750" cy="92964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Сформулировать  ожидания от учащихся, чтобы разработать правила работы в группах</a:t>
            </a:r>
            <a:endParaRPr lang="ru-RU" altLang="en-US" sz="800"/>
          </a:p>
        </p:txBody>
      </p:sp>
      <p:sp>
        <p:nvSpPr>
          <p:cNvPr id="22" name="Текстовое поле 21"/>
          <p:cNvSpPr txBox="1"/>
          <p:nvPr/>
        </p:nvSpPr>
        <p:spPr>
          <a:xfrm flipH="1">
            <a:off x="2469515" y="1241425"/>
            <a:ext cx="982980" cy="42227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endParaRPr lang="ru-RU" altLang="en-US" sz="800"/>
          </a:p>
        </p:txBody>
      </p:sp>
      <p:sp>
        <p:nvSpPr>
          <p:cNvPr id="23" name="Текстовое поле 22"/>
          <p:cNvSpPr txBox="1"/>
          <p:nvPr/>
        </p:nvSpPr>
        <p:spPr>
          <a:xfrm flipH="1">
            <a:off x="2273300" y="1120775"/>
            <a:ext cx="1179830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Получить разрешение от руководства школы о внесении изменений  на территории школы</a:t>
            </a:r>
            <a:endParaRPr lang="ru-RU" altLang="en-US" sz="800"/>
          </a:p>
        </p:txBody>
      </p:sp>
      <p:sp>
        <p:nvSpPr>
          <p:cNvPr id="24" name="Текстовое поле 23"/>
          <p:cNvSpPr txBox="1"/>
          <p:nvPr/>
        </p:nvSpPr>
        <p:spPr>
          <a:xfrm>
            <a:off x="930910" y="1120775"/>
            <a:ext cx="1174115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ru-RU" altLang="en-US" sz="800"/>
              <a:t>Разработать план действий с коллегами и представить руководству школы</a:t>
            </a:r>
            <a:endParaRPr lang="ru-RU" altLang="en-US" sz="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935</Words>
  <Application>WPS Presentation</Application>
  <PresentationFormat>宽屏</PresentationFormat>
  <Paragraphs>34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talic</cp:lastModifiedBy>
  <cp:revision>5</cp:revision>
  <dcterms:created xsi:type="dcterms:W3CDTF">2024-06-01T12:09:00Z</dcterms:created>
  <dcterms:modified xsi:type="dcterms:W3CDTF">2024-06-01T16:05:02Z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1049-12.2.0.16909</vt:lpwstr>
  </property>
  <property fmtid="{D5CDD505-2E9C-101B-9397-08002B2CF9AE}" pid="3" name="ICV">
    <vt:lpwstr>698A84EAFC1B481CADBAB2108240E26D_13</vt:lpwstr>
  </property>
</Properties>
</file>