
<file path=[Content_Types].xml><?xml version="1.0" encoding="utf-8"?>
<Types xmlns="http://schemas.openxmlformats.org/package/2006/content-types">
  <Default Extension="png" ContentType="image/png"/>
  <Default Extension="bin" ContentType="audio/unknown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3" r:id="rId1"/>
  </p:sldMasterIdLst>
  <p:notesMasterIdLst>
    <p:notesMasterId r:id="rId24"/>
  </p:notesMasterIdLst>
  <p:sldIdLst>
    <p:sldId id="274" r:id="rId2"/>
    <p:sldId id="276" r:id="rId3"/>
    <p:sldId id="288" r:id="rId4"/>
    <p:sldId id="289" r:id="rId5"/>
    <p:sldId id="290" r:id="rId6"/>
    <p:sldId id="291" r:id="rId7"/>
    <p:sldId id="292" r:id="rId8"/>
    <p:sldId id="293" r:id="rId9"/>
    <p:sldId id="294" r:id="rId10"/>
    <p:sldId id="295" r:id="rId11"/>
    <p:sldId id="296" r:id="rId12"/>
    <p:sldId id="297" r:id="rId13"/>
    <p:sldId id="298" r:id="rId14"/>
    <p:sldId id="299" r:id="rId15"/>
    <p:sldId id="300" r:id="rId16"/>
    <p:sldId id="301" r:id="rId17"/>
    <p:sldId id="302" r:id="rId18"/>
    <p:sldId id="303" r:id="rId19"/>
    <p:sldId id="304" r:id="rId20"/>
    <p:sldId id="305" r:id="rId21"/>
    <p:sldId id="306" r:id="rId22"/>
    <p:sldId id="307" r:id="rId23"/>
  </p:sldIdLst>
  <p:sldSz cx="20104100" cy="11309350"/>
  <p:notesSz cx="20104100" cy="1130935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19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2" autoAdjust="0"/>
    <p:restoredTop sz="94660"/>
  </p:normalViewPr>
  <p:slideViewPr>
    <p:cSldViewPr snapToGrid="0">
      <p:cViewPr varScale="1">
        <p:scale>
          <a:sx n="53" d="100"/>
          <a:sy n="53" d="100"/>
        </p:scale>
        <p:origin x="504" y="125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351350" y="848200"/>
            <a:ext cx="13403400" cy="4241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0141174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334519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695684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910863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380656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708278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108295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586780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718372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771150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5541389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309595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858760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465940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4457626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905319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686690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713204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25557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505046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976074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017395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971872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2079345" y="1471369"/>
            <a:ext cx="15945408" cy="2061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400" b="1" i="0" u="none" strike="noStrike" cap="none">
                <a:solidFill>
                  <a:srgbClr val="00336C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806772" y="6915078"/>
            <a:ext cx="16490554" cy="153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>
  <p:cSld name="Title and Content">
    <p:bg>
      <p:bgPr>
        <a:solidFill>
          <a:schemeClr val="lt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/>
          <p:nvPr/>
        </p:nvSpPr>
        <p:spPr>
          <a:xfrm>
            <a:off x="0" y="10195166"/>
            <a:ext cx="20104100" cy="1109345"/>
          </a:xfrm>
          <a:custGeom>
            <a:avLst/>
            <a:gdLst/>
            <a:ahLst/>
            <a:cxnLst/>
            <a:rect l="l" t="t" r="r" b="b"/>
            <a:pathLst>
              <a:path w="20104100" h="1109345" extrusionOk="0">
                <a:moveTo>
                  <a:pt x="0" y="1109201"/>
                </a:moveTo>
                <a:lnTo>
                  <a:pt x="20104099" y="1109201"/>
                </a:lnTo>
                <a:lnTo>
                  <a:pt x="20104099" y="0"/>
                </a:lnTo>
                <a:lnTo>
                  <a:pt x="0" y="0"/>
                </a:lnTo>
                <a:lnTo>
                  <a:pt x="0" y="1109201"/>
                </a:lnTo>
                <a:close/>
              </a:path>
            </a:pathLst>
          </a:custGeom>
          <a:solidFill>
            <a:srgbClr val="00B9F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4707857" y="3524627"/>
            <a:ext cx="994410" cy="1713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body" idx="1"/>
          </p:nvPr>
        </p:nvSpPr>
        <p:spPr>
          <a:xfrm>
            <a:off x="1528642" y="3280602"/>
            <a:ext cx="17046814" cy="4549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>
  <p:cSld name="Blank">
    <p:bg>
      <p:bgPr>
        <a:solidFill>
          <a:schemeClr val="lt1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/>
          <p:nvPr/>
        </p:nvSpPr>
        <p:spPr>
          <a:xfrm>
            <a:off x="0" y="10199365"/>
            <a:ext cx="20104100" cy="1109345"/>
          </a:xfrm>
          <a:custGeom>
            <a:avLst/>
            <a:gdLst/>
            <a:ahLst/>
            <a:cxnLst/>
            <a:rect l="l" t="t" r="r" b="b"/>
            <a:pathLst>
              <a:path w="20104100" h="1109345" extrusionOk="0">
                <a:moveTo>
                  <a:pt x="0" y="1109191"/>
                </a:moveTo>
                <a:lnTo>
                  <a:pt x="20104099" y="1109191"/>
                </a:lnTo>
                <a:lnTo>
                  <a:pt x="20104099" y="0"/>
                </a:lnTo>
                <a:lnTo>
                  <a:pt x="0" y="0"/>
                </a:lnTo>
                <a:lnTo>
                  <a:pt x="0" y="1109191"/>
                </a:lnTo>
                <a:close/>
              </a:path>
            </a:pathLst>
          </a:custGeom>
          <a:solidFill>
            <a:srgbClr val="00B9F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" name="Google Shape;26;p4"/>
          <p:cNvSpPr/>
          <p:nvPr/>
        </p:nvSpPr>
        <p:spPr>
          <a:xfrm>
            <a:off x="18016258" y="10829206"/>
            <a:ext cx="1504950" cy="225425"/>
          </a:xfrm>
          <a:custGeom>
            <a:avLst/>
            <a:gdLst/>
            <a:ahLst/>
            <a:cxnLst/>
            <a:rect l="l" t="t" r="r" b="b"/>
            <a:pathLst>
              <a:path w="1504950" h="225425" extrusionOk="0">
                <a:moveTo>
                  <a:pt x="1094029" y="224244"/>
                </a:moveTo>
                <a:lnTo>
                  <a:pt x="929039" y="224244"/>
                </a:lnTo>
                <a:lnTo>
                  <a:pt x="929039" y="224820"/>
                </a:lnTo>
                <a:lnTo>
                  <a:pt x="1094029" y="224820"/>
                </a:lnTo>
                <a:lnTo>
                  <a:pt x="1094029" y="224244"/>
                </a:lnTo>
                <a:close/>
              </a:path>
              <a:path w="1504950" h="225425" extrusionOk="0">
                <a:moveTo>
                  <a:pt x="1433927" y="14701"/>
                </a:moveTo>
                <a:lnTo>
                  <a:pt x="1318378" y="14701"/>
                </a:lnTo>
                <a:lnTo>
                  <a:pt x="1296552" y="31369"/>
                </a:lnTo>
                <a:lnTo>
                  <a:pt x="1279682" y="53586"/>
                </a:lnTo>
                <a:lnTo>
                  <a:pt x="1268802" y="80728"/>
                </a:lnTo>
                <a:lnTo>
                  <a:pt x="1264945" y="112174"/>
                </a:lnTo>
                <a:lnTo>
                  <a:pt x="1273580" y="157895"/>
                </a:lnTo>
                <a:lnTo>
                  <a:pt x="1297046" y="193368"/>
                </a:lnTo>
                <a:lnTo>
                  <a:pt x="1331692" y="216319"/>
                </a:lnTo>
                <a:lnTo>
                  <a:pt x="1373863" y="224474"/>
                </a:lnTo>
                <a:lnTo>
                  <a:pt x="1396815" y="223140"/>
                </a:lnTo>
                <a:lnTo>
                  <a:pt x="1416616" y="218693"/>
                </a:lnTo>
                <a:lnTo>
                  <a:pt x="1433307" y="210467"/>
                </a:lnTo>
                <a:lnTo>
                  <a:pt x="1446929" y="197795"/>
                </a:lnTo>
                <a:lnTo>
                  <a:pt x="1504749" y="197795"/>
                </a:lnTo>
                <a:lnTo>
                  <a:pt x="1504749" y="175376"/>
                </a:lnTo>
                <a:lnTo>
                  <a:pt x="1384617" y="175376"/>
                </a:lnTo>
                <a:lnTo>
                  <a:pt x="1360016" y="170796"/>
                </a:lnTo>
                <a:lnTo>
                  <a:pt x="1340410" y="157895"/>
                </a:lnTo>
                <a:lnTo>
                  <a:pt x="1327443" y="137934"/>
                </a:lnTo>
                <a:lnTo>
                  <a:pt x="1322755" y="112174"/>
                </a:lnTo>
                <a:lnTo>
                  <a:pt x="1327443" y="86414"/>
                </a:lnTo>
                <a:lnTo>
                  <a:pt x="1340410" y="66453"/>
                </a:lnTo>
                <a:lnTo>
                  <a:pt x="1360016" y="53552"/>
                </a:lnTo>
                <a:lnTo>
                  <a:pt x="1384617" y="48972"/>
                </a:lnTo>
                <a:lnTo>
                  <a:pt x="1504749" y="48972"/>
                </a:lnTo>
                <a:lnTo>
                  <a:pt x="1504749" y="26564"/>
                </a:lnTo>
                <a:lnTo>
                  <a:pt x="1446929" y="26564"/>
                </a:lnTo>
                <a:lnTo>
                  <a:pt x="1433927" y="14701"/>
                </a:lnTo>
                <a:close/>
              </a:path>
              <a:path w="1504950" h="225425" extrusionOk="0">
                <a:moveTo>
                  <a:pt x="440453" y="14805"/>
                </a:moveTo>
                <a:lnTo>
                  <a:pt x="332031" y="14805"/>
                </a:lnTo>
                <a:lnTo>
                  <a:pt x="309003" y="32068"/>
                </a:lnTo>
                <a:lnTo>
                  <a:pt x="291234" y="54716"/>
                </a:lnTo>
                <a:lnTo>
                  <a:pt x="279791" y="81781"/>
                </a:lnTo>
                <a:lnTo>
                  <a:pt x="275740" y="112289"/>
                </a:lnTo>
                <a:lnTo>
                  <a:pt x="284469" y="156445"/>
                </a:lnTo>
                <a:lnTo>
                  <a:pt x="308349" y="191974"/>
                </a:lnTo>
                <a:lnTo>
                  <a:pt x="343918" y="215655"/>
                </a:lnTo>
                <a:lnTo>
                  <a:pt x="387715" y="224265"/>
                </a:lnTo>
                <a:lnTo>
                  <a:pt x="389799" y="224265"/>
                </a:lnTo>
                <a:lnTo>
                  <a:pt x="391831" y="224076"/>
                </a:lnTo>
                <a:lnTo>
                  <a:pt x="393883" y="223972"/>
                </a:lnTo>
                <a:lnTo>
                  <a:pt x="615729" y="223972"/>
                </a:lnTo>
                <a:lnTo>
                  <a:pt x="615729" y="209899"/>
                </a:lnTo>
                <a:lnTo>
                  <a:pt x="443305" y="209899"/>
                </a:lnTo>
                <a:lnTo>
                  <a:pt x="466511" y="192648"/>
                </a:lnTo>
                <a:lnTo>
                  <a:pt x="478981" y="176884"/>
                </a:lnTo>
                <a:lnTo>
                  <a:pt x="387705" y="176884"/>
                </a:lnTo>
                <a:lnTo>
                  <a:pt x="362824" y="172123"/>
                </a:lnTo>
                <a:lnTo>
                  <a:pt x="342765" y="158805"/>
                </a:lnTo>
                <a:lnTo>
                  <a:pt x="329376" y="138378"/>
                </a:lnTo>
                <a:lnTo>
                  <a:pt x="324503" y="112289"/>
                </a:lnTo>
                <a:lnTo>
                  <a:pt x="329376" y="86201"/>
                </a:lnTo>
                <a:lnTo>
                  <a:pt x="342765" y="65774"/>
                </a:lnTo>
                <a:lnTo>
                  <a:pt x="362824" y="52456"/>
                </a:lnTo>
                <a:lnTo>
                  <a:pt x="387705" y="47694"/>
                </a:lnTo>
                <a:lnTo>
                  <a:pt x="477498" y="47694"/>
                </a:lnTo>
                <a:lnTo>
                  <a:pt x="467295" y="32605"/>
                </a:lnTo>
                <a:lnTo>
                  <a:pt x="440453" y="14805"/>
                </a:lnTo>
                <a:close/>
              </a:path>
              <a:path w="1504950" h="225425" extrusionOk="0">
                <a:moveTo>
                  <a:pt x="0" y="170005"/>
                </a:moveTo>
                <a:lnTo>
                  <a:pt x="0" y="224244"/>
                </a:lnTo>
                <a:lnTo>
                  <a:pt x="40305" y="222396"/>
                </a:lnTo>
                <a:lnTo>
                  <a:pt x="69978" y="206474"/>
                </a:lnTo>
                <a:lnTo>
                  <a:pt x="88305" y="176013"/>
                </a:lnTo>
                <a:lnTo>
                  <a:pt x="89034" y="170724"/>
                </a:lnTo>
                <a:lnTo>
                  <a:pt x="15765" y="170724"/>
                </a:lnTo>
                <a:lnTo>
                  <a:pt x="0" y="170005"/>
                </a:lnTo>
                <a:close/>
              </a:path>
              <a:path w="1504950" h="225425" extrusionOk="0">
                <a:moveTo>
                  <a:pt x="214265" y="55705"/>
                </a:moveTo>
                <a:lnTo>
                  <a:pt x="156435" y="55705"/>
                </a:lnTo>
                <a:lnTo>
                  <a:pt x="156435" y="224244"/>
                </a:lnTo>
                <a:lnTo>
                  <a:pt x="214265" y="224244"/>
                </a:lnTo>
                <a:lnTo>
                  <a:pt x="214265" y="55705"/>
                </a:lnTo>
                <a:close/>
              </a:path>
              <a:path w="1504950" h="225425" extrusionOk="0">
                <a:moveTo>
                  <a:pt x="615729" y="223972"/>
                </a:moveTo>
                <a:lnTo>
                  <a:pt x="393883" y="223972"/>
                </a:lnTo>
                <a:lnTo>
                  <a:pt x="393883" y="224223"/>
                </a:lnTo>
                <a:lnTo>
                  <a:pt x="557909" y="224223"/>
                </a:lnTo>
                <a:lnTo>
                  <a:pt x="615729" y="224244"/>
                </a:lnTo>
                <a:lnTo>
                  <a:pt x="615729" y="223972"/>
                </a:lnTo>
                <a:close/>
              </a:path>
              <a:path w="1504950" h="225425" extrusionOk="0">
                <a:moveTo>
                  <a:pt x="810781" y="14701"/>
                </a:moveTo>
                <a:lnTo>
                  <a:pt x="754312" y="14701"/>
                </a:lnTo>
                <a:lnTo>
                  <a:pt x="754312" y="224244"/>
                </a:lnTo>
                <a:lnTo>
                  <a:pt x="797336" y="224244"/>
                </a:lnTo>
                <a:lnTo>
                  <a:pt x="877453" y="127420"/>
                </a:lnTo>
                <a:lnTo>
                  <a:pt x="810781" y="127420"/>
                </a:lnTo>
                <a:lnTo>
                  <a:pt x="810781" y="14701"/>
                </a:lnTo>
                <a:close/>
              </a:path>
              <a:path w="1504950" h="225425" extrusionOk="0">
                <a:moveTo>
                  <a:pt x="959154" y="96939"/>
                </a:moveTo>
                <a:lnTo>
                  <a:pt x="902674" y="96939"/>
                </a:lnTo>
                <a:lnTo>
                  <a:pt x="902674" y="224244"/>
                </a:lnTo>
                <a:lnTo>
                  <a:pt x="1095778" y="224244"/>
                </a:lnTo>
                <a:lnTo>
                  <a:pt x="1095778" y="210496"/>
                </a:lnTo>
                <a:lnTo>
                  <a:pt x="959154" y="210496"/>
                </a:lnTo>
                <a:lnTo>
                  <a:pt x="959154" y="96939"/>
                </a:lnTo>
                <a:close/>
              </a:path>
              <a:path w="1504950" h="225425" extrusionOk="0">
                <a:moveTo>
                  <a:pt x="1161349" y="122488"/>
                </a:moveTo>
                <a:lnTo>
                  <a:pt x="1095778" y="122488"/>
                </a:lnTo>
                <a:lnTo>
                  <a:pt x="1177356" y="224244"/>
                </a:lnTo>
                <a:lnTo>
                  <a:pt x="1244590" y="224244"/>
                </a:lnTo>
                <a:lnTo>
                  <a:pt x="1161349" y="122488"/>
                </a:lnTo>
                <a:close/>
              </a:path>
              <a:path w="1504950" h="225425" extrusionOk="0">
                <a:moveTo>
                  <a:pt x="1504749" y="197795"/>
                </a:moveTo>
                <a:lnTo>
                  <a:pt x="1446929" y="197795"/>
                </a:lnTo>
                <a:lnTo>
                  <a:pt x="1446929" y="224244"/>
                </a:lnTo>
                <a:lnTo>
                  <a:pt x="1504749" y="224244"/>
                </a:lnTo>
                <a:lnTo>
                  <a:pt x="1504749" y="197795"/>
                </a:lnTo>
                <a:close/>
              </a:path>
              <a:path w="1504950" h="225425" extrusionOk="0">
                <a:moveTo>
                  <a:pt x="1095778" y="115"/>
                </a:moveTo>
                <a:lnTo>
                  <a:pt x="1037957" y="115"/>
                </a:lnTo>
                <a:lnTo>
                  <a:pt x="1037957" y="210496"/>
                </a:lnTo>
                <a:lnTo>
                  <a:pt x="1095778" y="210496"/>
                </a:lnTo>
                <a:lnTo>
                  <a:pt x="1095778" y="122488"/>
                </a:lnTo>
                <a:lnTo>
                  <a:pt x="1161349" y="122488"/>
                </a:lnTo>
                <a:lnTo>
                  <a:pt x="1151807" y="110823"/>
                </a:lnTo>
                <a:lnTo>
                  <a:pt x="1161650" y="98729"/>
                </a:lnTo>
                <a:lnTo>
                  <a:pt x="1095778" y="98729"/>
                </a:lnTo>
                <a:lnTo>
                  <a:pt x="1095778" y="115"/>
                </a:lnTo>
                <a:close/>
              </a:path>
              <a:path w="1504950" h="225425" extrusionOk="0">
                <a:moveTo>
                  <a:pt x="557909" y="0"/>
                </a:moveTo>
                <a:lnTo>
                  <a:pt x="557909" y="209899"/>
                </a:lnTo>
                <a:lnTo>
                  <a:pt x="615729" y="209899"/>
                </a:lnTo>
                <a:lnTo>
                  <a:pt x="615729" y="55705"/>
                </a:lnTo>
                <a:lnTo>
                  <a:pt x="692125" y="55705"/>
                </a:lnTo>
                <a:lnTo>
                  <a:pt x="692125" y="14701"/>
                </a:lnTo>
                <a:lnTo>
                  <a:pt x="810781" y="14701"/>
                </a:lnTo>
                <a:lnTo>
                  <a:pt x="810781" y="387"/>
                </a:lnTo>
                <a:lnTo>
                  <a:pt x="692125" y="387"/>
                </a:lnTo>
                <a:lnTo>
                  <a:pt x="692125" y="115"/>
                </a:lnTo>
                <a:lnTo>
                  <a:pt x="557909" y="0"/>
                </a:lnTo>
                <a:close/>
              </a:path>
              <a:path w="1504950" h="225425" extrusionOk="0">
                <a:moveTo>
                  <a:pt x="477498" y="47694"/>
                </a:moveTo>
                <a:lnTo>
                  <a:pt x="387705" y="47694"/>
                </a:lnTo>
                <a:lnTo>
                  <a:pt x="412849" y="52456"/>
                </a:lnTo>
                <a:lnTo>
                  <a:pt x="433037" y="65774"/>
                </a:lnTo>
                <a:lnTo>
                  <a:pt x="446470" y="86201"/>
                </a:lnTo>
                <a:lnTo>
                  <a:pt x="451347" y="112289"/>
                </a:lnTo>
                <a:lnTo>
                  <a:pt x="446470" y="138378"/>
                </a:lnTo>
                <a:lnTo>
                  <a:pt x="433037" y="158805"/>
                </a:lnTo>
                <a:lnTo>
                  <a:pt x="412849" y="172123"/>
                </a:lnTo>
                <a:lnTo>
                  <a:pt x="387705" y="176884"/>
                </a:lnTo>
                <a:lnTo>
                  <a:pt x="478981" y="176884"/>
                </a:lnTo>
                <a:lnTo>
                  <a:pt x="484445" y="169976"/>
                </a:lnTo>
                <a:lnTo>
                  <a:pt x="496011" y="142863"/>
                </a:lnTo>
                <a:lnTo>
                  <a:pt x="500110" y="112289"/>
                </a:lnTo>
                <a:lnTo>
                  <a:pt x="491317" y="68134"/>
                </a:lnTo>
                <a:lnTo>
                  <a:pt x="477498" y="47694"/>
                </a:lnTo>
                <a:close/>
              </a:path>
              <a:path w="1504950" h="225425" extrusionOk="0">
                <a:moveTo>
                  <a:pt x="1504749" y="48972"/>
                </a:moveTo>
                <a:lnTo>
                  <a:pt x="1384617" y="48972"/>
                </a:lnTo>
                <a:lnTo>
                  <a:pt x="1409483" y="53552"/>
                </a:lnTo>
                <a:lnTo>
                  <a:pt x="1429222" y="66453"/>
                </a:lnTo>
                <a:lnTo>
                  <a:pt x="1442236" y="86414"/>
                </a:lnTo>
                <a:lnTo>
                  <a:pt x="1446929" y="112174"/>
                </a:lnTo>
                <a:lnTo>
                  <a:pt x="1442236" y="137934"/>
                </a:lnTo>
                <a:lnTo>
                  <a:pt x="1429222" y="157895"/>
                </a:lnTo>
                <a:lnTo>
                  <a:pt x="1409483" y="170796"/>
                </a:lnTo>
                <a:lnTo>
                  <a:pt x="1384617" y="175376"/>
                </a:lnTo>
                <a:lnTo>
                  <a:pt x="1504749" y="175376"/>
                </a:lnTo>
                <a:lnTo>
                  <a:pt x="1504749" y="48972"/>
                </a:lnTo>
                <a:close/>
              </a:path>
              <a:path w="1504950" h="225425" extrusionOk="0">
                <a:moveTo>
                  <a:pt x="214265" y="115"/>
                </a:moveTo>
                <a:lnTo>
                  <a:pt x="36752" y="115"/>
                </a:lnTo>
                <a:lnTo>
                  <a:pt x="36752" y="127420"/>
                </a:lnTo>
                <a:lnTo>
                  <a:pt x="34351" y="149642"/>
                </a:lnTo>
                <a:lnTo>
                  <a:pt x="27285" y="164006"/>
                </a:lnTo>
                <a:lnTo>
                  <a:pt x="15765" y="170724"/>
                </a:lnTo>
                <a:lnTo>
                  <a:pt x="89034" y="170724"/>
                </a:lnTo>
                <a:lnTo>
                  <a:pt x="94573" y="130550"/>
                </a:lnTo>
                <a:lnTo>
                  <a:pt x="94573" y="55705"/>
                </a:lnTo>
                <a:lnTo>
                  <a:pt x="214265" y="55705"/>
                </a:lnTo>
                <a:lnTo>
                  <a:pt x="214265" y="14805"/>
                </a:lnTo>
                <a:lnTo>
                  <a:pt x="440453" y="14805"/>
                </a:lnTo>
                <a:lnTo>
                  <a:pt x="431583" y="8923"/>
                </a:lnTo>
                <a:lnTo>
                  <a:pt x="388622" y="492"/>
                </a:lnTo>
                <a:lnTo>
                  <a:pt x="214265" y="492"/>
                </a:lnTo>
                <a:lnTo>
                  <a:pt x="214265" y="115"/>
                </a:lnTo>
                <a:close/>
              </a:path>
              <a:path w="1504950" h="225425" extrusionOk="0">
                <a:moveTo>
                  <a:pt x="959154" y="115"/>
                </a:moveTo>
                <a:lnTo>
                  <a:pt x="916118" y="115"/>
                </a:lnTo>
                <a:lnTo>
                  <a:pt x="810781" y="127420"/>
                </a:lnTo>
                <a:lnTo>
                  <a:pt x="877453" y="127420"/>
                </a:lnTo>
                <a:lnTo>
                  <a:pt x="902674" y="96939"/>
                </a:lnTo>
                <a:lnTo>
                  <a:pt x="959154" y="96939"/>
                </a:lnTo>
                <a:lnTo>
                  <a:pt x="959154" y="115"/>
                </a:lnTo>
                <a:close/>
              </a:path>
              <a:path w="1504950" h="225425" extrusionOk="0">
                <a:moveTo>
                  <a:pt x="1241909" y="115"/>
                </a:moveTo>
                <a:lnTo>
                  <a:pt x="1172875" y="115"/>
                </a:lnTo>
                <a:lnTo>
                  <a:pt x="1095778" y="98729"/>
                </a:lnTo>
                <a:lnTo>
                  <a:pt x="1161650" y="98729"/>
                </a:lnTo>
                <a:lnTo>
                  <a:pt x="1230035" y="14701"/>
                </a:lnTo>
                <a:lnTo>
                  <a:pt x="1433927" y="14701"/>
                </a:lnTo>
                <a:lnTo>
                  <a:pt x="1433135" y="13978"/>
                </a:lnTo>
                <a:lnTo>
                  <a:pt x="1416066" y="5961"/>
                </a:lnTo>
                <a:lnTo>
                  <a:pt x="1395888" y="1728"/>
                </a:lnTo>
                <a:lnTo>
                  <a:pt x="1377660" y="753"/>
                </a:lnTo>
                <a:lnTo>
                  <a:pt x="1367131" y="753"/>
                </a:lnTo>
                <a:lnTo>
                  <a:pt x="1367131" y="387"/>
                </a:lnTo>
                <a:lnTo>
                  <a:pt x="1241679" y="387"/>
                </a:lnTo>
                <a:lnTo>
                  <a:pt x="1241909" y="115"/>
                </a:lnTo>
                <a:close/>
              </a:path>
              <a:path w="1504950" h="225425" extrusionOk="0">
                <a:moveTo>
                  <a:pt x="1504749" y="115"/>
                </a:moveTo>
                <a:lnTo>
                  <a:pt x="1446929" y="115"/>
                </a:lnTo>
                <a:lnTo>
                  <a:pt x="1446929" y="26564"/>
                </a:lnTo>
                <a:lnTo>
                  <a:pt x="1504749" y="26564"/>
                </a:lnTo>
                <a:lnTo>
                  <a:pt x="1504749" y="115"/>
                </a:lnTo>
                <a:close/>
              </a:path>
              <a:path w="1504950" h="225425" extrusionOk="0">
                <a:moveTo>
                  <a:pt x="1372764" y="492"/>
                </a:moveTo>
                <a:lnTo>
                  <a:pt x="1370858" y="492"/>
                </a:lnTo>
                <a:lnTo>
                  <a:pt x="1369005" y="659"/>
                </a:lnTo>
                <a:lnTo>
                  <a:pt x="1367131" y="753"/>
                </a:lnTo>
                <a:lnTo>
                  <a:pt x="1377660" y="753"/>
                </a:lnTo>
                <a:lnTo>
                  <a:pt x="1372764" y="492"/>
                </a:lnTo>
                <a:close/>
              </a:path>
              <a:path w="1504950" h="225425" extrusionOk="0">
                <a:moveTo>
                  <a:pt x="387715" y="314"/>
                </a:moveTo>
                <a:lnTo>
                  <a:pt x="386501" y="314"/>
                </a:lnTo>
                <a:lnTo>
                  <a:pt x="385318" y="450"/>
                </a:lnTo>
                <a:lnTo>
                  <a:pt x="384113" y="492"/>
                </a:lnTo>
                <a:lnTo>
                  <a:pt x="388622" y="492"/>
                </a:lnTo>
                <a:lnTo>
                  <a:pt x="387715" y="314"/>
                </a:lnTo>
                <a:close/>
              </a:path>
              <a:path w="1504950" h="225425" extrusionOk="0">
                <a:moveTo>
                  <a:pt x="810781" y="115"/>
                </a:moveTo>
                <a:lnTo>
                  <a:pt x="754312" y="115"/>
                </a:lnTo>
                <a:lnTo>
                  <a:pt x="754312" y="387"/>
                </a:lnTo>
                <a:lnTo>
                  <a:pt x="810781" y="387"/>
                </a:lnTo>
                <a:lnTo>
                  <a:pt x="810781" y="11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" name="Google Shape;27;p4"/>
          <p:cNvSpPr/>
          <p:nvPr/>
        </p:nvSpPr>
        <p:spPr>
          <a:xfrm>
            <a:off x="18574419" y="10284497"/>
            <a:ext cx="404495" cy="404495"/>
          </a:xfrm>
          <a:custGeom>
            <a:avLst/>
            <a:gdLst/>
            <a:ahLst/>
            <a:cxnLst/>
            <a:rect l="l" t="t" r="r" b="b"/>
            <a:pathLst>
              <a:path w="404494" h="404495" extrusionOk="0">
                <a:moveTo>
                  <a:pt x="404249" y="0"/>
                </a:moveTo>
                <a:lnTo>
                  <a:pt x="0" y="0"/>
                </a:lnTo>
                <a:lnTo>
                  <a:pt x="0" y="404239"/>
                </a:lnTo>
                <a:lnTo>
                  <a:pt x="404249" y="404239"/>
                </a:lnTo>
                <a:lnTo>
                  <a:pt x="404249" y="314283"/>
                </a:lnTo>
                <a:lnTo>
                  <a:pt x="331602" y="314283"/>
                </a:lnTo>
                <a:lnTo>
                  <a:pt x="322161" y="304954"/>
                </a:lnTo>
                <a:lnTo>
                  <a:pt x="248840" y="304954"/>
                </a:lnTo>
                <a:lnTo>
                  <a:pt x="209047" y="297268"/>
                </a:lnTo>
                <a:lnTo>
                  <a:pt x="70071" y="297268"/>
                </a:lnTo>
                <a:lnTo>
                  <a:pt x="70071" y="172570"/>
                </a:lnTo>
                <a:lnTo>
                  <a:pt x="148145" y="172570"/>
                </a:lnTo>
                <a:lnTo>
                  <a:pt x="150129" y="160014"/>
                </a:lnTo>
                <a:lnTo>
                  <a:pt x="155421" y="150631"/>
                </a:lnTo>
                <a:lnTo>
                  <a:pt x="90211" y="150631"/>
                </a:lnTo>
                <a:lnTo>
                  <a:pt x="72398" y="144221"/>
                </a:lnTo>
                <a:lnTo>
                  <a:pt x="64301" y="124990"/>
                </a:lnTo>
                <a:lnTo>
                  <a:pt x="72398" y="105760"/>
                </a:lnTo>
                <a:lnTo>
                  <a:pt x="90211" y="99350"/>
                </a:lnTo>
                <a:lnTo>
                  <a:pt x="214063" y="99350"/>
                </a:lnTo>
                <a:lnTo>
                  <a:pt x="248840" y="92520"/>
                </a:lnTo>
                <a:lnTo>
                  <a:pt x="404249" y="92520"/>
                </a:lnTo>
                <a:lnTo>
                  <a:pt x="404249" y="0"/>
                </a:lnTo>
                <a:close/>
              </a:path>
              <a:path w="404494" h="404495" extrusionOk="0">
                <a:moveTo>
                  <a:pt x="404249" y="92520"/>
                </a:moveTo>
                <a:lnTo>
                  <a:pt x="248840" y="92520"/>
                </a:lnTo>
                <a:lnTo>
                  <a:pt x="295304" y="101445"/>
                </a:lnTo>
                <a:lnTo>
                  <a:pt x="327699" y="125013"/>
                </a:lnTo>
                <a:lnTo>
                  <a:pt x="346818" y="158415"/>
                </a:lnTo>
                <a:lnTo>
                  <a:pt x="353455" y="196842"/>
                </a:lnTo>
                <a:lnTo>
                  <a:pt x="352462" y="214398"/>
                </a:lnTo>
                <a:lnTo>
                  <a:pt x="349010" y="231706"/>
                </a:lnTo>
                <a:lnTo>
                  <a:pt x="343044" y="248191"/>
                </a:lnTo>
                <a:lnTo>
                  <a:pt x="334513" y="263279"/>
                </a:lnTo>
                <a:lnTo>
                  <a:pt x="358701" y="287184"/>
                </a:lnTo>
                <a:lnTo>
                  <a:pt x="331602" y="314283"/>
                </a:lnTo>
                <a:lnTo>
                  <a:pt x="404249" y="314283"/>
                </a:lnTo>
                <a:lnTo>
                  <a:pt x="404249" y="92520"/>
                </a:lnTo>
                <a:close/>
              </a:path>
              <a:path w="404494" h="404495" extrusionOk="0">
                <a:moveTo>
                  <a:pt x="306828" y="289802"/>
                </a:moveTo>
                <a:lnTo>
                  <a:pt x="294490" y="296348"/>
                </a:lnTo>
                <a:lnTo>
                  <a:pt x="280677" y="301092"/>
                </a:lnTo>
                <a:lnTo>
                  <a:pt x="265443" y="303979"/>
                </a:lnTo>
                <a:lnTo>
                  <a:pt x="248840" y="304954"/>
                </a:lnTo>
                <a:lnTo>
                  <a:pt x="322161" y="304954"/>
                </a:lnTo>
                <a:lnTo>
                  <a:pt x="306828" y="289802"/>
                </a:lnTo>
                <a:close/>
              </a:path>
              <a:path w="404494" h="404495" extrusionOk="0">
                <a:moveTo>
                  <a:pt x="148145" y="172570"/>
                </a:moveTo>
                <a:lnTo>
                  <a:pt x="110352" y="172570"/>
                </a:lnTo>
                <a:lnTo>
                  <a:pt x="110352" y="297268"/>
                </a:lnTo>
                <a:lnTo>
                  <a:pt x="209047" y="297268"/>
                </a:lnTo>
                <a:lnTo>
                  <a:pt x="201881" y="295884"/>
                </a:lnTo>
                <a:lnTo>
                  <a:pt x="169290" y="271953"/>
                </a:lnTo>
                <a:lnTo>
                  <a:pt x="150250" y="238078"/>
                </a:lnTo>
                <a:lnTo>
                  <a:pt x="143943" y="199177"/>
                </a:lnTo>
                <a:lnTo>
                  <a:pt x="148145" y="172570"/>
                </a:lnTo>
                <a:close/>
              </a:path>
              <a:path w="404494" h="404495" extrusionOk="0">
                <a:moveTo>
                  <a:pt x="214063" y="99350"/>
                </a:moveTo>
                <a:lnTo>
                  <a:pt x="90211" y="99350"/>
                </a:lnTo>
                <a:lnTo>
                  <a:pt x="108025" y="105760"/>
                </a:lnTo>
                <a:lnTo>
                  <a:pt x="116122" y="124990"/>
                </a:lnTo>
                <a:lnTo>
                  <a:pt x="108025" y="144221"/>
                </a:lnTo>
                <a:lnTo>
                  <a:pt x="90211" y="150631"/>
                </a:lnTo>
                <a:lnTo>
                  <a:pt x="155421" y="150631"/>
                </a:lnTo>
                <a:lnTo>
                  <a:pt x="169400" y="125850"/>
                </a:lnTo>
                <a:lnTo>
                  <a:pt x="202167" y="101686"/>
                </a:lnTo>
                <a:lnTo>
                  <a:pt x="214063" y="993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8" name="Google Shape;28;p4"/>
          <p:cNvSpPr/>
          <p:nvPr/>
        </p:nvSpPr>
        <p:spPr>
          <a:xfrm>
            <a:off x="18756181" y="10411695"/>
            <a:ext cx="133744" cy="142205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9" name="Google Shape;29;p4"/>
          <p:cNvSpPr/>
          <p:nvPr/>
        </p:nvSpPr>
        <p:spPr>
          <a:xfrm>
            <a:off x="18006111" y="11170010"/>
            <a:ext cx="40640" cy="53340"/>
          </a:xfrm>
          <a:custGeom>
            <a:avLst/>
            <a:gdLst/>
            <a:ahLst/>
            <a:cxnLst/>
            <a:rect l="l" t="t" r="r" b="b"/>
            <a:pathLst>
              <a:path w="40640" h="53340" extrusionOk="0">
                <a:moveTo>
                  <a:pt x="7088" y="0"/>
                </a:moveTo>
                <a:lnTo>
                  <a:pt x="0" y="0"/>
                </a:lnTo>
                <a:lnTo>
                  <a:pt x="0" y="53296"/>
                </a:lnTo>
                <a:lnTo>
                  <a:pt x="5717" y="53296"/>
                </a:lnTo>
                <a:lnTo>
                  <a:pt x="15011" y="39820"/>
                </a:lnTo>
                <a:lnTo>
                  <a:pt x="7088" y="39820"/>
                </a:lnTo>
                <a:lnTo>
                  <a:pt x="7088" y="0"/>
                </a:lnTo>
                <a:close/>
              </a:path>
              <a:path w="40640" h="53340" extrusionOk="0">
                <a:moveTo>
                  <a:pt x="40208" y="13549"/>
                </a:moveTo>
                <a:lnTo>
                  <a:pt x="33129" y="13549"/>
                </a:lnTo>
                <a:lnTo>
                  <a:pt x="33129" y="53296"/>
                </a:lnTo>
                <a:lnTo>
                  <a:pt x="40208" y="53296"/>
                </a:lnTo>
                <a:lnTo>
                  <a:pt x="40208" y="13549"/>
                </a:lnTo>
                <a:close/>
              </a:path>
              <a:path w="40640" h="53340" extrusionOk="0">
                <a:moveTo>
                  <a:pt x="40208" y="0"/>
                </a:moveTo>
                <a:lnTo>
                  <a:pt x="34501" y="0"/>
                </a:lnTo>
                <a:lnTo>
                  <a:pt x="7088" y="39820"/>
                </a:lnTo>
                <a:lnTo>
                  <a:pt x="15011" y="39820"/>
                </a:lnTo>
                <a:lnTo>
                  <a:pt x="33129" y="13549"/>
                </a:lnTo>
                <a:lnTo>
                  <a:pt x="40208" y="13549"/>
                </a:lnTo>
                <a:lnTo>
                  <a:pt x="402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0" name="Google Shape;30;p4"/>
          <p:cNvSpPr/>
          <p:nvPr/>
        </p:nvSpPr>
        <p:spPr>
          <a:xfrm>
            <a:off x="18086695" y="11170006"/>
            <a:ext cx="40005" cy="53340"/>
          </a:xfrm>
          <a:custGeom>
            <a:avLst/>
            <a:gdLst/>
            <a:ahLst/>
            <a:cxnLst/>
            <a:rect l="l" t="t" r="r" b="b"/>
            <a:pathLst>
              <a:path w="40005" h="53340" extrusionOk="0">
                <a:moveTo>
                  <a:pt x="7088" y="0"/>
                </a:moveTo>
                <a:lnTo>
                  <a:pt x="0" y="0"/>
                </a:lnTo>
                <a:lnTo>
                  <a:pt x="0" y="53307"/>
                </a:lnTo>
                <a:lnTo>
                  <a:pt x="7088" y="53307"/>
                </a:lnTo>
                <a:lnTo>
                  <a:pt x="7088" y="29318"/>
                </a:lnTo>
                <a:lnTo>
                  <a:pt x="39977" y="29318"/>
                </a:lnTo>
                <a:lnTo>
                  <a:pt x="39977" y="22617"/>
                </a:lnTo>
                <a:lnTo>
                  <a:pt x="7088" y="22617"/>
                </a:lnTo>
                <a:lnTo>
                  <a:pt x="7088" y="0"/>
                </a:lnTo>
                <a:close/>
              </a:path>
              <a:path w="40005" h="53340" extrusionOk="0">
                <a:moveTo>
                  <a:pt x="39977" y="29318"/>
                </a:moveTo>
                <a:lnTo>
                  <a:pt x="32972" y="29318"/>
                </a:lnTo>
                <a:lnTo>
                  <a:pt x="32972" y="53307"/>
                </a:lnTo>
                <a:lnTo>
                  <a:pt x="39977" y="53307"/>
                </a:lnTo>
                <a:lnTo>
                  <a:pt x="39977" y="29318"/>
                </a:lnTo>
                <a:close/>
              </a:path>
              <a:path w="40005" h="53340" extrusionOk="0">
                <a:moveTo>
                  <a:pt x="39977" y="0"/>
                </a:moveTo>
                <a:lnTo>
                  <a:pt x="32972" y="0"/>
                </a:lnTo>
                <a:lnTo>
                  <a:pt x="32972" y="22617"/>
                </a:lnTo>
                <a:lnTo>
                  <a:pt x="39977" y="22617"/>
                </a:lnTo>
                <a:lnTo>
                  <a:pt x="3997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1" name="Google Shape;31;p4"/>
          <p:cNvSpPr/>
          <p:nvPr/>
        </p:nvSpPr>
        <p:spPr>
          <a:xfrm>
            <a:off x="18162672" y="11170007"/>
            <a:ext cx="38735" cy="53340"/>
          </a:xfrm>
          <a:custGeom>
            <a:avLst/>
            <a:gdLst/>
            <a:ahLst/>
            <a:cxnLst/>
            <a:rect l="l" t="t" r="r" b="b"/>
            <a:pathLst>
              <a:path w="38734" h="53340" extrusionOk="0">
                <a:moveTo>
                  <a:pt x="22690" y="6701"/>
                </a:moveTo>
                <a:lnTo>
                  <a:pt x="15674" y="6701"/>
                </a:lnTo>
                <a:lnTo>
                  <a:pt x="15674" y="53307"/>
                </a:lnTo>
                <a:lnTo>
                  <a:pt x="22690" y="53307"/>
                </a:lnTo>
                <a:lnTo>
                  <a:pt x="22690" y="6701"/>
                </a:lnTo>
                <a:close/>
              </a:path>
              <a:path w="38734" h="53340" extrusionOk="0">
                <a:moveTo>
                  <a:pt x="38449" y="0"/>
                </a:moveTo>
                <a:lnTo>
                  <a:pt x="0" y="0"/>
                </a:lnTo>
                <a:lnTo>
                  <a:pt x="0" y="6701"/>
                </a:lnTo>
                <a:lnTo>
                  <a:pt x="38449" y="6701"/>
                </a:lnTo>
                <a:lnTo>
                  <a:pt x="384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2" name="Google Shape;32;p4"/>
          <p:cNvSpPr/>
          <p:nvPr/>
        </p:nvSpPr>
        <p:spPr>
          <a:xfrm>
            <a:off x="18237034" y="11170003"/>
            <a:ext cx="32384" cy="53340"/>
          </a:xfrm>
          <a:custGeom>
            <a:avLst/>
            <a:gdLst/>
            <a:ahLst/>
            <a:cxnLst/>
            <a:rect l="l" t="t" r="r" b="b"/>
            <a:pathLst>
              <a:path w="32384" h="53340" extrusionOk="0">
                <a:moveTo>
                  <a:pt x="31444" y="0"/>
                </a:moveTo>
                <a:lnTo>
                  <a:pt x="0" y="0"/>
                </a:lnTo>
                <a:lnTo>
                  <a:pt x="0" y="53307"/>
                </a:lnTo>
                <a:lnTo>
                  <a:pt x="31831" y="53307"/>
                </a:lnTo>
                <a:lnTo>
                  <a:pt x="31831" y="46605"/>
                </a:lnTo>
                <a:lnTo>
                  <a:pt x="7088" y="46605"/>
                </a:lnTo>
                <a:lnTo>
                  <a:pt x="7088" y="29705"/>
                </a:lnTo>
                <a:lnTo>
                  <a:pt x="29538" y="29705"/>
                </a:lnTo>
                <a:lnTo>
                  <a:pt x="29538" y="23077"/>
                </a:lnTo>
                <a:lnTo>
                  <a:pt x="7088" y="23077"/>
                </a:lnTo>
                <a:lnTo>
                  <a:pt x="7088" y="6701"/>
                </a:lnTo>
                <a:lnTo>
                  <a:pt x="31444" y="6701"/>
                </a:lnTo>
                <a:lnTo>
                  <a:pt x="3144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3" name="Google Shape;33;p4"/>
          <p:cNvSpPr/>
          <p:nvPr/>
        </p:nvSpPr>
        <p:spPr>
          <a:xfrm>
            <a:off x="18303003" y="11170011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1" y="52839"/>
                </a:lnTo>
                <a:lnTo>
                  <a:pt x="12500" y="49471"/>
                </a:lnTo>
                <a:lnTo>
                  <a:pt x="13357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57" y="47810"/>
                </a:lnTo>
                <a:lnTo>
                  <a:pt x="16225" y="42248"/>
                </a:lnTo>
                <a:lnTo>
                  <a:pt x="17580" y="30229"/>
                </a:lnTo>
                <a:lnTo>
                  <a:pt x="17580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4" name="Google Shape;34;p4"/>
          <p:cNvSpPr/>
          <p:nvPr/>
        </p:nvSpPr>
        <p:spPr>
          <a:xfrm>
            <a:off x="18383942" y="11170011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5" name="Google Shape;35;p4"/>
          <p:cNvSpPr/>
          <p:nvPr/>
        </p:nvSpPr>
        <p:spPr>
          <a:xfrm>
            <a:off x="18467816" y="11170003"/>
            <a:ext cx="32384" cy="53340"/>
          </a:xfrm>
          <a:custGeom>
            <a:avLst/>
            <a:gdLst/>
            <a:ahLst/>
            <a:cxnLst/>
            <a:rect l="l" t="t" r="r" b="b"/>
            <a:pathLst>
              <a:path w="32384" h="53340" extrusionOk="0">
                <a:moveTo>
                  <a:pt x="31444" y="0"/>
                </a:moveTo>
                <a:lnTo>
                  <a:pt x="0" y="0"/>
                </a:lnTo>
                <a:lnTo>
                  <a:pt x="0" y="53307"/>
                </a:lnTo>
                <a:lnTo>
                  <a:pt x="31831" y="53307"/>
                </a:lnTo>
                <a:lnTo>
                  <a:pt x="31831" y="46605"/>
                </a:lnTo>
                <a:lnTo>
                  <a:pt x="7078" y="46605"/>
                </a:lnTo>
                <a:lnTo>
                  <a:pt x="7078" y="29705"/>
                </a:lnTo>
                <a:lnTo>
                  <a:pt x="29538" y="29705"/>
                </a:lnTo>
                <a:lnTo>
                  <a:pt x="29538" y="23077"/>
                </a:lnTo>
                <a:lnTo>
                  <a:pt x="7078" y="23077"/>
                </a:lnTo>
                <a:lnTo>
                  <a:pt x="7078" y="6701"/>
                </a:lnTo>
                <a:lnTo>
                  <a:pt x="31444" y="6701"/>
                </a:lnTo>
                <a:lnTo>
                  <a:pt x="3144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6" name="Google Shape;36;p4"/>
          <p:cNvSpPr/>
          <p:nvPr/>
        </p:nvSpPr>
        <p:spPr>
          <a:xfrm>
            <a:off x="18537938" y="11170004"/>
            <a:ext cx="39370" cy="53340"/>
          </a:xfrm>
          <a:custGeom>
            <a:avLst/>
            <a:gdLst/>
            <a:ahLst/>
            <a:cxnLst/>
            <a:rect l="l" t="t" r="r" b="b"/>
            <a:pathLst>
              <a:path w="39369" h="53340" extrusionOk="0">
                <a:moveTo>
                  <a:pt x="7088" y="0"/>
                </a:moveTo>
                <a:lnTo>
                  <a:pt x="0" y="0"/>
                </a:lnTo>
                <a:lnTo>
                  <a:pt x="0" y="53307"/>
                </a:lnTo>
                <a:lnTo>
                  <a:pt x="7088" y="53307"/>
                </a:lnTo>
                <a:lnTo>
                  <a:pt x="7088" y="27716"/>
                </a:lnTo>
                <a:lnTo>
                  <a:pt x="16085" y="27716"/>
                </a:lnTo>
                <a:lnTo>
                  <a:pt x="14470" y="25894"/>
                </a:lnTo>
                <a:lnTo>
                  <a:pt x="16126" y="24072"/>
                </a:lnTo>
                <a:lnTo>
                  <a:pt x="7088" y="24072"/>
                </a:lnTo>
                <a:lnTo>
                  <a:pt x="7088" y="0"/>
                </a:lnTo>
                <a:close/>
              </a:path>
              <a:path w="39369" h="53340" extrusionOk="0">
                <a:moveTo>
                  <a:pt x="16085" y="27716"/>
                </a:moveTo>
                <a:lnTo>
                  <a:pt x="7088" y="27716"/>
                </a:lnTo>
                <a:lnTo>
                  <a:pt x="30082" y="53307"/>
                </a:lnTo>
                <a:lnTo>
                  <a:pt x="38763" y="53307"/>
                </a:lnTo>
                <a:lnTo>
                  <a:pt x="16085" y="27716"/>
                </a:lnTo>
                <a:close/>
              </a:path>
              <a:path w="39369" h="53340" extrusionOk="0">
                <a:moveTo>
                  <a:pt x="37998" y="0"/>
                </a:moveTo>
                <a:lnTo>
                  <a:pt x="29328" y="0"/>
                </a:lnTo>
                <a:lnTo>
                  <a:pt x="7088" y="24072"/>
                </a:lnTo>
                <a:lnTo>
                  <a:pt x="16126" y="24072"/>
                </a:lnTo>
                <a:lnTo>
                  <a:pt x="3799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7" name="Google Shape;37;p4"/>
          <p:cNvSpPr/>
          <p:nvPr/>
        </p:nvSpPr>
        <p:spPr>
          <a:xfrm>
            <a:off x="18602345" y="11170007"/>
            <a:ext cx="38735" cy="53340"/>
          </a:xfrm>
          <a:custGeom>
            <a:avLst/>
            <a:gdLst/>
            <a:ahLst/>
            <a:cxnLst/>
            <a:rect l="l" t="t" r="r" b="b"/>
            <a:pathLst>
              <a:path w="38734" h="53340" extrusionOk="0">
                <a:moveTo>
                  <a:pt x="22690" y="6701"/>
                </a:moveTo>
                <a:lnTo>
                  <a:pt x="15674" y="6701"/>
                </a:lnTo>
                <a:lnTo>
                  <a:pt x="15674" y="53307"/>
                </a:lnTo>
                <a:lnTo>
                  <a:pt x="22690" y="53307"/>
                </a:lnTo>
                <a:lnTo>
                  <a:pt x="22690" y="6701"/>
                </a:lnTo>
                <a:close/>
              </a:path>
              <a:path w="38734" h="53340" extrusionOk="0">
                <a:moveTo>
                  <a:pt x="38449" y="0"/>
                </a:moveTo>
                <a:lnTo>
                  <a:pt x="0" y="0"/>
                </a:lnTo>
                <a:lnTo>
                  <a:pt x="0" y="6701"/>
                </a:lnTo>
                <a:lnTo>
                  <a:pt x="38449" y="6701"/>
                </a:lnTo>
                <a:lnTo>
                  <a:pt x="384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8" name="Google Shape;38;p4"/>
          <p:cNvSpPr/>
          <p:nvPr/>
        </p:nvSpPr>
        <p:spPr>
          <a:xfrm>
            <a:off x="18673231" y="11170006"/>
            <a:ext cx="41275" cy="53975"/>
          </a:xfrm>
          <a:custGeom>
            <a:avLst/>
            <a:gdLst/>
            <a:ahLst/>
            <a:cxnLst/>
            <a:rect l="l" t="t" r="r" b="b"/>
            <a:pathLst>
              <a:path w="41275" h="53975" extrusionOk="0">
                <a:moveTo>
                  <a:pt x="5790" y="46752"/>
                </a:moveTo>
                <a:lnTo>
                  <a:pt x="5790" y="53307"/>
                </a:lnTo>
                <a:lnTo>
                  <a:pt x="14397" y="53841"/>
                </a:lnTo>
                <a:lnTo>
                  <a:pt x="20261" y="49883"/>
                </a:lnTo>
                <a:lnTo>
                  <a:pt x="21324" y="47359"/>
                </a:lnTo>
                <a:lnTo>
                  <a:pt x="11737" y="47359"/>
                </a:lnTo>
                <a:lnTo>
                  <a:pt x="5790" y="46752"/>
                </a:lnTo>
                <a:close/>
              </a:path>
              <a:path w="41275" h="53975" extrusionOk="0">
                <a:moveTo>
                  <a:pt x="7162" y="0"/>
                </a:moveTo>
                <a:lnTo>
                  <a:pt x="0" y="0"/>
                </a:lnTo>
                <a:lnTo>
                  <a:pt x="18051" y="38218"/>
                </a:lnTo>
                <a:lnTo>
                  <a:pt x="17507" y="39443"/>
                </a:lnTo>
                <a:lnTo>
                  <a:pt x="15151" y="45003"/>
                </a:lnTo>
                <a:lnTo>
                  <a:pt x="11737" y="47359"/>
                </a:lnTo>
                <a:lnTo>
                  <a:pt x="21324" y="47359"/>
                </a:lnTo>
                <a:lnTo>
                  <a:pt x="28443" y="30459"/>
                </a:lnTo>
                <a:lnTo>
                  <a:pt x="21318" y="30459"/>
                </a:lnTo>
                <a:lnTo>
                  <a:pt x="7162" y="0"/>
                </a:lnTo>
                <a:close/>
              </a:path>
              <a:path w="41275" h="53975" extrusionOk="0">
                <a:moveTo>
                  <a:pt x="41276" y="0"/>
                </a:moveTo>
                <a:lnTo>
                  <a:pt x="34114" y="0"/>
                </a:lnTo>
                <a:lnTo>
                  <a:pt x="21318" y="30459"/>
                </a:lnTo>
                <a:lnTo>
                  <a:pt x="28443" y="30459"/>
                </a:lnTo>
                <a:lnTo>
                  <a:pt x="4127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9" name="Google Shape;39;p4"/>
          <p:cNvSpPr/>
          <p:nvPr/>
        </p:nvSpPr>
        <p:spPr>
          <a:xfrm>
            <a:off x="18740141" y="11170005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307"/>
                </a:lnTo>
                <a:lnTo>
                  <a:pt x="7539" y="53307"/>
                </a:lnTo>
                <a:lnTo>
                  <a:pt x="11884" y="41349"/>
                </a:lnTo>
                <a:lnTo>
                  <a:pt x="43281" y="41349"/>
                </a:lnTo>
                <a:lnTo>
                  <a:pt x="40811" y="34721"/>
                </a:lnTo>
                <a:lnTo>
                  <a:pt x="14313" y="34721"/>
                </a:lnTo>
                <a:lnTo>
                  <a:pt x="23831" y="8460"/>
                </a:lnTo>
                <a:lnTo>
                  <a:pt x="31026" y="846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1" y="41349"/>
                </a:moveTo>
                <a:lnTo>
                  <a:pt x="35862" y="41349"/>
                </a:lnTo>
                <a:lnTo>
                  <a:pt x="40197" y="53307"/>
                </a:lnTo>
                <a:lnTo>
                  <a:pt x="47736" y="53307"/>
                </a:lnTo>
                <a:lnTo>
                  <a:pt x="43281" y="41349"/>
                </a:lnTo>
                <a:close/>
              </a:path>
              <a:path w="48259" h="53340" extrusionOk="0">
                <a:moveTo>
                  <a:pt x="31026" y="8460"/>
                </a:moveTo>
                <a:lnTo>
                  <a:pt x="23831" y="8460"/>
                </a:lnTo>
                <a:lnTo>
                  <a:pt x="33423" y="34721"/>
                </a:lnTo>
                <a:lnTo>
                  <a:pt x="40811" y="34721"/>
                </a:lnTo>
                <a:lnTo>
                  <a:pt x="31026" y="846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0" name="Google Shape;40;p4"/>
          <p:cNvSpPr/>
          <p:nvPr/>
        </p:nvSpPr>
        <p:spPr>
          <a:xfrm>
            <a:off x="18818694" y="11170011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1" name="Google Shape;41;p4"/>
          <p:cNvSpPr/>
          <p:nvPr/>
        </p:nvSpPr>
        <p:spPr>
          <a:xfrm>
            <a:off x="18904755" y="11170002"/>
            <a:ext cx="36830" cy="53340"/>
          </a:xfrm>
          <a:custGeom>
            <a:avLst/>
            <a:gdLst/>
            <a:ahLst/>
            <a:cxnLst/>
            <a:rect l="l" t="t" r="r" b="b"/>
            <a:pathLst>
              <a:path w="36830" h="53340" extrusionOk="0">
                <a:moveTo>
                  <a:pt x="7078" y="0"/>
                </a:moveTo>
                <a:lnTo>
                  <a:pt x="0" y="0"/>
                </a:lnTo>
                <a:lnTo>
                  <a:pt x="0" y="53307"/>
                </a:lnTo>
                <a:lnTo>
                  <a:pt x="29150" y="53307"/>
                </a:lnTo>
                <a:lnTo>
                  <a:pt x="35788" y="46679"/>
                </a:lnTo>
                <a:lnTo>
                  <a:pt x="7078" y="46679"/>
                </a:lnTo>
                <a:lnTo>
                  <a:pt x="7078" y="25674"/>
                </a:lnTo>
                <a:lnTo>
                  <a:pt x="35723" y="25674"/>
                </a:lnTo>
                <a:lnTo>
                  <a:pt x="29150" y="19046"/>
                </a:lnTo>
                <a:lnTo>
                  <a:pt x="7078" y="19046"/>
                </a:lnTo>
                <a:lnTo>
                  <a:pt x="7078" y="0"/>
                </a:lnTo>
                <a:close/>
              </a:path>
              <a:path w="36830" h="53340" extrusionOk="0">
                <a:moveTo>
                  <a:pt x="35723" y="25674"/>
                </a:moveTo>
                <a:lnTo>
                  <a:pt x="25192" y="25674"/>
                </a:lnTo>
                <a:lnTo>
                  <a:pt x="29538" y="30166"/>
                </a:lnTo>
                <a:lnTo>
                  <a:pt x="29538" y="42270"/>
                </a:lnTo>
                <a:lnTo>
                  <a:pt x="25192" y="46679"/>
                </a:lnTo>
                <a:lnTo>
                  <a:pt x="35788" y="46679"/>
                </a:lnTo>
                <a:lnTo>
                  <a:pt x="36543" y="45925"/>
                </a:lnTo>
                <a:lnTo>
                  <a:pt x="36543" y="26501"/>
                </a:lnTo>
                <a:lnTo>
                  <a:pt x="35723" y="2567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" name="Google Shape;42;p4"/>
          <p:cNvSpPr/>
          <p:nvPr/>
        </p:nvSpPr>
        <p:spPr>
          <a:xfrm>
            <a:off x="18978605" y="11170006"/>
            <a:ext cx="40005" cy="53340"/>
          </a:xfrm>
          <a:custGeom>
            <a:avLst/>
            <a:gdLst/>
            <a:ahLst/>
            <a:cxnLst/>
            <a:rect l="l" t="t" r="r" b="b"/>
            <a:pathLst>
              <a:path w="40005" h="53340" extrusionOk="0">
                <a:moveTo>
                  <a:pt x="7088" y="0"/>
                </a:moveTo>
                <a:lnTo>
                  <a:pt x="0" y="0"/>
                </a:lnTo>
                <a:lnTo>
                  <a:pt x="0" y="53307"/>
                </a:lnTo>
                <a:lnTo>
                  <a:pt x="7088" y="53307"/>
                </a:lnTo>
                <a:lnTo>
                  <a:pt x="7088" y="29318"/>
                </a:lnTo>
                <a:lnTo>
                  <a:pt x="39977" y="29318"/>
                </a:lnTo>
                <a:lnTo>
                  <a:pt x="39977" y="22617"/>
                </a:lnTo>
                <a:lnTo>
                  <a:pt x="7088" y="22617"/>
                </a:lnTo>
                <a:lnTo>
                  <a:pt x="7088" y="0"/>
                </a:lnTo>
                <a:close/>
              </a:path>
              <a:path w="40005" h="53340" extrusionOk="0">
                <a:moveTo>
                  <a:pt x="39977" y="29318"/>
                </a:moveTo>
                <a:lnTo>
                  <a:pt x="32983" y="29318"/>
                </a:lnTo>
                <a:lnTo>
                  <a:pt x="32983" y="53307"/>
                </a:lnTo>
                <a:lnTo>
                  <a:pt x="39977" y="53307"/>
                </a:lnTo>
                <a:lnTo>
                  <a:pt x="39977" y="29318"/>
                </a:lnTo>
                <a:close/>
              </a:path>
              <a:path w="40005" h="53340" extrusionOk="0">
                <a:moveTo>
                  <a:pt x="39977" y="0"/>
                </a:moveTo>
                <a:lnTo>
                  <a:pt x="32983" y="0"/>
                </a:lnTo>
                <a:lnTo>
                  <a:pt x="32983" y="22617"/>
                </a:lnTo>
                <a:lnTo>
                  <a:pt x="39977" y="22617"/>
                </a:lnTo>
                <a:lnTo>
                  <a:pt x="3997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3" name="Google Shape;43;p4"/>
          <p:cNvSpPr/>
          <p:nvPr/>
        </p:nvSpPr>
        <p:spPr>
          <a:xfrm>
            <a:off x="19053848" y="11170005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307"/>
                </a:lnTo>
                <a:lnTo>
                  <a:pt x="7539" y="53307"/>
                </a:lnTo>
                <a:lnTo>
                  <a:pt x="11884" y="41349"/>
                </a:lnTo>
                <a:lnTo>
                  <a:pt x="43281" y="41349"/>
                </a:lnTo>
                <a:lnTo>
                  <a:pt x="40811" y="34721"/>
                </a:lnTo>
                <a:lnTo>
                  <a:pt x="14313" y="34721"/>
                </a:lnTo>
                <a:lnTo>
                  <a:pt x="23831" y="8460"/>
                </a:lnTo>
                <a:lnTo>
                  <a:pt x="31026" y="846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1" y="41349"/>
                </a:moveTo>
                <a:lnTo>
                  <a:pt x="35862" y="41349"/>
                </a:lnTo>
                <a:lnTo>
                  <a:pt x="40197" y="53307"/>
                </a:lnTo>
                <a:lnTo>
                  <a:pt x="47736" y="53307"/>
                </a:lnTo>
                <a:lnTo>
                  <a:pt x="43281" y="41349"/>
                </a:lnTo>
                <a:close/>
              </a:path>
              <a:path w="48259" h="53340" extrusionOk="0">
                <a:moveTo>
                  <a:pt x="31026" y="8460"/>
                </a:moveTo>
                <a:lnTo>
                  <a:pt x="23831" y="8460"/>
                </a:lnTo>
                <a:lnTo>
                  <a:pt x="33423" y="34721"/>
                </a:lnTo>
                <a:lnTo>
                  <a:pt x="40811" y="34721"/>
                </a:lnTo>
                <a:lnTo>
                  <a:pt x="31026" y="846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4" name="Google Shape;44;p4"/>
          <p:cNvSpPr/>
          <p:nvPr/>
        </p:nvSpPr>
        <p:spPr>
          <a:xfrm>
            <a:off x="19133553" y="11170003"/>
            <a:ext cx="39370" cy="53340"/>
          </a:xfrm>
          <a:custGeom>
            <a:avLst/>
            <a:gdLst/>
            <a:ahLst/>
            <a:cxnLst/>
            <a:rect l="l" t="t" r="r" b="b"/>
            <a:pathLst>
              <a:path w="39369" h="53340" extrusionOk="0">
                <a:moveTo>
                  <a:pt x="39360" y="0"/>
                </a:moveTo>
                <a:lnTo>
                  <a:pt x="8910" y="0"/>
                </a:lnTo>
                <a:lnTo>
                  <a:pt x="1518" y="7392"/>
                </a:lnTo>
                <a:lnTo>
                  <a:pt x="1518" y="24135"/>
                </a:lnTo>
                <a:lnTo>
                  <a:pt x="6931" y="30690"/>
                </a:lnTo>
                <a:lnTo>
                  <a:pt x="14167" y="32438"/>
                </a:lnTo>
                <a:lnTo>
                  <a:pt x="0" y="53307"/>
                </a:lnTo>
                <a:lnTo>
                  <a:pt x="7989" y="53307"/>
                </a:lnTo>
                <a:lnTo>
                  <a:pt x="21768" y="32899"/>
                </a:lnTo>
                <a:lnTo>
                  <a:pt x="39360" y="32899"/>
                </a:lnTo>
                <a:lnTo>
                  <a:pt x="39360" y="26501"/>
                </a:lnTo>
                <a:lnTo>
                  <a:pt x="12858" y="26501"/>
                </a:lnTo>
                <a:lnTo>
                  <a:pt x="8523" y="22009"/>
                </a:lnTo>
                <a:lnTo>
                  <a:pt x="8523" y="11046"/>
                </a:lnTo>
                <a:lnTo>
                  <a:pt x="12858" y="6628"/>
                </a:lnTo>
                <a:lnTo>
                  <a:pt x="39360" y="6628"/>
                </a:lnTo>
                <a:lnTo>
                  <a:pt x="39360" y="0"/>
                </a:lnTo>
                <a:close/>
              </a:path>
              <a:path w="39369" h="53340" extrusionOk="0">
                <a:moveTo>
                  <a:pt x="39360" y="32899"/>
                </a:moveTo>
                <a:lnTo>
                  <a:pt x="32355" y="32899"/>
                </a:lnTo>
                <a:lnTo>
                  <a:pt x="32355" y="53307"/>
                </a:lnTo>
                <a:lnTo>
                  <a:pt x="39360" y="53307"/>
                </a:lnTo>
                <a:lnTo>
                  <a:pt x="39360" y="32899"/>
                </a:lnTo>
                <a:close/>
              </a:path>
              <a:path w="39369" h="53340" extrusionOk="0">
                <a:moveTo>
                  <a:pt x="39360" y="6628"/>
                </a:moveTo>
                <a:lnTo>
                  <a:pt x="32355" y="6628"/>
                </a:lnTo>
                <a:lnTo>
                  <a:pt x="32355" y="26501"/>
                </a:lnTo>
                <a:lnTo>
                  <a:pt x="39360" y="26501"/>
                </a:lnTo>
                <a:lnTo>
                  <a:pt x="39360" y="66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5" name="Google Shape;45;p4"/>
          <p:cNvSpPr/>
          <p:nvPr/>
        </p:nvSpPr>
        <p:spPr>
          <a:xfrm>
            <a:off x="19261152" y="11170010"/>
            <a:ext cx="40640" cy="53340"/>
          </a:xfrm>
          <a:custGeom>
            <a:avLst/>
            <a:gdLst/>
            <a:ahLst/>
            <a:cxnLst/>
            <a:rect l="l" t="t" r="r" b="b"/>
            <a:pathLst>
              <a:path w="40640" h="53340" extrusionOk="0">
                <a:moveTo>
                  <a:pt x="7088" y="0"/>
                </a:moveTo>
                <a:lnTo>
                  <a:pt x="0" y="0"/>
                </a:lnTo>
                <a:lnTo>
                  <a:pt x="0" y="53296"/>
                </a:lnTo>
                <a:lnTo>
                  <a:pt x="5717" y="53296"/>
                </a:lnTo>
                <a:lnTo>
                  <a:pt x="15011" y="39820"/>
                </a:lnTo>
                <a:lnTo>
                  <a:pt x="7088" y="39820"/>
                </a:lnTo>
                <a:lnTo>
                  <a:pt x="7088" y="0"/>
                </a:lnTo>
                <a:close/>
              </a:path>
              <a:path w="40640" h="53340" extrusionOk="0">
                <a:moveTo>
                  <a:pt x="40208" y="13549"/>
                </a:moveTo>
                <a:lnTo>
                  <a:pt x="33129" y="13549"/>
                </a:lnTo>
                <a:lnTo>
                  <a:pt x="33129" y="53296"/>
                </a:lnTo>
                <a:lnTo>
                  <a:pt x="40208" y="53296"/>
                </a:lnTo>
                <a:lnTo>
                  <a:pt x="40208" y="13549"/>
                </a:lnTo>
                <a:close/>
              </a:path>
              <a:path w="40640" h="53340" extrusionOk="0">
                <a:moveTo>
                  <a:pt x="40208" y="0"/>
                </a:moveTo>
                <a:lnTo>
                  <a:pt x="34501" y="0"/>
                </a:lnTo>
                <a:lnTo>
                  <a:pt x="7088" y="39820"/>
                </a:lnTo>
                <a:lnTo>
                  <a:pt x="15011" y="39820"/>
                </a:lnTo>
                <a:lnTo>
                  <a:pt x="33129" y="13549"/>
                </a:lnTo>
                <a:lnTo>
                  <a:pt x="40208" y="13549"/>
                </a:lnTo>
                <a:lnTo>
                  <a:pt x="402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6" name="Google Shape;46;p4"/>
          <p:cNvSpPr/>
          <p:nvPr/>
        </p:nvSpPr>
        <p:spPr>
          <a:xfrm>
            <a:off x="19341734" y="11170007"/>
            <a:ext cx="30480" cy="53340"/>
          </a:xfrm>
          <a:custGeom>
            <a:avLst/>
            <a:gdLst/>
            <a:ahLst/>
            <a:cxnLst/>
            <a:rect l="l" t="t" r="r" b="b"/>
            <a:pathLst>
              <a:path w="30480" h="53340" extrusionOk="0">
                <a:moveTo>
                  <a:pt x="29925" y="0"/>
                </a:moveTo>
                <a:lnTo>
                  <a:pt x="0" y="0"/>
                </a:lnTo>
                <a:lnTo>
                  <a:pt x="0" y="53307"/>
                </a:lnTo>
                <a:lnTo>
                  <a:pt x="7078" y="53307"/>
                </a:lnTo>
                <a:lnTo>
                  <a:pt x="7078" y="6701"/>
                </a:lnTo>
                <a:lnTo>
                  <a:pt x="29925" y="6701"/>
                </a:lnTo>
                <a:lnTo>
                  <a:pt x="2992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7" name="Google Shape;47;p4"/>
          <p:cNvSpPr/>
          <p:nvPr/>
        </p:nvSpPr>
        <p:spPr>
          <a:xfrm>
            <a:off x="19407566" y="11170008"/>
            <a:ext cx="36830" cy="53340"/>
          </a:xfrm>
          <a:custGeom>
            <a:avLst/>
            <a:gdLst/>
            <a:ahLst/>
            <a:cxnLst/>
            <a:rect l="l" t="t" r="r" b="b"/>
            <a:pathLst>
              <a:path w="36830" h="53340" extrusionOk="0">
                <a:moveTo>
                  <a:pt x="29150" y="0"/>
                </a:moveTo>
                <a:lnTo>
                  <a:pt x="0" y="0"/>
                </a:lnTo>
                <a:lnTo>
                  <a:pt x="0" y="53307"/>
                </a:lnTo>
                <a:lnTo>
                  <a:pt x="7078" y="53307"/>
                </a:lnTo>
                <a:lnTo>
                  <a:pt x="7078" y="34271"/>
                </a:lnTo>
                <a:lnTo>
                  <a:pt x="29150" y="34271"/>
                </a:lnTo>
                <a:lnTo>
                  <a:pt x="35715" y="27632"/>
                </a:lnTo>
                <a:lnTo>
                  <a:pt x="7078" y="27632"/>
                </a:lnTo>
                <a:lnTo>
                  <a:pt x="7078" y="6628"/>
                </a:lnTo>
                <a:lnTo>
                  <a:pt x="35788" y="6628"/>
                </a:lnTo>
                <a:lnTo>
                  <a:pt x="29150" y="0"/>
                </a:lnTo>
                <a:close/>
              </a:path>
              <a:path w="36830" h="53340" extrusionOk="0">
                <a:moveTo>
                  <a:pt x="35788" y="6628"/>
                </a:moveTo>
                <a:lnTo>
                  <a:pt x="25192" y="6628"/>
                </a:lnTo>
                <a:lnTo>
                  <a:pt x="29538" y="11036"/>
                </a:lnTo>
                <a:lnTo>
                  <a:pt x="29538" y="23151"/>
                </a:lnTo>
                <a:lnTo>
                  <a:pt x="25192" y="27632"/>
                </a:lnTo>
                <a:lnTo>
                  <a:pt x="35715" y="27632"/>
                </a:lnTo>
                <a:lnTo>
                  <a:pt x="36543" y="26794"/>
                </a:lnTo>
                <a:lnTo>
                  <a:pt x="36543" y="7381"/>
                </a:lnTo>
                <a:lnTo>
                  <a:pt x="35788" y="66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8" name="Google Shape;48;p4"/>
          <p:cNvSpPr/>
          <p:nvPr/>
        </p:nvSpPr>
        <p:spPr>
          <a:xfrm>
            <a:off x="19470905" y="11170005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307"/>
                </a:lnTo>
                <a:lnTo>
                  <a:pt x="7539" y="53307"/>
                </a:lnTo>
                <a:lnTo>
                  <a:pt x="11884" y="41349"/>
                </a:lnTo>
                <a:lnTo>
                  <a:pt x="43281" y="41349"/>
                </a:lnTo>
                <a:lnTo>
                  <a:pt x="40811" y="34721"/>
                </a:lnTo>
                <a:lnTo>
                  <a:pt x="14313" y="34721"/>
                </a:lnTo>
                <a:lnTo>
                  <a:pt x="23831" y="8460"/>
                </a:lnTo>
                <a:lnTo>
                  <a:pt x="31026" y="846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1" y="41349"/>
                </a:moveTo>
                <a:lnTo>
                  <a:pt x="35862" y="41349"/>
                </a:lnTo>
                <a:lnTo>
                  <a:pt x="40197" y="53307"/>
                </a:lnTo>
                <a:lnTo>
                  <a:pt x="47736" y="53307"/>
                </a:lnTo>
                <a:lnTo>
                  <a:pt x="43281" y="41349"/>
                </a:lnTo>
                <a:close/>
              </a:path>
              <a:path w="48259" h="53340" extrusionOk="0">
                <a:moveTo>
                  <a:pt x="31026" y="8460"/>
                </a:moveTo>
                <a:lnTo>
                  <a:pt x="23831" y="8460"/>
                </a:lnTo>
                <a:lnTo>
                  <a:pt x="33423" y="34721"/>
                </a:lnTo>
                <a:lnTo>
                  <a:pt x="40811" y="34721"/>
                </a:lnTo>
                <a:lnTo>
                  <a:pt x="31026" y="846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9" name="Google Shape;49;p4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50" name="Google Shape;50;p4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51" name="Google Shape;51;p4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wo Content">
  <p:cSld name="Two Content">
    <p:bg>
      <p:bgPr>
        <a:solidFill>
          <a:schemeClr val="lt1"/>
        </a:solid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5"/>
          <p:cNvSpPr/>
          <p:nvPr/>
        </p:nvSpPr>
        <p:spPr>
          <a:xfrm>
            <a:off x="0" y="10203564"/>
            <a:ext cx="20104100" cy="1105535"/>
          </a:xfrm>
          <a:custGeom>
            <a:avLst/>
            <a:gdLst/>
            <a:ahLst/>
            <a:cxnLst/>
            <a:rect l="l" t="t" r="r" b="b"/>
            <a:pathLst>
              <a:path w="20104100" h="1105534" extrusionOk="0">
                <a:moveTo>
                  <a:pt x="0" y="1104992"/>
                </a:moveTo>
                <a:lnTo>
                  <a:pt x="20104099" y="1104992"/>
                </a:lnTo>
                <a:lnTo>
                  <a:pt x="20104099" y="0"/>
                </a:lnTo>
                <a:lnTo>
                  <a:pt x="0" y="0"/>
                </a:lnTo>
                <a:lnTo>
                  <a:pt x="0" y="1104992"/>
                </a:lnTo>
                <a:close/>
              </a:path>
            </a:pathLst>
          </a:custGeom>
          <a:solidFill>
            <a:srgbClr val="00B9F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4" name="Google Shape;54;p5"/>
          <p:cNvSpPr/>
          <p:nvPr/>
        </p:nvSpPr>
        <p:spPr>
          <a:xfrm>
            <a:off x="18016258" y="10833403"/>
            <a:ext cx="1504950" cy="225425"/>
          </a:xfrm>
          <a:custGeom>
            <a:avLst/>
            <a:gdLst/>
            <a:ahLst/>
            <a:cxnLst/>
            <a:rect l="l" t="t" r="r" b="b"/>
            <a:pathLst>
              <a:path w="1504950" h="225425" extrusionOk="0">
                <a:moveTo>
                  <a:pt x="1094029" y="224234"/>
                </a:moveTo>
                <a:lnTo>
                  <a:pt x="929039" y="224234"/>
                </a:lnTo>
                <a:lnTo>
                  <a:pt x="929039" y="224809"/>
                </a:lnTo>
                <a:lnTo>
                  <a:pt x="1094029" y="224809"/>
                </a:lnTo>
                <a:lnTo>
                  <a:pt x="1094029" y="224234"/>
                </a:lnTo>
                <a:close/>
              </a:path>
              <a:path w="1504950" h="225425" extrusionOk="0">
                <a:moveTo>
                  <a:pt x="1433927" y="14701"/>
                </a:moveTo>
                <a:lnTo>
                  <a:pt x="1318378" y="14701"/>
                </a:lnTo>
                <a:lnTo>
                  <a:pt x="1296552" y="31369"/>
                </a:lnTo>
                <a:lnTo>
                  <a:pt x="1279682" y="53586"/>
                </a:lnTo>
                <a:lnTo>
                  <a:pt x="1268802" y="80728"/>
                </a:lnTo>
                <a:lnTo>
                  <a:pt x="1264945" y="112174"/>
                </a:lnTo>
                <a:lnTo>
                  <a:pt x="1273581" y="157895"/>
                </a:lnTo>
                <a:lnTo>
                  <a:pt x="1297048" y="193363"/>
                </a:lnTo>
                <a:lnTo>
                  <a:pt x="1331697" y="216310"/>
                </a:lnTo>
                <a:lnTo>
                  <a:pt x="1373874" y="224464"/>
                </a:lnTo>
                <a:lnTo>
                  <a:pt x="1396824" y="223131"/>
                </a:lnTo>
                <a:lnTo>
                  <a:pt x="1416621" y="218688"/>
                </a:lnTo>
                <a:lnTo>
                  <a:pt x="1433309" y="210465"/>
                </a:lnTo>
                <a:lnTo>
                  <a:pt x="1446929" y="197795"/>
                </a:lnTo>
                <a:lnTo>
                  <a:pt x="1504749" y="197795"/>
                </a:lnTo>
                <a:lnTo>
                  <a:pt x="1504749" y="175376"/>
                </a:lnTo>
                <a:lnTo>
                  <a:pt x="1384617" y="175376"/>
                </a:lnTo>
                <a:lnTo>
                  <a:pt x="1360017" y="170796"/>
                </a:lnTo>
                <a:lnTo>
                  <a:pt x="1340414" y="157894"/>
                </a:lnTo>
                <a:lnTo>
                  <a:pt x="1327451" y="137934"/>
                </a:lnTo>
                <a:lnTo>
                  <a:pt x="1322766" y="112174"/>
                </a:lnTo>
                <a:lnTo>
                  <a:pt x="1327451" y="86414"/>
                </a:lnTo>
                <a:lnTo>
                  <a:pt x="1340415" y="66453"/>
                </a:lnTo>
                <a:lnTo>
                  <a:pt x="1360017" y="53552"/>
                </a:lnTo>
                <a:lnTo>
                  <a:pt x="1384617" y="48972"/>
                </a:lnTo>
                <a:lnTo>
                  <a:pt x="1504749" y="48972"/>
                </a:lnTo>
                <a:lnTo>
                  <a:pt x="1504749" y="26564"/>
                </a:lnTo>
                <a:lnTo>
                  <a:pt x="1446929" y="26564"/>
                </a:lnTo>
                <a:lnTo>
                  <a:pt x="1433927" y="14701"/>
                </a:lnTo>
                <a:close/>
              </a:path>
              <a:path w="1504950" h="225425" extrusionOk="0">
                <a:moveTo>
                  <a:pt x="440457" y="14805"/>
                </a:moveTo>
                <a:lnTo>
                  <a:pt x="332042" y="14805"/>
                </a:lnTo>
                <a:lnTo>
                  <a:pt x="309013" y="32066"/>
                </a:lnTo>
                <a:lnTo>
                  <a:pt x="291245" y="54712"/>
                </a:lnTo>
                <a:lnTo>
                  <a:pt x="279802" y="81776"/>
                </a:lnTo>
                <a:lnTo>
                  <a:pt x="275750" y="112289"/>
                </a:lnTo>
                <a:lnTo>
                  <a:pt x="284478" y="156445"/>
                </a:lnTo>
                <a:lnTo>
                  <a:pt x="308355" y="191974"/>
                </a:lnTo>
                <a:lnTo>
                  <a:pt x="343924" y="215655"/>
                </a:lnTo>
                <a:lnTo>
                  <a:pt x="387726" y="224265"/>
                </a:lnTo>
                <a:lnTo>
                  <a:pt x="389799" y="224265"/>
                </a:lnTo>
                <a:lnTo>
                  <a:pt x="391841" y="224066"/>
                </a:lnTo>
                <a:lnTo>
                  <a:pt x="393883" y="223972"/>
                </a:lnTo>
                <a:lnTo>
                  <a:pt x="615729" y="223972"/>
                </a:lnTo>
                <a:lnTo>
                  <a:pt x="615729" y="209899"/>
                </a:lnTo>
                <a:lnTo>
                  <a:pt x="443305" y="209899"/>
                </a:lnTo>
                <a:lnTo>
                  <a:pt x="466516" y="192643"/>
                </a:lnTo>
                <a:lnTo>
                  <a:pt x="478982" y="176884"/>
                </a:lnTo>
                <a:lnTo>
                  <a:pt x="387705" y="176884"/>
                </a:lnTo>
                <a:lnTo>
                  <a:pt x="362825" y="172123"/>
                </a:lnTo>
                <a:lnTo>
                  <a:pt x="342770" y="158805"/>
                </a:lnTo>
                <a:lnTo>
                  <a:pt x="329385" y="138378"/>
                </a:lnTo>
                <a:lnTo>
                  <a:pt x="324513" y="112289"/>
                </a:lnTo>
                <a:lnTo>
                  <a:pt x="329385" y="86201"/>
                </a:lnTo>
                <a:lnTo>
                  <a:pt x="342770" y="65774"/>
                </a:lnTo>
                <a:lnTo>
                  <a:pt x="362825" y="52456"/>
                </a:lnTo>
                <a:lnTo>
                  <a:pt x="387705" y="47694"/>
                </a:lnTo>
                <a:lnTo>
                  <a:pt x="477498" y="47694"/>
                </a:lnTo>
                <a:lnTo>
                  <a:pt x="467297" y="32605"/>
                </a:lnTo>
                <a:lnTo>
                  <a:pt x="440457" y="14805"/>
                </a:lnTo>
                <a:close/>
              </a:path>
              <a:path w="1504950" h="225425" extrusionOk="0">
                <a:moveTo>
                  <a:pt x="0" y="169994"/>
                </a:moveTo>
                <a:lnTo>
                  <a:pt x="0" y="224234"/>
                </a:lnTo>
                <a:lnTo>
                  <a:pt x="40311" y="222391"/>
                </a:lnTo>
                <a:lnTo>
                  <a:pt x="69987" y="206472"/>
                </a:lnTo>
                <a:lnTo>
                  <a:pt x="88315" y="176013"/>
                </a:lnTo>
                <a:lnTo>
                  <a:pt x="89045" y="170718"/>
                </a:lnTo>
                <a:lnTo>
                  <a:pt x="15765" y="170718"/>
                </a:lnTo>
                <a:lnTo>
                  <a:pt x="0" y="169994"/>
                </a:lnTo>
                <a:close/>
              </a:path>
              <a:path w="1504950" h="225425" extrusionOk="0">
                <a:moveTo>
                  <a:pt x="214276" y="55694"/>
                </a:moveTo>
                <a:lnTo>
                  <a:pt x="156435" y="55694"/>
                </a:lnTo>
                <a:lnTo>
                  <a:pt x="156435" y="224234"/>
                </a:lnTo>
                <a:lnTo>
                  <a:pt x="214276" y="224234"/>
                </a:lnTo>
                <a:lnTo>
                  <a:pt x="214276" y="55694"/>
                </a:lnTo>
                <a:close/>
              </a:path>
              <a:path w="1504950" h="225425" extrusionOk="0">
                <a:moveTo>
                  <a:pt x="615729" y="223972"/>
                </a:moveTo>
                <a:lnTo>
                  <a:pt x="393883" y="223972"/>
                </a:lnTo>
                <a:lnTo>
                  <a:pt x="393883" y="224213"/>
                </a:lnTo>
                <a:lnTo>
                  <a:pt x="557920" y="224213"/>
                </a:lnTo>
                <a:lnTo>
                  <a:pt x="615729" y="224234"/>
                </a:lnTo>
                <a:lnTo>
                  <a:pt x="615729" y="223972"/>
                </a:lnTo>
                <a:close/>
              </a:path>
              <a:path w="1504950" h="225425" extrusionOk="0">
                <a:moveTo>
                  <a:pt x="810781" y="14701"/>
                </a:moveTo>
                <a:lnTo>
                  <a:pt x="754312" y="14701"/>
                </a:lnTo>
                <a:lnTo>
                  <a:pt x="754312" y="224234"/>
                </a:lnTo>
                <a:lnTo>
                  <a:pt x="797347" y="224234"/>
                </a:lnTo>
                <a:lnTo>
                  <a:pt x="877453" y="127420"/>
                </a:lnTo>
                <a:lnTo>
                  <a:pt x="810781" y="127420"/>
                </a:lnTo>
                <a:lnTo>
                  <a:pt x="810781" y="14701"/>
                </a:lnTo>
                <a:close/>
              </a:path>
              <a:path w="1504950" h="225425" extrusionOk="0">
                <a:moveTo>
                  <a:pt x="959154" y="96939"/>
                </a:moveTo>
                <a:lnTo>
                  <a:pt x="902674" y="96939"/>
                </a:lnTo>
                <a:lnTo>
                  <a:pt x="902674" y="224234"/>
                </a:lnTo>
                <a:lnTo>
                  <a:pt x="1095778" y="224234"/>
                </a:lnTo>
                <a:lnTo>
                  <a:pt x="1095778" y="210496"/>
                </a:lnTo>
                <a:lnTo>
                  <a:pt x="959154" y="210496"/>
                </a:lnTo>
                <a:lnTo>
                  <a:pt x="959154" y="96939"/>
                </a:lnTo>
                <a:close/>
              </a:path>
              <a:path w="1504950" h="225425" extrusionOk="0">
                <a:moveTo>
                  <a:pt x="1161360" y="122488"/>
                </a:moveTo>
                <a:lnTo>
                  <a:pt x="1095778" y="122488"/>
                </a:lnTo>
                <a:lnTo>
                  <a:pt x="1177356" y="224234"/>
                </a:lnTo>
                <a:lnTo>
                  <a:pt x="1244590" y="224234"/>
                </a:lnTo>
                <a:lnTo>
                  <a:pt x="1161360" y="122488"/>
                </a:lnTo>
                <a:close/>
              </a:path>
              <a:path w="1504950" h="225425" extrusionOk="0">
                <a:moveTo>
                  <a:pt x="1504749" y="197795"/>
                </a:moveTo>
                <a:lnTo>
                  <a:pt x="1446929" y="197795"/>
                </a:lnTo>
                <a:lnTo>
                  <a:pt x="1446929" y="224234"/>
                </a:lnTo>
                <a:lnTo>
                  <a:pt x="1504749" y="224234"/>
                </a:lnTo>
                <a:lnTo>
                  <a:pt x="1504749" y="197795"/>
                </a:lnTo>
                <a:close/>
              </a:path>
              <a:path w="1504950" h="225425" extrusionOk="0">
                <a:moveTo>
                  <a:pt x="1095778" y="104"/>
                </a:moveTo>
                <a:lnTo>
                  <a:pt x="1037968" y="104"/>
                </a:lnTo>
                <a:lnTo>
                  <a:pt x="1037968" y="210496"/>
                </a:lnTo>
                <a:lnTo>
                  <a:pt x="1095778" y="210496"/>
                </a:lnTo>
                <a:lnTo>
                  <a:pt x="1095778" y="122488"/>
                </a:lnTo>
                <a:lnTo>
                  <a:pt x="1161360" y="122488"/>
                </a:lnTo>
                <a:lnTo>
                  <a:pt x="1151818" y="110823"/>
                </a:lnTo>
                <a:lnTo>
                  <a:pt x="1161659" y="98729"/>
                </a:lnTo>
                <a:lnTo>
                  <a:pt x="1095778" y="98729"/>
                </a:lnTo>
                <a:lnTo>
                  <a:pt x="1095778" y="104"/>
                </a:lnTo>
                <a:close/>
              </a:path>
              <a:path w="1504950" h="225425" extrusionOk="0">
                <a:moveTo>
                  <a:pt x="557920" y="0"/>
                </a:moveTo>
                <a:lnTo>
                  <a:pt x="557920" y="209899"/>
                </a:lnTo>
                <a:lnTo>
                  <a:pt x="615729" y="209899"/>
                </a:lnTo>
                <a:lnTo>
                  <a:pt x="615729" y="55694"/>
                </a:lnTo>
                <a:lnTo>
                  <a:pt x="692125" y="55694"/>
                </a:lnTo>
                <a:lnTo>
                  <a:pt x="692125" y="14701"/>
                </a:lnTo>
                <a:lnTo>
                  <a:pt x="810781" y="14701"/>
                </a:lnTo>
                <a:lnTo>
                  <a:pt x="810781" y="387"/>
                </a:lnTo>
                <a:lnTo>
                  <a:pt x="692125" y="387"/>
                </a:lnTo>
                <a:lnTo>
                  <a:pt x="692125" y="104"/>
                </a:lnTo>
                <a:lnTo>
                  <a:pt x="557920" y="0"/>
                </a:lnTo>
                <a:close/>
              </a:path>
              <a:path w="1504950" h="225425" extrusionOk="0">
                <a:moveTo>
                  <a:pt x="477498" y="47694"/>
                </a:moveTo>
                <a:lnTo>
                  <a:pt x="387705" y="47694"/>
                </a:lnTo>
                <a:lnTo>
                  <a:pt x="412849" y="52456"/>
                </a:lnTo>
                <a:lnTo>
                  <a:pt x="433037" y="65774"/>
                </a:lnTo>
                <a:lnTo>
                  <a:pt x="446470" y="86201"/>
                </a:lnTo>
                <a:lnTo>
                  <a:pt x="451347" y="112289"/>
                </a:lnTo>
                <a:lnTo>
                  <a:pt x="446470" y="138378"/>
                </a:lnTo>
                <a:lnTo>
                  <a:pt x="433037" y="158805"/>
                </a:lnTo>
                <a:lnTo>
                  <a:pt x="412849" y="172123"/>
                </a:lnTo>
                <a:lnTo>
                  <a:pt x="387705" y="176884"/>
                </a:lnTo>
                <a:lnTo>
                  <a:pt x="478982" y="176884"/>
                </a:lnTo>
                <a:lnTo>
                  <a:pt x="484449" y="169972"/>
                </a:lnTo>
                <a:lnTo>
                  <a:pt x="496012" y="142862"/>
                </a:lnTo>
                <a:lnTo>
                  <a:pt x="500110" y="112289"/>
                </a:lnTo>
                <a:lnTo>
                  <a:pt x="491317" y="68134"/>
                </a:lnTo>
                <a:lnTo>
                  <a:pt x="477498" y="47694"/>
                </a:lnTo>
                <a:close/>
              </a:path>
              <a:path w="1504950" h="225425" extrusionOk="0">
                <a:moveTo>
                  <a:pt x="1504749" y="48972"/>
                </a:moveTo>
                <a:lnTo>
                  <a:pt x="1384617" y="48972"/>
                </a:lnTo>
                <a:lnTo>
                  <a:pt x="1409483" y="53552"/>
                </a:lnTo>
                <a:lnTo>
                  <a:pt x="1429222" y="66453"/>
                </a:lnTo>
                <a:lnTo>
                  <a:pt x="1442236" y="86414"/>
                </a:lnTo>
                <a:lnTo>
                  <a:pt x="1446929" y="112174"/>
                </a:lnTo>
                <a:lnTo>
                  <a:pt x="1442236" y="137934"/>
                </a:lnTo>
                <a:lnTo>
                  <a:pt x="1429222" y="157895"/>
                </a:lnTo>
                <a:lnTo>
                  <a:pt x="1409483" y="170796"/>
                </a:lnTo>
                <a:lnTo>
                  <a:pt x="1384617" y="175376"/>
                </a:lnTo>
                <a:lnTo>
                  <a:pt x="1504749" y="175376"/>
                </a:lnTo>
                <a:lnTo>
                  <a:pt x="1504749" y="48972"/>
                </a:lnTo>
                <a:close/>
              </a:path>
              <a:path w="1504950" h="225425" extrusionOk="0">
                <a:moveTo>
                  <a:pt x="214276" y="104"/>
                </a:moveTo>
                <a:lnTo>
                  <a:pt x="36752" y="104"/>
                </a:lnTo>
                <a:lnTo>
                  <a:pt x="36752" y="127420"/>
                </a:lnTo>
                <a:lnTo>
                  <a:pt x="34351" y="149637"/>
                </a:lnTo>
                <a:lnTo>
                  <a:pt x="27285" y="164001"/>
                </a:lnTo>
                <a:lnTo>
                  <a:pt x="15765" y="170718"/>
                </a:lnTo>
                <a:lnTo>
                  <a:pt x="89045" y="170718"/>
                </a:lnTo>
                <a:lnTo>
                  <a:pt x="94583" y="130550"/>
                </a:lnTo>
                <a:lnTo>
                  <a:pt x="94583" y="55694"/>
                </a:lnTo>
                <a:lnTo>
                  <a:pt x="214276" y="55694"/>
                </a:lnTo>
                <a:lnTo>
                  <a:pt x="214276" y="14805"/>
                </a:lnTo>
                <a:lnTo>
                  <a:pt x="440457" y="14805"/>
                </a:lnTo>
                <a:lnTo>
                  <a:pt x="431587" y="8923"/>
                </a:lnTo>
                <a:lnTo>
                  <a:pt x="388633" y="492"/>
                </a:lnTo>
                <a:lnTo>
                  <a:pt x="214276" y="492"/>
                </a:lnTo>
                <a:lnTo>
                  <a:pt x="214276" y="104"/>
                </a:lnTo>
                <a:close/>
              </a:path>
              <a:path w="1504950" h="225425" extrusionOk="0">
                <a:moveTo>
                  <a:pt x="959154" y="104"/>
                </a:moveTo>
                <a:lnTo>
                  <a:pt x="916129" y="104"/>
                </a:lnTo>
                <a:lnTo>
                  <a:pt x="810781" y="127420"/>
                </a:lnTo>
                <a:lnTo>
                  <a:pt x="877453" y="127420"/>
                </a:lnTo>
                <a:lnTo>
                  <a:pt x="902674" y="96939"/>
                </a:lnTo>
                <a:lnTo>
                  <a:pt x="959154" y="96939"/>
                </a:lnTo>
                <a:lnTo>
                  <a:pt x="959154" y="104"/>
                </a:lnTo>
                <a:close/>
              </a:path>
              <a:path w="1504950" h="225425" extrusionOk="0">
                <a:moveTo>
                  <a:pt x="1241909" y="104"/>
                </a:moveTo>
                <a:lnTo>
                  <a:pt x="1172875" y="104"/>
                </a:lnTo>
                <a:lnTo>
                  <a:pt x="1095778" y="98729"/>
                </a:lnTo>
                <a:lnTo>
                  <a:pt x="1161659" y="98729"/>
                </a:lnTo>
                <a:lnTo>
                  <a:pt x="1230035" y="14701"/>
                </a:lnTo>
                <a:lnTo>
                  <a:pt x="1433927" y="14701"/>
                </a:lnTo>
                <a:lnTo>
                  <a:pt x="1433135" y="13978"/>
                </a:lnTo>
                <a:lnTo>
                  <a:pt x="1416066" y="5961"/>
                </a:lnTo>
                <a:lnTo>
                  <a:pt x="1395888" y="1728"/>
                </a:lnTo>
                <a:lnTo>
                  <a:pt x="1377660" y="753"/>
                </a:lnTo>
                <a:lnTo>
                  <a:pt x="1367131" y="753"/>
                </a:lnTo>
                <a:lnTo>
                  <a:pt x="1367131" y="387"/>
                </a:lnTo>
                <a:lnTo>
                  <a:pt x="1241689" y="387"/>
                </a:lnTo>
                <a:lnTo>
                  <a:pt x="1241909" y="104"/>
                </a:lnTo>
                <a:close/>
              </a:path>
              <a:path w="1504950" h="225425" extrusionOk="0">
                <a:moveTo>
                  <a:pt x="1504749" y="104"/>
                </a:moveTo>
                <a:lnTo>
                  <a:pt x="1446929" y="104"/>
                </a:lnTo>
                <a:lnTo>
                  <a:pt x="1446929" y="26564"/>
                </a:lnTo>
                <a:lnTo>
                  <a:pt x="1504749" y="26564"/>
                </a:lnTo>
                <a:lnTo>
                  <a:pt x="1504749" y="104"/>
                </a:lnTo>
                <a:close/>
              </a:path>
              <a:path w="1504950" h="225425" extrusionOk="0">
                <a:moveTo>
                  <a:pt x="1372764" y="492"/>
                </a:moveTo>
                <a:lnTo>
                  <a:pt x="1370869" y="492"/>
                </a:lnTo>
                <a:lnTo>
                  <a:pt x="1369005" y="659"/>
                </a:lnTo>
                <a:lnTo>
                  <a:pt x="1367131" y="753"/>
                </a:lnTo>
                <a:lnTo>
                  <a:pt x="1377660" y="753"/>
                </a:lnTo>
                <a:lnTo>
                  <a:pt x="1372764" y="492"/>
                </a:lnTo>
                <a:close/>
              </a:path>
              <a:path w="1504950" h="225425" extrusionOk="0">
                <a:moveTo>
                  <a:pt x="387726" y="314"/>
                </a:moveTo>
                <a:lnTo>
                  <a:pt x="386501" y="314"/>
                </a:lnTo>
                <a:lnTo>
                  <a:pt x="385318" y="450"/>
                </a:lnTo>
                <a:lnTo>
                  <a:pt x="384113" y="492"/>
                </a:lnTo>
                <a:lnTo>
                  <a:pt x="388633" y="492"/>
                </a:lnTo>
                <a:lnTo>
                  <a:pt x="387726" y="314"/>
                </a:lnTo>
                <a:close/>
              </a:path>
              <a:path w="1504950" h="225425" extrusionOk="0">
                <a:moveTo>
                  <a:pt x="810781" y="104"/>
                </a:moveTo>
                <a:lnTo>
                  <a:pt x="754312" y="104"/>
                </a:lnTo>
                <a:lnTo>
                  <a:pt x="754312" y="387"/>
                </a:lnTo>
                <a:lnTo>
                  <a:pt x="810781" y="387"/>
                </a:lnTo>
                <a:lnTo>
                  <a:pt x="810781" y="1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5" name="Google Shape;55;p5"/>
          <p:cNvSpPr/>
          <p:nvPr/>
        </p:nvSpPr>
        <p:spPr>
          <a:xfrm>
            <a:off x="18574419" y="10288699"/>
            <a:ext cx="404495" cy="404495"/>
          </a:xfrm>
          <a:custGeom>
            <a:avLst/>
            <a:gdLst/>
            <a:ahLst/>
            <a:cxnLst/>
            <a:rect l="l" t="t" r="r" b="b"/>
            <a:pathLst>
              <a:path w="404494" h="404495" extrusionOk="0">
                <a:moveTo>
                  <a:pt x="404239" y="0"/>
                </a:moveTo>
                <a:lnTo>
                  <a:pt x="0" y="0"/>
                </a:lnTo>
                <a:lnTo>
                  <a:pt x="0" y="404239"/>
                </a:lnTo>
                <a:lnTo>
                  <a:pt x="404239" y="404239"/>
                </a:lnTo>
                <a:lnTo>
                  <a:pt x="404239" y="314273"/>
                </a:lnTo>
                <a:lnTo>
                  <a:pt x="331602" y="314273"/>
                </a:lnTo>
                <a:lnTo>
                  <a:pt x="322161" y="304943"/>
                </a:lnTo>
                <a:lnTo>
                  <a:pt x="248840" y="304943"/>
                </a:lnTo>
                <a:lnTo>
                  <a:pt x="209047" y="297257"/>
                </a:lnTo>
                <a:lnTo>
                  <a:pt x="70060" y="297257"/>
                </a:lnTo>
                <a:lnTo>
                  <a:pt x="70060" y="172560"/>
                </a:lnTo>
                <a:lnTo>
                  <a:pt x="148140" y="172560"/>
                </a:lnTo>
                <a:lnTo>
                  <a:pt x="150124" y="160009"/>
                </a:lnTo>
                <a:lnTo>
                  <a:pt x="155416" y="150631"/>
                </a:lnTo>
                <a:lnTo>
                  <a:pt x="90211" y="150631"/>
                </a:lnTo>
                <a:lnTo>
                  <a:pt x="72398" y="144221"/>
                </a:lnTo>
                <a:lnTo>
                  <a:pt x="64301" y="124990"/>
                </a:lnTo>
                <a:lnTo>
                  <a:pt x="72398" y="105760"/>
                </a:lnTo>
                <a:lnTo>
                  <a:pt x="90211" y="99350"/>
                </a:lnTo>
                <a:lnTo>
                  <a:pt x="214062" y="99350"/>
                </a:lnTo>
                <a:lnTo>
                  <a:pt x="248840" y="92520"/>
                </a:lnTo>
                <a:lnTo>
                  <a:pt x="404239" y="92520"/>
                </a:lnTo>
                <a:lnTo>
                  <a:pt x="404239" y="0"/>
                </a:lnTo>
                <a:close/>
              </a:path>
              <a:path w="404494" h="404495" extrusionOk="0">
                <a:moveTo>
                  <a:pt x="404239" y="92520"/>
                </a:moveTo>
                <a:lnTo>
                  <a:pt x="248840" y="92520"/>
                </a:lnTo>
                <a:lnTo>
                  <a:pt x="295304" y="101443"/>
                </a:lnTo>
                <a:lnTo>
                  <a:pt x="327699" y="125009"/>
                </a:lnTo>
                <a:lnTo>
                  <a:pt x="346818" y="158410"/>
                </a:lnTo>
                <a:lnTo>
                  <a:pt x="353455" y="196842"/>
                </a:lnTo>
                <a:lnTo>
                  <a:pt x="352462" y="214392"/>
                </a:lnTo>
                <a:lnTo>
                  <a:pt x="349010" y="231698"/>
                </a:lnTo>
                <a:lnTo>
                  <a:pt x="343044" y="248185"/>
                </a:lnTo>
                <a:lnTo>
                  <a:pt x="334513" y="263279"/>
                </a:lnTo>
                <a:lnTo>
                  <a:pt x="358701" y="287174"/>
                </a:lnTo>
                <a:lnTo>
                  <a:pt x="331602" y="314273"/>
                </a:lnTo>
                <a:lnTo>
                  <a:pt x="404239" y="314273"/>
                </a:lnTo>
                <a:lnTo>
                  <a:pt x="404239" y="92520"/>
                </a:lnTo>
                <a:close/>
              </a:path>
              <a:path w="404494" h="404495" extrusionOk="0">
                <a:moveTo>
                  <a:pt x="306828" y="289792"/>
                </a:moveTo>
                <a:lnTo>
                  <a:pt x="294490" y="296338"/>
                </a:lnTo>
                <a:lnTo>
                  <a:pt x="280677" y="301082"/>
                </a:lnTo>
                <a:lnTo>
                  <a:pt x="265443" y="303969"/>
                </a:lnTo>
                <a:lnTo>
                  <a:pt x="248840" y="304943"/>
                </a:lnTo>
                <a:lnTo>
                  <a:pt x="322161" y="304943"/>
                </a:lnTo>
                <a:lnTo>
                  <a:pt x="306828" y="289792"/>
                </a:lnTo>
                <a:close/>
              </a:path>
              <a:path w="404494" h="404495" extrusionOk="0">
                <a:moveTo>
                  <a:pt x="148140" y="172560"/>
                </a:moveTo>
                <a:lnTo>
                  <a:pt x="110352" y="172560"/>
                </a:lnTo>
                <a:lnTo>
                  <a:pt x="110352" y="297257"/>
                </a:lnTo>
                <a:lnTo>
                  <a:pt x="209047" y="297257"/>
                </a:lnTo>
                <a:lnTo>
                  <a:pt x="201881" y="295874"/>
                </a:lnTo>
                <a:lnTo>
                  <a:pt x="169289" y="271943"/>
                </a:lnTo>
                <a:lnTo>
                  <a:pt x="150245" y="238068"/>
                </a:lnTo>
                <a:lnTo>
                  <a:pt x="143932" y="199166"/>
                </a:lnTo>
                <a:lnTo>
                  <a:pt x="148140" y="172560"/>
                </a:lnTo>
                <a:close/>
              </a:path>
              <a:path w="404494" h="404495" extrusionOk="0">
                <a:moveTo>
                  <a:pt x="214062" y="99350"/>
                </a:moveTo>
                <a:lnTo>
                  <a:pt x="90211" y="99350"/>
                </a:lnTo>
                <a:lnTo>
                  <a:pt x="108025" y="105760"/>
                </a:lnTo>
                <a:lnTo>
                  <a:pt x="116122" y="124990"/>
                </a:lnTo>
                <a:lnTo>
                  <a:pt x="108025" y="144221"/>
                </a:lnTo>
                <a:lnTo>
                  <a:pt x="90211" y="150631"/>
                </a:lnTo>
                <a:lnTo>
                  <a:pt x="155416" y="150631"/>
                </a:lnTo>
                <a:lnTo>
                  <a:pt x="169399" y="125849"/>
                </a:lnTo>
                <a:lnTo>
                  <a:pt x="202167" y="101686"/>
                </a:lnTo>
                <a:lnTo>
                  <a:pt x="214062" y="993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6" name="Google Shape;56;p5"/>
          <p:cNvSpPr/>
          <p:nvPr/>
        </p:nvSpPr>
        <p:spPr>
          <a:xfrm>
            <a:off x="18756181" y="10415892"/>
            <a:ext cx="133744" cy="142205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7" name="Google Shape;57;p5"/>
          <p:cNvSpPr/>
          <p:nvPr/>
        </p:nvSpPr>
        <p:spPr>
          <a:xfrm>
            <a:off x="18006122" y="11174208"/>
            <a:ext cx="40640" cy="53340"/>
          </a:xfrm>
          <a:custGeom>
            <a:avLst/>
            <a:gdLst/>
            <a:ahLst/>
            <a:cxnLst/>
            <a:rect l="l" t="t" r="r" b="b"/>
            <a:pathLst>
              <a:path w="40640" h="53340" extrusionOk="0">
                <a:moveTo>
                  <a:pt x="7088" y="0"/>
                </a:moveTo>
                <a:lnTo>
                  <a:pt x="0" y="0"/>
                </a:lnTo>
                <a:lnTo>
                  <a:pt x="0" y="53296"/>
                </a:lnTo>
                <a:lnTo>
                  <a:pt x="5706" y="53296"/>
                </a:lnTo>
                <a:lnTo>
                  <a:pt x="15000" y="39820"/>
                </a:lnTo>
                <a:lnTo>
                  <a:pt x="7088" y="39820"/>
                </a:lnTo>
                <a:lnTo>
                  <a:pt x="7088" y="0"/>
                </a:lnTo>
                <a:close/>
              </a:path>
              <a:path w="40640" h="53340" extrusionOk="0">
                <a:moveTo>
                  <a:pt x="40208" y="13549"/>
                </a:moveTo>
                <a:lnTo>
                  <a:pt x="33119" y="13549"/>
                </a:lnTo>
                <a:lnTo>
                  <a:pt x="33119" y="53296"/>
                </a:lnTo>
                <a:lnTo>
                  <a:pt x="40208" y="53296"/>
                </a:lnTo>
                <a:lnTo>
                  <a:pt x="40208" y="13549"/>
                </a:lnTo>
                <a:close/>
              </a:path>
              <a:path w="40640" h="53340" extrusionOk="0">
                <a:moveTo>
                  <a:pt x="40208" y="0"/>
                </a:moveTo>
                <a:lnTo>
                  <a:pt x="34491" y="0"/>
                </a:lnTo>
                <a:lnTo>
                  <a:pt x="7088" y="39820"/>
                </a:lnTo>
                <a:lnTo>
                  <a:pt x="15000" y="39820"/>
                </a:lnTo>
                <a:lnTo>
                  <a:pt x="33119" y="13549"/>
                </a:lnTo>
                <a:lnTo>
                  <a:pt x="40208" y="13549"/>
                </a:lnTo>
                <a:lnTo>
                  <a:pt x="402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8" name="Google Shape;58;p5"/>
          <p:cNvSpPr/>
          <p:nvPr/>
        </p:nvSpPr>
        <p:spPr>
          <a:xfrm>
            <a:off x="18086705" y="11174203"/>
            <a:ext cx="40005" cy="53340"/>
          </a:xfrm>
          <a:custGeom>
            <a:avLst/>
            <a:gdLst/>
            <a:ahLst/>
            <a:cxnLst/>
            <a:rect l="l" t="t" r="r" b="b"/>
            <a:pathLst>
              <a:path w="40005" h="53340" extrusionOk="0">
                <a:moveTo>
                  <a:pt x="7078" y="0"/>
                </a:moveTo>
                <a:lnTo>
                  <a:pt x="0" y="0"/>
                </a:lnTo>
                <a:lnTo>
                  <a:pt x="0" y="53296"/>
                </a:lnTo>
                <a:lnTo>
                  <a:pt x="7078" y="53296"/>
                </a:lnTo>
                <a:lnTo>
                  <a:pt x="7078" y="29318"/>
                </a:lnTo>
                <a:lnTo>
                  <a:pt x="39967" y="29318"/>
                </a:lnTo>
                <a:lnTo>
                  <a:pt x="39967" y="22617"/>
                </a:lnTo>
                <a:lnTo>
                  <a:pt x="7078" y="22617"/>
                </a:lnTo>
                <a:lnTo>
                  <a:pt x="7078" y="0"/>
                </a:lnTo>
                <a:close/>
              </a:path>
              <a:path w="40005" h="53340" extrusionOk="0">
                <a:moveTo>
                  <a:pt x="39967" y="29318"/>
                </a:moveTo>
                <a:lnTo>
                  <a:pt x="32962" y="29318"/>
                </a:lnTo>
                <a:lnTo>
                  <a:pt x="32962" y="53296"/>
                </a:lnTo>
                <a:lnTo>
                  <a:pt x="39967" y="53296"/>
                </a:lnTo>
                <a:lnTo>
                  <a:pt x="39967" y="29318"/>
                </a:lnTo>
                <a:close/>
              </a:path>
              <a:path w="40005" h="53340" extrusionOk="0">
                <a:moveTo>
                  <a:pt x="39967" y="0"/>
                </a:moveTo>
                <a:lnTo>
                  <a:pt x="32962" y="0"/>
                </a:lnTo>
                <a:lnTo>
                  <a:pt x="32962" y="22617"/>
                </a:lnTo>
                <a:lnTo>
                  <a:pt x="39967" y="22617"/>
                </a:lnTo>
                <a:lnTo>
                  <a:pt x="3996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9" name="Google Shape;59;p5"/>
          <p:cNvSpPr/>
          <p:nvPr/>
        </p:nvSpPr>
        <p:spPr>
          <a:xfrm>
            <a:off x="18162672" y="11174205"/>
            <a:ext cx="38735" cy="53340"/>
          </a:xfrm>
          <a:custGeom>
            <a:avLst/>
            <a:gdLst/>
            <a:ahLst/>
            <a:cxnLst/>
            <a:rect l="l" t="t" r="r" b="b"/>
            <a:pathLst>
              <a:path w="38734" h="53340" extrusionOk="0">
                <a:moveTo>
                  <a:pt x="22690" y="6701"/>
                </a:moveTo>
                <a:lnTo>
                  <a:pt x="15674" y="6701"/>
                </a:lnTo>
                <a:lnTo>
                  <a:pt x="15674" y="53296"/>
                </a:lnTo>
                <a:lnTo>
                  <a:pt x="22690" y="53296"/>
                </a:lnTo>
                <a:lnTo>
                  <a:pt x="22690" y="6701"/>
                </a:lnTo>
                <a:close/>
              </a:path>
              <a:path w="38734" h="53340" extrusionOk="0">
                <a:moveTo>
                  <a:pt x="38449" y="0"/>
                </a:moveTo>
                <a:lnTo>
                  <a:pt x="0" y="0"/>
                </a:lnTo>
                <a:lnTo>
                  <a:pt x="0" y="6701"/>
                </a:lnTo>
                <a:lnTo>
                  <a:pt x="38449" y="6701"/>
                </a:lnTo>
                <a:lnTo>
                  <a:pt x="384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0" name="Google Shape;60;p5"/>
          <p:cNvSpPr/>
          <p:nvPr/>
        </p:nvSpPr>
        <p:spPr>
          <a:xfrm>
            <a:off x="18237034" y="11174200"/>
            <a:ext cx="32384" cy="53340"/>
          </a:xfrm>
          <a:custGeom>
            <a:avLst/>
            <a:gdLst/>
            <a:ahLst/>
            <a:cxnLst/>
            <a:rect l="l" t="t" r="r" b="b"/>
            <a:pathLst>
              <a:path w="32384" h="53340" extrusionOk="0">
                <a:moveTo>
                  <a:pt x="31454" y="0"/>
                </a:moveTo>
                <a:lnTo>
                  <a:pt x="0" y="0"/>
                </a:lnTo>
                <a:lnTo>
                  <a:pt x="0" y="53307"/>
                </a:lnTo>
                <a:lnTo>
                  <a:pt x="31831" y="53307"/>
                </a:lnTo>
                <a:lnTo>
                  <a:pt x="31831" y="46605"/>
                </a:lnTo>
                <a:lnTo>
                  <a:pt x="7088" y="46605"/>
                </a:lnTo>
                <a:lnTo>
                  <a:pt x="7088" y="29695"/>
                </a:lnTo>
                <a:lnTo>
                  <a:pt x="29538" y="29695"/>
                </a:lnTo>
                <a:lnTo>
                  <a:pt x="29538" y="23077"/>
                </a:lnTo>
                <a:lnTo>
                  <a:pt x="7088" y="23077"/>
                </a:lnTo>
                <a:lnTo>
                  <a:pt x="7088" y="6701"/>
                </a:lnTo>
                <a:lnTo>
                  <a:pt x="31454" y="6701"/>
                </a:lnTo>
                <a:lnTo>
                  <a:pt x="3145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1" name="Google Shape;61;p5"/>
          <p:cNvSpPr/>
          <p:nvPr/>
        </p:nvSpPr>
        <p:spPr>
          <a:xfrm>
            <a:off x="18303003" y="11174208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2" name="Google Shape;62;p5"/>
          <p:cNvSpPr/>
          <p:nvPr/>
        </p:nvSpPr>
        <p:spPr>
          <a:xfrm>
            <a:off x="18383942" y="11174208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3" name="Google Shape;63;p5"/>
          <p:cNvSpPr/>
          <p:nvPr/>
        </p:nvSpPr>
        <p:spPr>
          <a:xfrm>
            <a:off x="18467816" y="11174200"/>
            <a:ext cx="32384" cy="53340"/>
          </a:xfrm>
          <a:custGeom>
            <a:avLst/>
            <a:gdLst/>
            <a:ahLst/>
            <a:cxnLst/>
            <a:rect l="l" t="t" r="r" b="b"/>
            <a:pathLst>
              <a:path w="32384" h="53340" extrusionOk="0">
                <a:moveTo>
                  <a:pt x="31454" y="0"/>
                </a:moveTo>
                <a:lnTo>
                  <a:pt x="0" y="0"/>
                </a:lnTo>
                <a:lnTo>
                  <a:pt x="0" y="53307"/>
                </a:lnTo>
                <a:lnTo>
                  <a:pt x="31831" y="53307"/>
                </a:lnTo>
                <a:lnTo>
                  <a:pt x="31831" y="46605"/>
                </a:lnTo>
                <a:lnTo>
                  <a:pt x="7088" y="46605"/>
                </a:lnTo>
                <a:lnTo>
                  <a:pt x="7088" y="29695"/>
                </a:lnTo>
                <a:lnTo>
                  <a:pt x="29538" y="29695"/>
                </a:lnTo>
                <a:lnTo>
                  <a:pt x="29538" y="23077"/>
                </a:lnTo>
                <a:lnTo>
                  <a:pt x="7088" y="23077"/>
                </a:lnTo>
                <a:lnTo>
                  <a:pt x="7088" y="6701"/>
                </a:lnTo>
                <a:lnTo>
                  <a:pt x="31454" y="6701"/>
                </a:lnTo>
                <a:lnTo>
                  <a:pt x="3145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4" name="Google Shape;64;p5"/>
          <p:cNvSpPr/>
          <p:nvPr/>
        </p:nvSpPr>
        <p:spPr>
          <a:xfrm>
            <a:off x="18537938" y="11174207"/>
            <a:ext cx="39370" cy="53340"/>
          </a:xfrm>
          <a:custGeom>
            <a:avLst/>
            <a:gdLst/>
            <a:ahLst/>
            <a:cxnLst/>
            <a:rect l="l" t="t" r="r" b="b"/>
            <a:pathLst>
              <a:path w="39369" h="53340" extrusionOk="0">
                <a:moveTo>
                  <a:pt x="7088" y="0"/>
                </a:moveTo>
                <a:lnTo>
                  <a:pt x="0" y="0"/>
                </a:lnTo>
                <a:lnTo>
                  <a:pt x="0" y="53296"/>
                </a:lnTo>
                <a:lnTo>
                  <a:pt x="7088" y="53296"/>
                </a:lnTo>
                <a:lnTo>
                  <a:pt x="7088" y="27716"/>
                </a:lnTo>
                <a:lnTo>
                  <a:pt x="16093" y="27716"/>
                </a:lnTo>
                <a:lnTo>
                  <a:pt x="14470" y="25884"/>
                </a:lnTo>
                <a:lnTo>
                  <a:pt x="16126" y="24062"/>
                </a:lnTo>
                <a:lnTo>
                  <a:pt x="7088" y="24062"/>
                </a:lnTo>
                <a:lnTo>
                  <a:pt x="7088" y="0"/>
                </a:lnTo>
                <a:close/>
              </a:path>
              <a:path w="39369" h="53340" extrusionOk="0">
                <a:moveTo>
                  <a:pt x="16093" y="27716"/>
                </a:moveTo>
                <a:lnTo>
                  <a:pt x="7088" y="27716"/>
                </a:lnTo>
                <a:lnTo>
                  <a:pt x="30082" y="53296"/>
                </a:lnTo>
                <a:lnTo>
                  <a:pt x="38752" y="53296"/>
                </a:lnTo>
                <a:lnTo>
                  <a:pt x="16093" y="27716"/>
                </a:lnTo>
                <a:close/>
              </a:path>
              <a:path w="39369" h="53340" extrusionOk="0">
                <a:moveTo>
                  <a:pt x="37998" y="0"/>
                </a:moveTo>
                <a:lnTo>
                  <a:pt x="29328" y="0"/>
                </a:lnTo>
                <a:lnTo>
                  <a:pt x="7088" y="24062"/>
                </a:lnTo>
                <a:lnTo>
                  <a:pt x="16126" y="24062"/>
                </a:lnTo>
                <a:lnTo>
                  <a:pt x="3799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5" name="Google Shape;65;p5"/>
          <p:cNvSpPr/>
          <p:nvPr/>
        </p:nvSpPr>
        <p:spPr>
          <a:xfrm>
            <a:off x="18602334" y="11174205"/>
            <a:ext cx="38735" cy="53340"/>
          </a:xfrm>
          <a:custGeom>
            <a:avLst/>
            <a:gdLst/>
            <a:ahLst/>
            <a:cxnLst/>
            <a:rect l="l" t="t" r="r" b="b"/>
            <a:pathLst>
              <a:path w="38734" h="53340" extrusionOk="0">
                <a:moveTo>
                  <a:pt x="22690" y="6701"/>
                </a:moveTo>
                <a:lnTo>
                  <a:pt x="15685" y="6701"/>
                </a:lnTo>
                <a:lnTo>
                  <a:pt x="15685" y="53296"/>
                </a:lnTo>
                <a:lnTo>
                  <a:pt x="22690" y="53296"/>
                </a:lnTo>
                <a:lnTo>
                  <a:pt x="22690" y="6701"/>
                </a:lnTo>
                <a:close/>
              </a:path>
              <a:path w="38734" h="53340" extrusionOk="0">
                <a:moveTo>
                  <a:pt x="38459" y="0"/>
                </a:moveTo>
                <a:lnTo>
                  <a:pt x="0" y="0"/>
                </a:lnTo>
                <a:lnTo>
                  <a:pt x="0" y="6701"/>
                </a:lnTo>
                <a:lnTo>
                  <a:pt x="38459" y="6701"/>
                </a:lnTo>
                <a:lnTo>
                  <a:pt x="3845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6" name="Google Shape;66;p5"/>
          <p:cNvSpPr/>
          <p:nvPr/>
        </p:nvSpPr>
        <p:spPr>
          <a:xfrm>
            <a:off x="18673231" y="11174203"/>
            <a:ext cx="41275" cy="53975"/>
          </a:xfrm>
          <a:custGeom>
            <a:avLst/>
            <a:gdLst/>
            <a:ahLst/>
            <a:cxnLst/>
            <a:rect l="l" t="t" r="r" b="b"/>
            <a:pathLst>
              <a:path w="41275" h="53975" extrusionOk="0">
                <a:moveTo>
                  <a:pt x="5779" y="46752"/>
                </a:moveTo>
                <a:lnTo>
                  <a:pt x="5779" y="53296"/>
                </a:lnTo>
                <a:lnTo>
                  <a:pt x="14397" y="53841"/>
                </a:lnTo>
                <a:lnTo>
                  <a:pt x="20250" y="49872"/>
                </a:lnTo>
                <a:lnTo>
                  <a:pt x="21310" y="47359"/>
                </a:lnTo>
                <a:lnTo>
                  <a:pt x="11737" y="47359"/>
                </a:lnTo>
                <a:lnTo>
                  <a:pt x="5779" y="46752"/>
                </a:lnTo>
                <a:close/>
              </a:path>
              <a:path w="41275" h="53975" extrusionOk="0">
                <a:moveTo>
                  <a:pt x="7162" y="0"/>
                </a:moveTo>
                <a:lnTo>
                  <a:pt x="0" y="0"/>
                </a:lnTo>
                <a:lnTo>
                  <a:pt x="18041" y="38218"/>
                </a:lnTo>
                <a:lnTo>
                  <a:pt x="15151" y="45003"/>
                </a:lnTo>
                <a:lnTo>
                  <a:pt x="11737" y="47359"/>
                </a:lnTo>
                <a:lnTo>
                  <a:pt x="21310" y="47359"/>
                </a:lnTo>
                <a:lnTo>
                  <a:pt x="28434" y="30459"/>
                </a:lnTo>
                <a:lnTo>
                  <a:pt x="21318" y="30459"/>
                </a:lnTo>
                <a:lnTo>
                  <a:pt x="7162" y="0"/>
                </a:lnTo>
                <a:close/>
              </a:path>
              <a:path w="41275" h="53975" extrusionOk="0">
                <a:moveTo>
                  <a:pt x="41276" y="0"/>
                </a:moveTo>
                <a:lnTo>
                  <a:pt x="34103" y="0"/>
                </a:lnTo>
                <a:lnTo>
                  <a:pt x="21318" y="30459"/>
                </a:lnTo>
                <a:lnTo>
                  <a:pt x="28434" y="30459"/>
                </a:lnTo>
                <a:lnTo>
                  <a:pt x="4127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7" name="Google Shape;67;p5"/>
          <p:cNvSpPr/>
          <p:nvPr/>
        </p:nvSpPr>
        <p:spPr>
          <a:xfrm>
            <a:off x="18740141" y="11174203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296"/>
                </a:lnTo>
                <a:lnTo>
                  <a:pt x="7539" y="53296"/>
                </a:lnTo>
                <a:lnTo>
                  <a:pt x="11873" y="41349"/>
                </a:lnTo>
                <a:lnTo>
                  <a:pt x="43284" y="41349"/>
                </a:lnTo>
                <a:lnTo>
                  <a:pt x="40813" y="34721"/>
                </a:lnTo>
                <a:lnTo>
                  <a:pt x="14313" y="34721"/>
                </a:lnTo>
                <a:lnTo>
                  <a:pt x="23831" y="8450"/>
                </a:lnTo>
                <a:lnTo>
                  <a:pt x="31022" y="845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4" y="41349"/>
                </a:moveTo>
                <a:lnTo>
                  <a:pt x="35862" y="41349"/>
                </a:lnTo>
                <a:lnTo>
                  <a:pt x="40197" y="53296"/>
                </a:lnTo>
                <a:lnTo>
                  <a:pt x="47736" y="53296"/>
                </a:lnTo>
                <a:lnTo>
                  <a:pt x="43284" y="41349"/>
                </a:lnTo>
                <a:close/>
              </a:path>
              <a:path w="48259" h="53340" extrusionOk="0">
                <a:moveTo>
                  <a:pt x="31022" y="8450"/>
                </a:moveTo>
                <a:lnTo>
                  <a:pt x="23831" y="8450"/>
                </a:lnTo>
                <a:lnTo>
                  <a:pt x="33423" y="34721"/>
                </a:lnTo>
                <a:lnTo>
                  <a:pt x="40813" y="34721"/>
                </a:lnTo>
                <a:lnTo>
                  <a:pt x="31022" y="84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8" name="Google Shape;68;p5"/>
          <p:cNvSpPr/>
          <p:nvPr/>
        </p:nvSpPr>
        <p:spPr>
          <a:xfrm>
            <a:off x="18818694" y="11174208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28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16" y="6701"/>
                </a:lnTo>
                <a:lnTo>
                  <a:pt x="3861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12" y="0"/>
                </a:lnTo>
                <a:lnTo>
                  <a:pt x="10512" y="44312"/>
                </a:lnTo>
                <a:lnTo>
                  <a:pt x="6628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9" name="Google Shape;69;p5"/>
          <p:cNvSpPr/>
          <p:nvPr/>
        </p:nvSpPr>
        <p:spPr>
          <a:xfrm>
            <a:off x="18904755" y="11174203"/>
            <a:ext cx="36830" cy="53340"/>
          </a:xfrm>
          <a:custGeom>
            <a:avLst/>
            <a:gdLst/>
            <a:ahLst/>
            <a:cxnLst/>
            <a:rect l="l" t="t" r="r" b="b"/>
            <a:pathLst>
              <a:path w="36830" h="53340" extrusionOk="0">
                <a:moveTo>
                  <a:pt x="7078" y="0"/>
                </a:moveTo>
                <a:lnTo>
                  <a:pt x="0" y="0"/>
                </a:lnTo>
                <a:lnTo>
                  <a:pt x="0" y="53296"/>
                </a:lnTo>
                <a:lnTo>
                  <a:pt x="29161" y="53296"/>
                </a:lnTo>
                <a:lnTo>
                  <a:pt x="35788" y="46679"/>
                </a:lnTo>
                <a:lnTo>
                  <a:pt x="7078" y="46679"/>
                </a:lnTo>
                <a:lnTo>
                  <a:pt x="7078" y="25664"/>
                </a:lnTo>
                <a:lnTo>
                  <a:pt x="35724" y="25664"/>
                </a:lnTo>
                <a:lnTo>
                  <a:pt x="29161" y="19036"/>
                </a:lnTo>
                <a:lnTo>
                  <a:pt x="7078" y="19036"/>
                </a:lnTo>
                <a:lnTo>
                  <a:pt x="7078" y="0"/>
                </a:lnTo>
                <a:close/>
              </a:path>
              <a:path w="36830" h="53340" extrusionOk="0">
                <a:moveTo>
                  <a:pt x="35724" y="25664"/>
                </a:moveTo>
                <a:lnTo>
                  <a:pt x="25203" y="25664"/>
                </a:lnTo>
                <a:lnTo>
                  <a:pt x="29538" y="30156"/>
                </a:lnTo>
                <a:lnTo>
                  <a:pt x="29538" y="42260"/>
                </a:lnTo>
                <a:lnTo>
                  <a:pt x="25203" y="46679"/>
                </a:lnTo>
                <a:lnTo>
                  <a:pt x="35788" y="46679"/>
                </a:lnTo>
                <a:lnTo>
                  <a:pt x="36553" y="45914"/>
                </a:lnTo>
                <a:lnTo>
                  <a:pt x="36553" y="26501"/>
                </a:lnTo>
                <a:lnTo>
                  <a:pt x="35724" y="2566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0" name="Google Shape;70;p5"/>
          <p:cNvSpPr/>
          <p:nvPr/>
        </p:nvSpPr>
        <p:spPr>
          <a:xfrm>
            <a:off x="18978616" y="11174203"/>
            <a:ext cx="40005" cy="53340"/>
          </a:xfrm>
          <a:custGeom>
            <a:avLst/>
            <a:gdLst/>
            <a:ahLst/>
            <a:cxnLst/>
            <a:rect l="l" t="t" r="r" b="b"/>
            <a:pathLst>
              <a:path w="40005" h="53340" extrusionOk="0">
                <a:moveTo>
                  <a:pt x="7078" y="0"/>
                </a:moveTo>
                <a:lnTo>
                  <a:pt x="0" y="0"/>
                </a:lnTo>
                <a:lnTo>
                  <a:pt x="0" y="53296"/>
                </a:lnTo>
                <a:lnTo>
                  <a:pt x="7078" y="53296"/>
                </a:lnTo>
                <a:lnTo>
                  <a:pt x="7078" y="29318"/>
                </a:lnTo>
                <a:lnTo>
                  <a:pt x="39967" y="29318"/>
                </a:lnTo>
                <a:lnTo>
                  <a:pt x="39967" y="22617"/>
                </a:lnTo>
                <a:lnTo>
                  <a:pt x="7078" y="22617"/>
                </a:lnTo>
                <a:lnTo>
                  <a:pt x="7078" y="0"/>
                </a:lnTo>
                <a:close/>
              </a:path>
              <a:path w="40005" h="53340" extrusionOk="0">
                <a:moveTo>
                  <a:pt x="39967" y="29318"/>
                </a:moveTo>
                <a:lnTo>
                  <a:pt x="32972" y="29318"/>
                </a:lnTo>
                <a:lnTo>
                  <a:pt x="32972" y="53296"/>
                </a:lnTo>
                <a:lnTo>
                  <a:pt x="39967" y="53296"/>
                </a:lnTo>
                <a:lnTo>
                  <a:pt x="39967" y="29318"/>
                </a:lnTo>
                <a:close/>
              </a:path>
              <a:path w="40005" h="53340" extrusionOk="0">
                <a:moveTo>
                  <a:pt x="39967" y="0"/>
                </a:moveTo>
                <a:lnTo>
                  <a:pt x="32972" y="0"/>
                </a:lnTo>
                <a:lnTo>
                  <a:pt x="32972" y="22617"/>
                </a:lnTo>
                <a:lnTo>
                  <a:pt x="39967" y="22617"/>
                </a:lnTo>
                <a:lnTo>
                  <a:pt x="3996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1" name="Google Shape;71;p5"/>
          <p:cNvSpPr/>
          <p:nvPr/>
        </p:nvSpPr>
        <p:spPr>
          <a:xfrm>
            <a:off x="19053848" y="11174203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296"/>
                </a:lnTo>
                <a:lnTo>
                  <a:pt x="7539" y="53296"/>
                </a:lnTo>
                <a:lnTo>
                  <a:pt x="11873" y="41349"/>
                </a:lnTo>
                <a:lnTo>
                  <a:pt x="43284" y="41349"/>
                </a:lnTo>
                <a:lnTo>
                  <a:pt x="40813" y="34721"/>
                </a:lnTo>
                <a:lnTo>
                  <a:pt x="14313" y="34721"/>
                </a:lnTo>
                <a:lnTo>
                  <a:pt x="23831" y="8450"/>
                </a:lnTo>
                <a:lnTo>
                  <a:pt x="31022" y="845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4" y="41349"/>
                </a:moveTo>
                <a:lnTo>
                  <a:pt x="35862" y="41349"/>
                </a:lnTo>
                <a:lnTo>
                  <a:pt x="40197" y="53296"/>
                </a:lnTo>
                <a:lnTo>
                  <a:pt x="47736" y="53296"/>
                </a:lnTo>
                <a:lnTo>
                  <a:pt x="43284" y="41349"/>
                </a:lnTo>
                <a:close/>
              </a:path>
              <a:path w="48259" h="53340" extrusionOk="0">
                <a:moveTo>
                  <a:pt x="31022" y="8450"/>
                </a:moveTo>
                <a:lnTo>
                  <a:pt x="23831" y="8450"/>
                </a:lnTo>
                <a:lnTo>
                  <a:pt x="33423" y="34721"/>
                </a:lnTo>
                <a:lnTo>
                  <a:pt x="40813" y="34721"/>
                </a:lnTo>
                <a:lnTo>
                  <a:pt x="31022" y="84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2" name="Google Shape;72;p5"/>
          <p:cNvSpPr/>
          <p:nvPr/>
        </p:nvSpPr>
        <p:spPr>
          <a:xfrm>
            <a:off x="19133553" y="11174200"/>
            <a:ext cx="39370" cy="53340"/>
          </a:xfrm>
          <a:custGeom>
            <a:avLst/>
            <a:gdLst/>
            <a:ahLst/>
            <a:cxnLst/>
            <a:rect l="l" t="t" r="r" b="b"/>
            <a:pathLst>
              <a:path w="39369" h="53340" extrusionOk="0">
                <a:moveTo>
                  <a:pt x="39370" y="0"/>
                </a:moveTo>
                <a:lnTo>
                  <a:pt x="8910" y="0"/>
                </a:lnTo>
                <a:lnTo>
                  <a:pt x="1528" y="7381"/>
                </a:lnTo>
                <a:lnTo>
                  <a:pt x="1528" y="24135"/>
                </a:lnTo>
                <a:lnTo>
                  <a:pt x="6931" y="30690"/>
                </a:lnTo>
                <a:lnTo>
                  <a:pt x="14167" y="32438"/>
                </a:lnTo>
                <a:lnTo>
                  <a:pt x="0" y="53307"/>
                </a:lnTo>
                <a:lnTo>
                  <a:pt x="7989" y="53307"/>
                </a:lnTo>
                <a:lnTo>
                  <a:pt x="21768" y="32899"/>
                </a:lnTo>
                <a:lnTo>
                  <a:pt x="39370" y="32899"/>
                </a:lnTo>
                <a:lnTo>
                  <a:pt x="39370" y="26501"/>
                </a:lnTo>
                <a:lnTo>
                  <a:pt x="12868" y="26501"/>
                </a:lnTo>
                <a:lnTo>
                  <a:pt x="8533" y="22009"/>
                </a:lnTo>
                <a:lnTo>
                  <a:pt x="8533" y="11046"/>
                </a:lnTo>
                <a:lnTo>
                  <a:pt x="12868" y="6628"/>
                </a:lnTo>
                <a:lnTo>
                  <a:pt x="39370" y="6628"/>
                </a:lnTo>
                <a:lnTo>
                  <a:pt x="39370" y="0"/>
                </a:lnTo>
                <a:close/>
              </a:path>
              <a:path w="39369" h="53340" extrusionOk="0">
                <a:moveTo>
                  <a:pt x="39370" y="32899"/>
                </a:moveTo>
                <a:lnTo>
                  <a:pt x="32355" y="32899"/>
                </a:lnTo>
                <a:lnTo>
                  <a:pt x="32355" y="53307"/>
                </a:lnTo>
                <a:lnTo>
                  <a:pt x="39370" y="53307"/>
                </a:lnTo>
                <a:lnTo>
                  <a:pt x="39370" y="32899"/>
                </a:lnTo>
                <a:close/>
              </a:path>
              <a:path w="39369" h="53340" extrusionOk="0">
                <a:moveTo>
                  <a:pt x="39370" y="6628"/>
                </a:moveTo>
                <a:lnTo>
                  <a:pt x="32355" y="6628"/>
                </a:lnTo>
                <a:lnTo>
                  <a:pt x="32355" y="26501"/>
                </a:lnTo>
                <a:lnTo>
                  <a:pt x="39370" y="26501"/>
                </a:lnTo>
                <a:lnTo>
                  <a:pt x="39370" y="66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3" name="Google Shape;73;p5"/>
          <p:cNvSpPr/>
          <p:nvPr/>
        </p:nvSpPr>
        <p:spPr>
          <a:xfrm>
            <a:off x="19261163" y="11174208"/>
            <a:ext cx="40640" cy="53340"/>
          </a:xfrm>
          <a:custGeom>
            <a:avLst/>
            <a:gdLst/>
            <a:ahLst/>
            <a:cxnLst/>
            <a:rect l="l" t="t" r="r" b="b"/>
            <a:pathLst>
              <a:path w="40640" h="53340" extrusionOk="0">
                <a:moveTo>
                  <a:pt x="7078" y="0"/>
                </a:moveTo>
                <a:lnTo>
                  <a:pt x="0" y="0"/>
                </a:lnTo>
                <a:lnTo>
                  <a:pt x="0" y="53296"/>
                </a:lnTo>
                <a:lnTo>
                  <a:pt x="5706" y="53296"/>
                </a:lnTo>
                <a:lnTo>
                  <a:pt x="15000" y="39820"/>
                </a:lnTo>
                <a:lnTo>
                  <a:pt x="7078" y="39820"/>
                </a:lnTo>
                <a:lnTo>
                  <a:pt x="7078" y="0"/>
                </a:lnTo>
                <a:close/>
              </a:path>
              <a:path w="40640" h="53340" extrusionOk="0">
                <a:moveTo>
                  <a:pt x="40208" y="13549"/>
                </a:moveTo>
                <a:lnTo>
                  <a:pt x="33119" y="13549"/>
                </a:lnTo>
                <a:lnTo>
                  <a:pt x="33119" y="53296"/>
                </a:lnTo>
                <a:lnTo>
                  <a:pt x="40208" y="53296"/>
                </a:lnTo>
                <a:lnTo>
                  <a:pt x="40208" y="13549"/>
                </a:lnTo>
                <a:close/>
              </a:path>
              <a:path w="40640" h="53340" extrusionOk="0">
                <a:moveTo>
                  <a:pt x="40208" y="0"/>
                </a:moveTo>
                <a:lnTo>
                  <a:pt x="34491" y="0"/>
                </a:lnTo>
                <a:lnTo>
                  <a:pt x="7078" y="39820"/>
                </a:lnTo>
                <a:lnTo>
                  <a:pt x="15000" y="39820"/>
                </a:lnTo>
                <a:lnTo>
                  <a:pt x="33119" y="13549"/>
                </a:lnTo>
                <a:lnTo>
                  <a:pt x="40208" y="13549"/>
                </a:lnTo>
                <a:lnTo>
                  <a:pt x="402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4" name="Google Shape;74;p5"/>
          <p:cNvSpPr/>
          <p:nvPr/>
        </p:nvSpPr>
        <p:spPr>
          <a:xfrm>
            <a:off x="19341745" y="11174205"/>
            <a:ext cx="30480" cy="53340"/>
          </a:xfrm>
          <a:custGeom>
            <a:avLst/>
            <a:gdLst/>
            <a:ahLst/>
            <a:cxnLst/>
            <a:rect l="l" t="t" r="r" b="b"/>
            <a:pathLst>
              <a:path w="30480" h="53340" extrusionOk="0">
                <a:moveTo>
                  <a:pt x="29915" y="0"/>
                </a:moveTo>
                <a:lnTo>
                  <a:pt x="0" y="0"/>
                </a:lnTo>
                <a:lnTo>
                  <a:pt x="0" y="53296"/>
                </a:lnTo>
                <a:lnTo>
                  <a:pt x="7067" y="53296"/>
                </a:lnTo>
                <a:lnTo>
                  <a:pt x="7067" y="6701"/>
                </a:lnTo>
                <a:lnTo>
                  <a:pt x="29915" y="6701"/>
                </a:lnTo>
                <a:lnTo>
                  <a:pt x="299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5" name="Google Shape;75;p5"/>
          <p:cNvSpPr/>
          <p:nvPr/>
        </p:nvSpPr>
        <p:spPr>
          <a:xfrm>
            <a:off x="19407566" y="11174200"/>
            <a:ext cx="36830" cy="53340"/>
          </a:xfrm>
          <a:custGeom>
            <a:avLst/>
            <a:gdLst/>
            <a:ahLst/>
            <a:cxnLst/>
            <a:rect l="l" t="t" r="r" b="b"/>
            <a:pathLst>
              <a:path w="36830" h="53340" extrusionOk="0">
                <a:moveTo>
                  <a:pt x="29161" y="0"/>
                </a:moveTo>
                <a:lnTo>
                  <a:pt x="0" y="0"/>
                </a:lnTo>
                <a:lnTo>
                  <a:pt x="0" y="53307"/>
                </a:lnTo>
                <a:lnTo>
                  <a:pt x="7078" y="53307"/>
                </a:lnTo>
                <a:lnTo>
                  <a:pt x="7078" y="34271"/>
                </a:lnTo>
                <a:lnTo>
                  <a:pt x="29161" y="34271"/>
                </a:lnTo>
                <a:lnTo>
                  <a:pt x="35724" y="27643"/>
                </a:lnTo>
                <a:lnTo>
                  <a:pt x="7078" y="27643"/>
                </a:lnTo>
                <a:lnTo>
                  <a:pt x="7078" y="6628"/>
                </a:lnTo>
                <a:lnTo>
                  <a:pt x="35798" y="6628"/>
                </a:lnTo>
                <a:lnTo>
                  <a:pt x="29161" y="0"/>
                </a:lnTo>
                <a:close/>
              </a:path>
              <a:path w="36830" h="53340" extrusionOk="0">
                <a:moveTo>
                  <a:pt x="35798" y="6628"/>
                </a:moveTo>
                <a:lnTo>
                  <a:pt x="25203" y="6628"/>
                </a:lnTo>
                <a:lnTo>
                  <a:pt x="29538" y="11046"/>
                </a:lnTo>
                <a:lnTo>
                  <a:pt x="29538" y="23151"/>
                </a:lnTo>
                <a:lnTo>
                  <a:pt x="25203" y="27643"/>
                </a:lnTo>
                <a:lnTo>
                  <a:pt x="35724" y="27643"/>
                </a:lnTo>
                <a:lnTo>
                  <a:pt x="36553" y="26805"/>
                </a:lnTo>
                <a:lnTo>
                  <a:pt x="36553" y="7381"/>
                </a:lnTo>
                <a:lnTo>
                  <a:pt x="35798" y="66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6" name="Google Shape;76;p5"/>
          <p:cNvSpPr/>
          <p:nvPr/>
        </p:nvSpPr>
        <p:spPr>
          <a:xfrm>
            <a:off x="19470905" y="11174203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63" y="0"/>
                </a:lnTo>
                <a:lnTo>
                  <a:pt x="0" y="53296"/>
                </a:lnTo>
                <a:lnTo>
                  <a:pt x="7539" y="53296"/>
                </a:lnTo>
                <a:lnTo>
                  <a:pt x="11873" y="41349"/>
                </a:lnTo>
                <a:lnTo>
                  <a:pt x="43284" y="41349"/>
                </a:lnTo>
                <a:lnTo>
                  <a:pt x="40813" y="34721"/>
                </a:lnTo>
                <a:lnTo>
                  <a:pt x="14313" y="34721"/>
                </a:lnTo>
                <a:lnTo>
                  <a:pt x="23831" y="8450"/>
                </a:lnTo>
                <a:lnTo>
                  <a:pt x="31022" y="845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4" y="41349"/>
                </a:moveTo>
                <a:lnTo>
                  <a:pt x="35852" y="41349"/>
                </a:lnTo>
                <a:lnTo>
                  <a:pt x="40197" y="53296"/>
                </a:lnTo>
                <a:lnTo>
                  <a:pt x="47736" y="53296"/>
                </a:lnTo>
                <a:lnTo>
                  <a:pt x="43284" y="41349"/>
                </a:lnTo>
                <a:close/>
              </a:path>
              <a:path w="48259" h="53340" extrusionOk="0">
                <a:moveTo>
                  <a:pt x="31022" y="8450"/>
                </a:moveTo>
                <a:lnTo>
                  <a:pt x="23831" y="8450"/>
                </a:lnTo>
                <a:lnTo>
                  <a:pt x="33423" y="34721"/>
                </a:lnTo>
                <a:lnTo>
                  <a:pt x="40813" y="34721"/>
                </a:lnTo>
                <a:lnTo>
                  <a:pt x="31022" y="84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7" name="Google Shape;77;p5"/>
          <p:cNvSpPr txBox="1">
            <a:spLocks noGrp="1"/>
          </p:cNvSpPr>
          <p:nvPr>
            <p:ph type="title"/>
          </p:nvPr>
        </p:nvSpPr>
        <p:spPr>
          <a:xfrm>
            <a:off x="4707857" y="3524627"/>
            <a:ext cx="994410" cy="1713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8" name="Google Shape;78;p5"/>
          <p:cNvSpPr txBox="1">
            <a:spLocks noGrp="1"/>
          </p:cNvSpPr>
          <p:nvPr>
            <p:ph type="body" idx="1"/>
          </p:nvPr>
        </p:nvSpPr>
        <p:spPr>
          <a:xfrm>
            <a:off x="1473474" y="2268905"/>
            <a:ext cx="8682355" cy="7564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Google Shape;79;p5"/>
          <p:cNvSpPr txBox="1">
            <a:spLocks noGrp="1"/>
          </p:cNvSpPr>
          <p:nvPr>
            <p:ph type="body" idx="2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Google Shape;80;p5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1" name="Google Shape;81;p5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2" name="Google Shape;82;p5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6"/>
          <p:cNvSpPr txBox="1">
            <a:spLocks noGrp="1"/>
          </p:cNvSpPr>
          <p:nvPr>
            <p:ph type="title"/>
          </p:nvPr>
        </p:nvSpPr>
        <p:spPr>
          <a:xfrm>
            <a:off x="4707857" y="3524627"/>
            <a:ext cx="994410" cy="1713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5" name="Google Shape;85;p6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6" name="Google Shape;86;p6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7" name="Google Shape;87;p6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707857" y="3524627"/>
            <a:ext cx="994410" cy="1713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528642" y="3280602"/>
            <a:ext cx="17046814" cy="4549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audio" Target="../media/audio1.wav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5.jpe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audio" Target="../media/audio1.wav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6.jp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audio" Target="../media/audio1.wav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7.jpe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audio" Target="../media/audio1.wav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8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9.jpe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audio" Target="../media/audio1.wav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audio" Target="../media/audio1.bin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20.jpe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1.bin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gif"/><Relationship Id="rId5" Type="http://schemas.openxmlformats.org/officeDocument/2006/relationships/image" Target="../media/image9.png"/><Relationship Id="rId10" Type="http://schemas.openxmlformats.org/officeDocument/2006/relationships/audio" Target="../media/audio1.bin"/><Relationship Id="rId4" Type="http://schemas.openxmlformats.org/officeDocument/2006/relationships/image" Target="../media/image21.png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jpe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audio" Target="../media/audio1.wav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2.jpe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audio" Target="../media/audio1.wav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3.jpe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audio" Target="../media/audio1.wav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4.jpe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104100" cy="11639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144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90018"/>
            <a:ext cx="20104100" cy="113902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9956" y="10251110"/>
            <a:ext cx="1035477" cy="103547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5153" y="10332460"/>
            <a:ext cx="4938297" cy="854139"/>
          </a:xfrm>
          <a:prstGeom prst="rect">
            <a:avLst/>
          </a:prstGeom>
        </p:spPr>
      </p:pic>
      <p:pic>
        <p:nvPicPr>
          <p:cNvPr id="140" name="Рисунок 13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57" y="293539"/>
            <a:ext cx="1609335" cy="1955714"/>
          </a:xfrm>
          <a:prstGeom prst="rect">
            <a:avLst/>
          </a:prstGeom>
        </p:spPr>
      </p:pic>
      <p:pic>
        <p:nvPicPr>
          <p:cNvPr id="80" name="Рисунок 7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155139" y="1127500"/>
            <a:ext cx="12948961" cy="75282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i="0" u="none" strike="noStrike" cap="none" dirty="0" smtClean="0">
                <a:solidFill>
                  <a:srgbClr val="FFFFFF"/>
                </a:solidFill>
              </a:rPr>
              <a:t>5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en-US" sz="6000" i="0" u="none" strike="noStrike" cap="none" dirty="0">
                <a:solidFill>
                  <a:srgbClr val="002E6D"/>
                </a:solidFill>
              </a:rPr>
              <a:t>ВОПРОС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8874943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6000" dirty="0" smtClean="0">
                <a:latin typeface="Corbel" panose="020B0503020204020204" pitchFamily="34" charset="0"/>
              </a:rPr>
              <a:t>В </a:t>
            </a:r>
            <a:r>
              <a:rPr lang="ru-RU" sz="6000" dirty="0">
                <a:latin typeface="Corbel" panose="020B0503020204020204" pitchFamily="34" charset="0"/>
              </a:rPr>
              <a:t>2019 году известный футболист Лео </a:t>
            </a:r>
            <a:r>
              <a:rPr lang="ru-RU" sz="6000" dirty="0" err="1">
                <a:latin typeface="Corbel" panose="020B0503020204020204" pitchFamily="34" charset="0"/>
              </a:rPr>
              <a:t>Бонуччи</a:t>
            </a:r>
            <a:r>
              <a:rPr lang="ru-RU" sz="6000" dirty="0">
                <a:latin typeface="Corbel" panose="020B0503020204020204" pitchFamily="34" charset="0"/>
              </a:rPr>
              <a:t> </a:t>
            </a:r>
            <a:endParaRPr lang="ru-RU" sz="60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000" dirty="0" smtClean="0">
                <a:latin typeface="Corbel" panose="020B0503020204020204" pitchFamily="34" charset="0"/>
              </a:rPr>
              <a:t>выпустил </a:t>
            </a:r>
            <a:r>
              <a:rPr lang="ru-RU" sz="6000" dirty="0">
                <a:latin typeface="Corbel" panose="020B0503020204020204" pitchFamily="34" charset="0"/>
              </a:rPr>
              <a:t>книгу «Мой друг Лео», где описывает, как </a:t>
            </a:r>
            <a:endParaRPr lang="ru-RU" sz="60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000" dirty="0" smtClean="0">
                <a:latin typeface="Corbel" panose="020B0503020204020204" pitchFamily="34" charset="0"/>
              </a:rPr>
              <a:t>юный </a:t>
            </a:r>
            <a:r>
              <a:rPr lang="ru-RU" sz="6000" dirty="0">
                <a:latin typeface="Corbel" panose="020B0503020204020204" pitchFamily="34" charset="0"/>
              </a:rPr>
              <a:t>футболист обращается за поддержкой к кумиру, </a:t>
            </a:r>
            <a:endParaRPr lang="ru-RU" sz="60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000" dirty="0" smtClean="0">
                <a:latin typeface="Corbel" panose="020B0503020204020204" pitchFamily="34" charset="0"/>
              </a:rPr>
              <a:t>чтобы </a:t>
            </a:r>
            <a:r>
              <a:rPr lang="ru-RU" sz="6000" dirty="0">
                <a:latin typeface="Corbel" panose="020B0503020204020204" pitchFamily="34" charset="0"/>
              </a:rPr>
              <a:t>справиться с преследованиями хулигана. </a:t>
            </a:r>
            <a:endParaRPr lang="ru-RU" sz="6000" dirty="0" smtClean="0">
              <a:latin typeface="Corbel" panose="020B0503020204020204" pitchFamily="34" charset="0"/>
            </a:endParaRPr>
          </a:p>
          <a:p>
            <a:pPr fontAlgn="base"/>
            <a:endParaRPr lang="ru-RU" sz="6000" b="1" dirty="0">
              <a:latin typeface="Corbel" panose="020B0503020204020204" pitchFamily="34" charset="0"/>
            </a:endParaRPr>
          </a:p>
          <a:p>
            <a:pPr fontAlgn="base"/>
            <a:r>
              <a:rPr lang="ru-RU" sz="6000" b="1" dirty="0" smtClean="0">
                <a:latin typeface="Corbel" panose="020B0503020204020204" pitchFamily="34" charset="0"/>
              </a:rPr>
              <a:t>На </a:t>
            </a:r>
            <a:r>
              <a:rPr lang="ru-RU" sz="6000" b="1" dirty="0">
                <a:latin typeface="Corbel" panose="020B0503020204020204" pitchFamily="34" charset="0"/>
              </a:rPr>
              <a:t>какой позиции Лео играет в команде?</a:t>
            </a:r>
            <a:endParaRPr lang="ru-RU" sz="8000" b="1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4014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0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90018"/>
            <a:ext cx="20104100" cy="113902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9956" y="10251110"/>
            <a:ext cx="1035477" cy="103547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5153" y="10332460"/>
            <a:ext cx="4938297" cy="854139"/>
          </a:xfrm>
          <a:prstGeom prst="rect">
            <a:avLst/>
          </a:prstGeom>
        </p:spPr>
      </p:pic>
      <p:pic>
        <p:nvPicPr>
          <p:cNvPr id="140" name="Рисунок 13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57" y="293539"/>
            <a:ext cx="1609335" cy="1955714"/>
          </a:xfrm>
          <a:prstGeom prst="rect">
            <a:avLst/>
          </a:prstGeom>
        </p:spPr>
      </p:pic>
      <p:pic>
        <p:nvPicPr>
          <p:cNvPr id="80" name="Рисунок 7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155139" y="1127500"/>
            <a:ext cx="12948961" cy="75282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i="0" u="none" strike="noStrike" cap="none" dirty="0" smtClean="0">
                <a:solidFill>
                  <a:srgbClr val="FFFFFF"/>
                </a:solidFill>
              </a:rPr>
              <a:t>5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ru-RU" sz="6000" i="0" u="none" strike="noStrike" cap="none" dirty="0" smtClean="0">
                <a:solidFill>
                  <a:srgbClr val="002E6D"/>
                </a:solidFill>
              </a:rPr>
              <a:t>ОТВЕТ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0685" y="3657600"/>
            <a:ext cx="10464800" cy="4034971"/>
          </a:xfrm>
          <a:prstGeom prst="rect">
            <a:avLst/>
          </a:prstGeom>
        </p:spPr>
      </p:pic>
      <p:sp>
        <p:nvSpPr>
          <p:cNvPr id="14" name="Google Shape;117;p9"/>
          <p:cNvSpPr txBox="1"/>
          <p:nvPr/>
        </p:nvSpPr>
        <p:spPr>
          <a:xfrm>
            <a:off x="10811297" y="4153908"/>
            <a:ext cx="8975906" cy="3042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 fontAlgn="base"/>
            <a:r>
              <a:rPr lang="ru-RU" sz="80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Защитник</a:t>
            </a:r>
            <a:endParaRPr lang="ru-RU" sz="8000" b="1" dirty="0">
              <a:solidFill>
                <a:schemeClr val="bg1"/>
              </a:solidFill>
            </a:endParaRPr>
          </a:p>
        </p:txBody>
      </p:sp>
      <p:pic>
        <p:nvPicPr>
          <p:cNvPr id="6148" name="Picture 4" descr="Бонуччи, Леонардо — Википедия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4292" y="2449239"/>
            <a:ext cx="4902653" cy="736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7438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90018"/>
            <a:ext cx="20104100" cy="113902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9956" y="10251110"/>
            <a:ext cx="1035477" cy="103547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5153" y="10332460"/>
            <a:ext cx="4938297" cy="854139"/>
          </a:xfrm>
          <a:prstGeom prst="rect">
            <a:avLst/>
          </a:prstGeom>
        </p:spPr>
      </p:pic>
      <p:pic>
        <p:nvPicPr>
          <p:cNvPr id="140" name="Рисунок 13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57" y="293539"/>
            <a:ext cx="1609335" cy="1955714"/>
          </a:xfrm>
          <a:prstGeom prst="rect">
            <a:avLst/>
          </a:prstGeom>
        </p:spPr>
      </p:pic>
      <p:pic>
        <p:nvPicPr>
          <p:cNvPr id="80" name="Рисунок 7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155139" y="1127500"/>
            <a:ext cx="12948961" cy="75282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i="0" u="none" strike="noStrike" cap="none" dirty="0" smtClean="0">
                <a:solidFill>
                  <a:srgbClr val="FFFFFF"/>
                </a:solidFill>
              </a:rPr>
              <a:t>6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en-US" sz="6000" i="0" u="none" strike="noStrike" cap="none" dirty="0">
                <a:solidFill>
                  <a:srgbClr val="002E6D"/>
                </a:solidFill>
              </a:rPr>
              <a:t>ВОПРОС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8874943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6000" i="1" dirty="0" smtClean="0">
                <a:latin typeface="Corbel" panose="020B0503020204020204" pitchFamily="34" charset="0"/>
              </a:rPr>
              <a:t>«</a:t>
            </a:r>
            <a:r>
              <a:rPr lang="ru-RU" sz="6000" i="1" dirty="0">
                <a:latin typeface="Corbel" panose="020B0503020204020204" pitchFamily="34" charset="0"/>
              </a:rPr>
              <a:t>Не смей портить мне жизнь из-за того, что тебе </a:t>
            </a:r>
            <a:endParaRPr lang="ru-RU" sz="6000" i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000" i="1" dirty="0" smtClean="0">
                <a:latin typeface="Corbel" panose="020B0503020204020204" pitchFamily="34" charset="0"/>
              </a:rPr>
              <a:t>ПРОПУСК </a:t>
            </a:r>
            <a:r>
              <a:rPr lang="ru-RU" sz="6000" i="1" dirty="0">
                <a:latin typeface="Corbel" panose="020B0503020204020204" pitchFamily="34" charset="0"/>
              </a:rPr>
              <a:t>твоя</a:t>
            </a:r>
            <a:r>
              <a:rPr lang="ru-RU" sz="6000" i="1" dirty="0" smtClean="0">
                <a:latin typeface="Corbel" panose="020B0503020204020204" pitchFamily="34" charset="0"/>
              </a:rPr>
              <a:t>»</a:t>
            </a:r>
            <a:endParaRPr lang="ru-RU" sz="6000" dirty="0">
              <a:latin typeface="Corbel" panose="020B0503020204020204" pitchFamily="34" charset="0"/>
            </a:endParaRPr>
          </a:p>
          <a:p>
            <a:pPr fontAlgn="base"/>
            <a:r>
              <a:rPr lang="ru-RU" sz="6000" dirty="0" smtClean="0">
                <a:latin typeface="Corbel" panose="020B0503020204020204" pitchFamily="34" charset="0"/>
              </a:rPr>
              <a:t>«</a:t>
            </a:r>
            <a:r>
              <a:rPr lang="ru-RU" sz="6000" dirty="0">
                <a:latin typeface="Corbel" panose="020B0503020204020204" pitchFamily="34" charset="0"/>
              </a:rPr>
              <a:t>13 причин почему» – книга о девушке, которая </a:t>
            </a:r>
            <a:endParaRPr lang="ru-RU" sz="60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000" dirty="0" smtClean="0">
                <a:latin typeface="Corbel" panose="020B0503020204020204" pitchFamily="34" charset="0"/>
              </a:rPr>
              <a:t>подвергается </a:t>
            </a:r>
            <a:r>
              <a:rPr lang="ru-RU" sz="6000" dirty="0">
                <a:latin typeface="Corbel" panose="020B0503020204020204" pitchFamily="34" charset="0"/>
              </a:rPr>
              <a:t>травле в школе. </a:t>
            </a:r>
            <a:endParaRPr lang="ru-RU" sz="6000" dirty="0" smtClean="0">
              <a:latin typeface="Corbel" panose="020B0503020204020204" pitchFamily="34" charset="0"/>
            </a:endParaRPr>
          </a:p>
          <a:p>
            <a:pPr fontAlgn="base"/>
            <a:endParaRPr lang="ru-RU" sz="6000" b="1" dirty="0">
              <a:latin typeface="Corbel" panose="020B0503020204020204" pitchFamily="34" charset="0"/>
            </a:endParaRPr>
          </a:p>
          <a:p>
            <a:pPr fontAlgn="base"/>
            <a:r>
              <a:rPr lang="ru-RU" sz="6000" b="1" dirty="0" smtClean="0">
                <a:latin typeface="Corbel" panose="020B0503020204020204" pitchFamily="34" charset="0"/>
              </a:rPr>
              <a:t>Напишите </a:t>
            </a:r>
            <a:r>
              <a:rPr lang="ru-RU" sz="6000" b="1" dirty="0">
                <a:latin typeface="Corbel" panose="020B0503020204020204" pitchFamily="34" charset="0"/>
              </a:rPr>
              <a:t>ПРОПУСК из цитаты главной героини </a:t>
            </a:r>
            <a:endParaRPr lang="ru-RU" sz="6000" b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000" b="1" dirty="0" smtClean="0">
                <a:latin typeface="Corbel" panose="020B0503020204020204" pitchFamily="34" charset="0"/>
              </a:rPr>
              <a:t>двумя </a:t>
            </a:r>
            <a:r>
              <a:rPr lang="ru-RU" sz="6000" b="1" dirty="0">
                <a:latin typeface="Corbel" panose="020B0503020204020204" pitchFamily="34" charset="0"/>
              </a:rPr>
              <a:t>словами на одну букву. </a:t>
            </a:r>
            <a:endParaRPr lang="ru-RU" sz="6600" b="1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6012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0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90018"/>
            <a:ext cx="20104100" cy="113902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9956" y="10251110"/>
            <a:ext cx="1035477" cy="103547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5153" y="10332460"/>
            <a:ext cx="4938297" cy="854139"/>
          </a:xfrm>
          <a:prstGeom prst="rect">
            <a:avLst/>
          </a:prstGeom>
        </p:spPr>
      </p:pic>
      <p:pic>
        <p:nvPicPr>
          <p:cNvPr id="140" name="Рисунок 13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57" y="293539"/>
            <a:ext cx="1609335" cy="1955714"/>
          </a:xfrm>
          <a:prstGeom prst="rect">
            <a:avLst/>
          </a:prstGeom>
        </p:spPr>
      </p:pic>
      <p:pic>
        <p:nvPicPr>
          <p:cNvPr id="80" name="Рисунок 7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155139" y="1127500"/>
            <a:ext cx="12948961" cy="75282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i="0" u="none" strike="noStrike" cap="none" dirty="0" smtClean="0">
                <a:solidFill>
                  <a:srgbClr val="FFFFFF"/>
                </a:solidFill>
              </a:rPr>
              <a:t>6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ru-RU" sz="6000" i="0" u="none" strike="noStrike" cap="none" dirty="0" smtClean="0">
                <a:solidFill>
                  <a:srgbClr val="002E6D"/>
                </a:solidFill>
              </a:rPr>
              <a:t>ОТВЕТ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7480" y="3858905"/>
            <a:ext cx="9973491" cy="3532495"/>
          </a:xfrm>
          <a:prstGeom prst="rect">
            <a:avLst/>
          </a:prstGeom>
        </p:spPr>
      </p:pic>
      <p:sp>
        <p:nvSpPr>
          <p:cNvPr id="14" name="Google Shape;117;p9"/>
          <p:cNvSpPr txBox="1"/>
          <p:nvPr/>
        </p:nvSpPr>
        <p:spPr>
          <a:xfrm>
            <a:off x="10811297" y="4103975"/>
            <a:ext cx="8975906" cy="3042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 fontAlgn="base"/>
            <a:r>
              <a:rPr lang="ru-RU" sz="80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Не нравится</a:t>
            </a:r>
            <a:endParaRPr lang="ru-RU" sz="80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710" y="2925081"/>
            <a:ext cx="8961853" cy="5652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921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90018"/>
            <a:ext cx="20104100" cy="113902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9956" y="10251110"/>
            <a:ext cx="1035477" cy="103547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5153" y="10332460"/>
            <a:ext cx="4938297" cy="854139"/>
          </a:xfrm>
          <a:prstGeom prst="rect">
            <a:avLst/>
          </a:prstGeom>
        </p:spPr>
      </p:pic>
      <p:pic>
        <p:nvPicPr>
          <p:cNvPr id="140" name="Рисунок 13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57" y="293539"/>
            <a:ext cx="1609335" cy="1955714"/>
          </a:xfrm>
          <a:prstGeom prst="rect">
            <a:avLst/>
          </a:prstGeom>
        </p:spPr>
      </p:pic>
      <p:pic>
        <p:nvPicPr>
          <p:cNvPr id="80" name="Рисунок 7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155139" y="1127500"/>
            <a:ext cx="12948961" cy="75282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i="0" u="none" strike="noStrike" cap="none" dirty="0" smtClean="0">
                <a:solidFill>
                  <a:srgbClr val="FFFFFF"/>
                </a:solidFill>
              </a:rPr>
              <a:t>7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en-US" sz="6000" i="0" u="none" strike="noStrike" cap="none" dirty="0">
                <a:solidFill>
                  <a:srgbClr val="002E6D"/>
                </a:solidFill>
              </a:rPr>
              <a:t>ВОПРОС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8874943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6600" dirty="0" smtClean="0">
                <a:latin typeface="Corbel" panose="020B0503020204020204" pitchFamily="34" charset="0"/>
              </a:rPr>
              <a:t>Героиня </a:t>
            </a:r>
            <a:r>
              <a:rPr lang="ru-RU" sz="6600" dirty="0">
                <a:latin typeface="Corbel" panose="020B0503020204020204" pitchFamily="34" charset="0"/>
              </a:rPr>
              <a:t>того же произведения говорит, что ОНО – </a:t>
            </a:r>
            <a:endParaRPr lang="ru-RU" sz="66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600" dirty="0" smtClean="0">
                <a:latin typeface="Corbel" panose="020B0503020204020204" pitchFamily="34" charset="0"/>
              </a:rPr>
              <a:t>не </a:t>
            </a:r>
            <a:r>
              <a:rPr lang="ru-RU" sz="6600" dirty="0">
                <a:latin typeface="Corbel" panose="020B0503020204020204" pitchFamily="34" charset="0"/>
              </a:rPr>
              <a:t>выход. </a:t>
            </a:r>
            <a:endParaRPr lang="ru-RU" sz="6600" dirty="0" smtClean="0">
              <a:latin typeface="Corbel" panose="020B0503020204020204" pitchFamily="34" charset="0"/>
            </a:endParaRPr>
          </a:p>
          <a:p>
            <a:pPr fontAlgn="base"/>
            <a:endParaRPr lang="ru-RU" sz="6600" b="1" dirty="0">
              <a:latin typeface="Corbel" panose="020B0503020204020204" pitchFamily="34" charset="0"/>
            </a:endParaRPr>
          </a:p>
          <a:p>
            <a:pPr fontAlgn="base"/>
            <a:r>
              <a:rPr lang="ru-RU" sz="6600" b="1" dirty="0" smtClean="0">
                <a:latin typeface="Corbel" panose="020B0503020204020204" pitchFamily="34" charset="0"/>
              </a:rPr>
              <a:t>Мы </a:t>
            </a:r>
            <a:r>
              <a:rPr lang="ru-RU" sz="6600" b="1" dirty="0">
                <a:latin typeface="Corbel" panose="020B0503020204020204" pitchFamily="34" charset="0"/>
              </a:rPr>
              <a:t>призываем вас не соблюдать ЕГО, а обсудить </a:t>
            </a:r>
            <a:endParaRPr lang="ru-RU" sz="6600" b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600" b="1" dirty="0" smtClean="0">
                <a:latin typeface="Corbel" panose="020B0503020204020204" pitchFamily="34" charset="0"/>
              </a:rPr>
              <a:t>вопрос </a:t>
            </a:r>
            <a:r>
              <a:rPr lang="ru-RU" sz="6600" b="1" dirty="0">
                <a:latin typeface="Corbel" panose="020B0503020204020204" pitchFamily="34" charset="0"/>
              </a:rPr>
              <a:t>и написать, что такое ОНО.</a:t>
            </a:r>
          </a:p>
        </p:txBody>
      </p:sp>
    </p:spTree>
    <p:extLst>
      <p:ext uri="{BB962C8B-B14F-4D97-AF65-F5344CB8AC3E}">
        <p14:creationId xmlns:p14="http://schemas.microsoft.com/office/powerpoint/2010/main" val="2417080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0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90018"/>
            <a:ext cx="20104100" cy="113902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9956" y="10251110"/>
            <a:ext cx="1035477" cy="103547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5153" y="10332460"/>
            <a:ext cx="4938297" cy="854139"/>
          </a:xfrm>
          <a:prstGeom prst="rect">
            <a:avLst/>
          </a:prstGeom>
        </p:spPr>
      </p:pic>
      <p:pic>
        <p:nvPicPr>
          <p:cNvPr id="140" name="Рисунок 13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57" y="293539"/>
            <a:ext cx="1609335" cy="1955714"/>
          </a:xfrm>
          <a:prstGeom prst="rect">
            <a:avLst/>
          </a:prstGeom>
        </p:spPr>
      </p:pic>
      <p:pic>
        <p:nvPicPr>
          <p:cNvPr id="80" name="Рисунок 7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155139" y="1127500"/>
            <a:ext cx="12948961" cy="75282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i="0" u="none" strike="noStrike" cap="none" dirty="0" smtClean="0">
                <a:solidFill>
                  <a:srgbClr val="FFFFFF"/>
                </a:solidFill>
              </a:rPr>
              <a:t>7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ru-RU" sz="6000" i="0" u="none" strike="noStrike" cap="none" dirty="0" smtClean="0">
                <a:solidFill>
                  <a:srgbClr val="002E6D"/>
                </a:solidFill>
              </a:rPr>
              <a:t>ОТВЕТ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573" y="3367314"/>
            <a:ext cx="10076860" cy="3933372"/>
          </a:xfrm>
          <a:prstGeom prst="rect">
            <a:avLst/>
          </a:prstGeom>
        </p:spPr>
      </p:pic>
      <p:sp>
        <p:nvSpPr>
          <p:cNvPr id="14" name="Google Shape;117;p9"/>
          <p:cNvSpPr txBox="1"/>
          <p:nvPr/>
        </p:nvSpPr>
        <p:spPr>
          <a:xfrm>
            <a:off x="10811297" y="3858905"/>
            <a:ext cx="8975906" cy="3042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 fontAlgn="base"/>
            <a:r>
              <a:rPr lang="ru-RU" sz="80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Молчание</a:t>
            </a:r>
            <a:endParaRPr lang="ru-RU" sz="80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pic>
        <p:nvPicPr>
          <p:cNvPr id="8194" name="Picture 2" descr="Молчание - как исцеление души | Психология для души | Яндекс Дзен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35" y="2689948"/>
            <a:ext cx="9751693" cy="6883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4288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90018"/>
            <a:ext cx="20104100" cy="113902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9956" y="10251110"/>
            <a:ext cx="1035477" cy="103547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5153" y="10332460"/>
            <a:ext cx="4938297" cy="854139"/>
          </a:xfrm>
          <a:prstGeom prst="rect">
            <a:avLst/>
          </a:prstGeom>
        </p:spPr>
      </p:pic>
      <p:pic>
        <p:nvPicPr>
          <p:cNvPr id="140" name="Рисунок 13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57" y="293539"/>
            <a:ext cx="1609335" cy="1955714"/>
          </a:xfrm>
          <a:prstGeom prst="rect">
            <a:avLst/>
          </a:prstGeom>
        </p:spPr>
      </p:pic>
      <p:pic>
        <p:nvPicPr>
          <p:cNvPr id="80" name="Рисунок 7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155139" y="1127500"/>
            <a:ext cx="12948961" cy="75282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i="0" u="none" strike="noStrike" cap="none" dirty="0" smtClean="0">
                <a:solidFill>
                  <a:srgbClr val="FFFFFF"/>
                </a:solidFill>
              </a:rPr>
              <a:t>8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en-US" sz="6000" i="0" u="none" strike="noStrike" cap="none" dirty="0">
                <a:solidFill>
                  <a:srgbClr val="002E6D"/>
                </a:solidFill>
              </a:rPr>
              <a:t>ВОПРОС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8874943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7200" b="1" dirty="0" smtClean="0">
                <a:latin typeface="Corbel" panose="020B0503020204020204" pitchFamily="34" charset="0"/>
              </a:rPr>
              <a:t>Что </a:t>
            </a:r>
            <a:r>
              <a:rPr lang="ru-RU" sz="7200" b="1" dirty="0">
                <a:latin typeface="Corbel" panose="020B0503020204020204" pitchFamily="34" charset="0"/>
              </a:rPr>
              <a:t>на картинке об опасности </a:t>
            </a:r>
            <a:r>
              <a:rPr lang="ru-RU" sz="7200" b="1" dirty="0" err="1">
                <a:latin typeface="Corbel" panose="020B0503020204020204" pitchFamily="34" charset="0"/>
              </a:rPr>
              <a:t>кибербуллинга</a:t>
            </a:r>
            <a:r>
              <a:rPr lang="ru-RU" sz="7200" b="1" dirty="0">
                <a:latin typeface="Corbel" panose="020B0503020204020204" pitchFamily="34" charset="0"/>
              </a:rPr>
              <a:t> </a:t>
            </a:r>
            <a:endParaRPr lang="ru-RU" sz="7200" b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7200" b="1" dirty="0" smtClean="0">
                <a:latin typeface="Corbel" panose="020B0503020204020204" pitchFamily="34" charset="0"/>
              </a:rPr>
              <a:t>изобразили </a:t>
            </a:r>
            <a:r>
              <a:rPr lang="ru-RU" sz="7200" b="1" dirty="0">
                <a:latin typeface="Corbel" panose="020B0503020204020204" pitchFamily="34" charset="0"/>
              </a:rPr>
              <a:t>в виде наконечника стрелы? </a:t>
            </a:r>
          </a:p>
        </p:txBody>
      </p:sp>
    </p:spTree>
    <p:extLst>
      <p:ext uri="{BB962C8B-B14F-4D97-AF65-F5344CB8AC3E}">
        <p14:creationId xmlns:p14="http://schemas.microsoft.com/office/powerpoint/2010/main" val="3223107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0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90018"/>
            <a:ext cx="20104100" cy="113902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9956" y="10251110"/>
            <a:ext cx="1035477" cy="103547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5153" y="10332460"/>
            <a:ext cx="4938297" cy="854139"/>
          </a:xfrm>
          <a:prstGeom prst="rect">
            <a:avLst/>
          </a:prstGeom>
        </p:spPr>
      </p:pic>
      <p:pic>
        <p:nvPicPr>
          <p:cNvPr id="140" name="Рисунок 13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57" y="293539"/>
            <a:ext cx="1609335" cy="1955714"/>
          </a:xfrm>
          <a:prstGeom prst="rect">
            <a:avLst/>
          </a:prstGeom>
        </p:spPr>
      </p:pic>
      <p:pic>
        <p:nvPicPr>
          <p:cNvPr id="80" name="Рисунок 7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155139" y="1127500"/>
            <a:ext cx="12948961" cy="75282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i="0" u="none" strike="noStrike" cap="none" dirty="0" smtClean="0">
                <a:solidFill>
                  <a:srgbClr val="FFFFFF"/>
                </a:solidFill>
              </a:rPr>
              <a:t>8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ru-RU" sz="6000" i="0" u="none" strike="noStrike" cap="none" dirty="0" smtClean="0">
                <a:solidFill>
                  <a:srgbClr val="002E6D"/>
                </a:solidFill>
              </a:rPr>
              <a:t>ОТВЕТ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573" y="3367314"/>
            <a:ext cx="10076860" cy="3933372"/>
          </a:xfrm>
          <a:prstGeom prst="rect">
            <a:avLst/>
          </a:prstGeom>
        </p:spPr>
      </p:pic>
      <p:sp>
        <p:nvSpPr>
          <p:cNvPr id="14" name="Google Shape;117;p9"/>
          <p:cNvSpPr txBox="1"/>
          <p:nvPr/>
        </p:nvSpPr>
        <p:spPr>
          <a:xfrm>
            <a:off x="10579554" y="3812823"/>
            <a:ext cx="8975906" cy="3042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 fontAlgn="base"/>
            <a:r>
              <a:rPr lang="ru-RU" sz="80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Курсор мышки</a:t>
            </a:r>
            <a:endParaRPr lang="ru-RU" sz="80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pic>
        <p:nvPicPr>
          <p:cNvPr id="9220" name="Picture 4" descr="Наклейка PNG - AVATAN PLUS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533" y="2449239"/>
            <a:ext cx="6479480" cy="6479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3891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90018"/>
            <a:ext cx="20104100" cy="113902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9956" y="10251110"/>
            <a:ext cx="1035477" cy="103547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5153" y="10332460"/>
            <a:ext cx="4938297" cy="854139"/>
          </a:xfrm>
          <a:prstGeom prst="rect">
            <a:avLst/>
          </a:prstGeom>
        </p:spPr>
      </p:pic>
      <p:pic>
        <p:nvPicPr>
          <p:cNvPr id="76" name="Рисунок 7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57" y="293539"/>
            <a:ext cx="1609335" cy="1955714"/>
          </a:xfrm>
          <a:prstGeom prst="rect">
            <a:avLst/>
          </a:prstGeom>
        </p:spPr>
      </p:pic>
      <p:pic>
        <p:nvPicPr>
          <p:cNvPr id="78" name="Рисунок 7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155139" y="1127500"/>
            <a:ext cx="12948961" cy="75282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i="0" u="none" strike="noStrike" cap="none" dirty="0" smtClean="0">
                <a:solidFill>
                  <a:srgbClr val="FFFFFF"/>
                </a:solidFill>
              </a:rPr>
              <a:t>9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en-US" sz="6000" i="0" u="none" strike="noStrike" cap="none" dirty="0">
                <a:solidFill>
                  <a:srgbClr val="002E6D"/>
                </a:solidFill>
              </a:rPr>
              <a:t>ВОПРОС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2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8874943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en-US" sz="6600" b="1" dirty="0" smtClean="0">
                <a:latin typeface="Corbel" panose="020B0503020204020204" pitchFamily="34" charset="0"/>
              </a:rPr>
              <a:t>  </a:t>
            </a:r>
            <a:r>
              <a:rPr lang="x-none" sz="6600" b="1" dirty="0" smtClean="0">
                <a:latin typeface="Corbel" panose="020B0503020204020204" pitchFamily="34" charset="0"/>
              </a:rPr>
              <a:t>                             </a:t>
            </a:r>
            <a:r>
              <a:rPr lang="ru-RU" sz="6600" b="1" dirty="0" err="1" smtClean="0">
                <a:latin typeface="Corbel" panose="020B0503020204020204" pitchFamily="34" charset="0"/>
              </a:rPr>
              <a:t>Afraid</a:t>
            </a:r>
            <a:r>
              <a:rPr lang="ru-RU" sz="6600" b="1" dirty="0" smtClean="0">
                <a:latin typeface="Corbel" panose="020B0503020204020204" pitchFamily="34" charset="0"/>
              </a:rPr>
              <a:t> </a:t>
            </a:r>
            <a:r>
              <a:rPr lang="ru-RU" sz="6600" b="1" dirty="0" err="1">
                <a:latin typeface="Corbel" panose="020B0503020204020204" pitchFamily="34" charset="0"/>
              </a:rPr>
              <a:t>of</a:t>
            </a:r>
            <a:r>
              <a:rPr lang="ru-RU" sz="6600" b="1" dirty="0">
                <a:latin typeface="Corbel" panose="020B0503020204020204" pitchFamily="34" charset="0"/>
              </a:rPr>
              <a:t> </a:t>
            </a:r>
            <a:r>
              <a:rPr lang="ru-RU" sz="6600" b="1" dirty="0" err="1">
                <a:latin typeface="Corbel" panose="020B0503020204020204" pitchFamily="34" charset="0"/>
              </a:rPr>
              <a:t>all</a:t>
            </a:r>
            <a:r>
              <a:rPr lang="ru-RU" sz="6600" b="1" dirty="0">
                <a:latin typeface="Corbel" panose="020B0503020204020204" pitchFamily="34" charset="0"/>
              </a:rPr>
              <a:t> </a:t>
            </a:r>
            <a:r>
              <a:rPr lang="ru-RU" sz="6600" b="1" dirty="0" err="1">
                <a:latin typeface="Corbel" panose="020B0503020204020204" pitchFamily="34" charset="0"/>
              </a:rPr>
              <a:t>of</a:t>
            </a:r>
            <a:r>
              <a:rPr lang="ru-RU" sz="6600" b="1" dirty="0">
                <a:latin typeface="Corbel" panose="020B0503020204020204" pitchFamily="34" charset="0"/>
              </a:rPr>
              <a:t> </a:t>
            </a:r>
            <a:r>
              <a:rPr lang="ru-RU" sz="6600" b="1" dirty="0" err="1">
                <a:latin typeface="Corbel" panose="020B0503020204020204" pitchFamily="34" charset="0"/>
              </a:rPr>
              <a:t>You</a:t>
            </a:r>
            <a:r>
              <a:rPr lang="ru-RU" sz="6600" b="1" dirty="0">
                <a:latin typeface="Corbel" panose="020B0503020204020204" pitchFamily="34" charset="0"/>
              </a:rPr>
              <a:t> </a:t>
            </a:r>
            <a:endParaRPr lang="ru-RU" sz="6600" b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600" dirty="0" smtClean="0">
                <a:latin typeface="Corbel" panose="020B0503020204020204" pitchFamily="34" charset="0"/>
              </a:rPr>
              <a:t>В </a:t>
            </a:r>
            <a:r>
              <a:rPr lang="ru-RU" sz="6600" dirty="0">
                <a:latin typeface="Corbel" panose="020B0503020204020204" pitchFamily="34" charset="0"/>
              </a:rPr>
              <a:t>страхе перед всеми вами – так переводится </a:t>
            </a:r>
            <a:endParaRPr lang="ru-RU" sz="66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600" dirty="0" smtClean="0">
                <a:latin typeface="Corbel" panose="020B0503020204020204" pitchFamily="34" charset="0"/>
              </a:rPr>
              <a:t>часть </a:t>
            </a:r>
            <a:r>
              <a:rPr lang="ru-RU" sz="6600" dirty="0">
                <a:latin typeface="Corbel" panose="020B0503020204020204" pitchFamily="34" charset="0"/>
              </a:rPr>
              <a:t>надписи на постере о </a:t>
            </a:r>
            <a:r>
              <a:rPr lang="ru-RU" sz="6600" dirty="0" err="1">
                <a:latin typeface="Corbel" panose="020B0503020204020204" pitchFamily="34" charset="0"/>
              </a:rPr>
              <a:t>кибербуллинге</a:t>
            </a:r>
            <a:r>
              <a:rPr lang="ru-RU" sz="6600" dirty="0">
                <a:latin typeface="Corbel" panose="020B0503020204020204" pitchFamily="34" charset="0"/>
              </a:rPr>
              <a:t>. </a:t>
            </a:r>
            <a:endParaRPr lang="ru-RU" sz="6600" dirty="0" smtClean="0">
              <a:latin typeface="Corbel" panose="020B0503020204020204" pitchFamily="34" charset="0"/>
            </a:endParaRPr>
          </a:p>
          <a:p>
            <a:pPr fontAlgn="base"/>
            <a:endParaRPr lang="ru-RU" sz="6600" b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600" b="1" dirty="0" smtClean="0">
                <a:latin typeface="Corbel" panose="020B0503020204020204" pitchFamily="34" charset="0"/>
              </a:rPr>
              <a:t>Какие </a:t>
            </a:r>
            <a:r>
              <a:rPr lang="ru-RU" sz="6600" b="1" dirty="0">
                <a:latin typeface="Corbel" panose="020B0503020204020204" pitchFamily="34" charset="0"/>
              </a:rPr>
              <a:t>4 буквы добавлены к этой надписи мелким </a:t>
            </a:r>
            <a:endParaRPr lang="ru-RU" sz="6600" b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600" b="1" dirty="0" smtClean="0">
                <a:latin typeface="Corbel" panose="020B0503020204020204" pitchFamily="34" charset="0"/>
              </a:rPr>
              <a:t>шрифтом</a:t>
            </a:r>
            <a:r>
              <a:rPr lang="ru-RU" sz="6600" b="1" dirty="0">
                <a:latin typeface="Corbel" panose="020B0503020204020204" pitchFamily="34" charset="0"/>
              </a:rPr>
              <a:t>? </a:t>
            </a:r>
            <a:endParaRPr lang="ru-RU" sz="9600" b="1" dirty="0">
              <a:latin typeface="Corbel" panose="020B0503020204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557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0"/>
    </mc:Choice>
    <mc:Fallback xmlns="">
      <p:transition spd="slow" advClick="0" advTm="6000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90018"/>
            <a:ext cx="20104100" cy="113902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9956" y="10251110"/>
            <a:ext cx="1035477" cy="103547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5153" y="10332460"/>
            <a:ext cx="4938297" cy="854139"/>
          </a:xfrm>
          <a:prstGeom prst="rect">
            <a:avLst/>
          </a:prstGeom>
        </p:spPr>
      </p:pic>
      <p:pic>
        <p:nvPicPr>
          <p:cNvPr id="140" name="Рисунок 13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57" y="293539"/>
            <a:ext cx="1609335" cy="1955714"/>
          </a:xfrm>
          <a:prstGeom prst="rect">
            <a:avLst/>
          </a:prstGeom>
        </p:spPr>
      </p:pic>
      <p:pic>
        <p:nvPicPr>
          <p:cNvPr id="80" name="Рисунок 7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155139" y="1127500"/>
            <a:ext cx="12948961" cy="75282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o-RO" sz="6000" dirty="0">
                <a:solidFill>
                  <a:srgbClr val="FFFFFF"/>
                </a:solidFill>
              </a:rPr>
              <a:t>9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ru-RU" sz="6000" i="0" u="none" strike="noStrike" cap="none" dirty="0" smtClean="0">
                <a:solidFill>
                  <a:srgbClr val="002E6D"/>
                </a:solidFill>
              </a:rPr>
              <a:t>ОТВЕТ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4171" y="3367314"/>
            <a:ext cx="10076860" cy="3933372"/>
          </a:xfrm>
          <a:prstGeom prst="rect">
            <a:avLst/>
          </a:prstGeom>
        </p:spPr>
      </p:pic>
      <p:sp>
        <p:nvSpPr>
          <p:cNvPr id="14" name="Google Shape;117;p9"/>
          <p:cNvSpPr txBox="1"/>
          <p:nvPr/>
        </p:nvSpPr>
        <p:spPr>
          <a:xfrm>
            <a:off x="10579554" y="3812823"/>
            <a:ext cx="8975906" cy="3042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 fontAlgn="base"/>
            <a:r>
              <a:rPr lang="ro-RO" sz="80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Tube</a:t>
            </a:r>
            <a:endParaRPr lang="ru-RU" sz="80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pic>
        <p:nvPicPr>
          <p:cNvPr id="1026" name="Picture 2" descr="YouTube - YouTube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189279"/>
            <a:ext cx="7041774" cy="7041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9582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90018"/>
            <a:ext cx="20104100" cy="113902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9956" y="10251110"/>
            <a:ext cx="1035477" cy="103547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5153" y="10332460"/>
            <a:ext cx="4938297" cy="854139"/>
          </a:xfrm>
          <a:prstGeom prst="rect">
            <a:avLst/>
          </a:prstGeom>
        </p:spPr>
      </p:pic>
      <p:pic>
        <p:nvPicPr>
          <p:cNvPr id="140" name="Рисунок 13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57" y="293539"/>
            <a:ext cx="1609335" cy="1955714"/>
          </a:xfrm>
          <a:prstGeom prst="rect">
            <a:avLst/>
          </a:prstGeom>
        </p:spPr>
      </p:pic>
      <p:pic>
        <p:nvPicPr>
          <p:cNvPr id="80" name="Рисунок 7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155139" y="1127500"/>
            <a:ext cx="12948961" cy="75282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i="0" u="none" strike="noStrike" cap="none" dirty="0">
                <a:solidFill>
                  <a:srgbClr val="FFFFFF"/>
                </a:solidFill>
              </a:rPr>
              <a:t>1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en-US" sz="6000" i="0" u="none" strike="noStrike" cap="none" dirty="0">
                <a:solidFill>
                  <a:srgbClr val="002E6D"/>
                </a:solidFill>
              </a:rPr>
              <a:t>ВОПРОС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sp>
        <p:nvSpPr>
          <p:cNvPr id="12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3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ОТВЕТA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3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БАЛЛA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4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8874943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5400" b="1" dirty="0" smtClean="0">
                <a:latin typeface="Corbel" panose="020B0503020204020204" pitchFamily="34" charset="0"/>
              </a:rPr>
              <a:t>Восстановите </a:t>
            </a:r>
            <a:r>
              <a:rPr lang="ru-RU" sz="5400" b="1" dirty="0">
                <a:latin typeface="Corbel" panose="020B0503020204020204" pitchFamily="34" charset="0"/>
              </a:rPr>
              <a:t>слова, в которых мы оставили только </a:t>
            </a:r>
            <a:endParaRPr lang="x-none" sz="5400" b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5400" b="1" dirty="0" smtClean="0">
                <a:latin typeface="Corbel" panose="020B0503020204020204" pitchFamily="34" charset="0"/>
              </a:rPr>
              <a:t>гласные</a:t>
            </a:r>
            <a:r>
              <a:rPr lang="ru-RU" sz="5400" b="1" dirty="0">
                <a:latin typeface="Corbel" panose="020B0503020204020204" pitchFamily="34" charset="0"/>
              </a:rPr>
              <a:t>.</a:t>
            </a:r>
            <a:br>
              <a:rPr lang="ru-RU" sz="5400" b="1" dirty="0">
                <a:latin typeface="Corbel" panose="020B0503020204020204" pitchFamily="34" charset="0"/>
              </a:rPr>
            </a:br>
            <a:endParaRPr lang="x-none" sz="5400" b="1" dirty="0" smtClean="0">
              <a:latin typeface="Corbel" panose="020B0503020204020204" pitchFamily="34" charset="0"/>
            </a:endParaRPr>
          </a:p>
          <a:p>
            <a:pPr fontAlgn="base"/>
            <a:r>
              <a:rPr lang="x-none" sz="5400" dirty="0" smtClean="0">
                <a:latin typeface="Corbel" panose="020B0503020204020204" pitchFamily="34" charset="0"/>
              </a:rPr>
              <a:t>1. </a:t>
            </a:r>
            <a:r>
              <a:rPr lang="ru-RU" sz="5400" dirty="0">
                <a:latin typeface="Corbel" panose="020B0503020204020204" pitchFamily="34" charset="0"/>
              </a:rPr>
              <a:t>у</a:t>
            </a:r>
            <a:r>
              <a:rPr lang="ru-RU" sz="5400" dirty="0" smtClean="0">
                <a:latin typeface="Corbel" panose="020B0503020204020204" pitchFamily="34" charset="0"/>
              </a:rPr>
              <a:t> </a:t>
            </a:r>
            <a:r>
              <a:rPr lang="ru-RU" sz="5400" dirty="0">
                <a:latin typeface="Corbel" panose="020B0503020204020204" pitchFamily="34" charset="0"/>
              </a:rPr>
              <a:t>и е </a:t>
            </a:r>
            <a:r>
              <a:rPr lang="ru-RU" sz="5400" dirty="0" smtClean="0">
                <a:latin typeface="Corbel" panose="020B0503020204020204" pitchFamily="34" charset="0"/>
              </a:rPr>
              <a:t>и е </a:t>
            </a:r>
            <a:r>
              <a:rPr lang="ru-RU" sz="5400" dirty="0">
                <a:latin typeface="Corbel" panose="020B0503020204020204" pitchFamily="34" charset="0"/>
              </a:rPr>
              <a:t>– поведение человека, цель которого – падение у </a:t>
            </a:r>
            <a:endParaRPr lang="x-none" sz="54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5400" dirty="0" smtClean="0">
                <a:latin typeface="Corbel" panose="020B0503020204020204" pitchFamily="34" charset="0"/>
              </a:rPr>
              <a:t>другого </a:t>
            </a:r>
            <a:r>
              <a:rPr lang="ru-RU" sz="5400" dirty="0">
                <a:latin typeface="Corbel" panose="020B0503020204020204" pitchFamily="34" charset="0"/>
              </a:rPr>
              <a:t>человека чувства собственного достоинства. </a:t>
            </a:r>
            <a:endParaRPr lang="x-none" sz="5400" dirty="0">
              <a:latin typeface="Corbel" panose="020B0503020204020204" pitchFamily="34" charset="0"/>
            </a:endParaRPr>
          </a:p>
          <a:p>
            <a:pPr fontAlgn="base"/>
            <a:r>
              <a:rPr lang="x-none" sz="5400" dirty="0" smtClean="0">
                <a:latin typeface="Corbel" panose="020B0503020204020204" pitchFamily="34" charset="0"/>
              </a:rPr>
              <a:t>2. </a:t>
            </a:r>
            <a:r>
              <a:rPr lang="ru-RU" sz="5400" dirty="0" smtClean="0">
                <a:latin typeface="Corbel" panose="020B0503020204020204" pitchFamily="34" charset="0"/>
              </a:rPr>
              <a:t>о </a:t>
            </a:r>
            <a:r>
              <a:rPr lang="ru-RU" sz="5400" dirty="0">
                <a:latin typeface="Corbel" panose="020B0503020204020204" pitchFamily="34" charset="0"/>
              </a:rPr>
              <a:t>и – форма социальной провокации или издевательства в </a:t>
            </a:r>
            <a:endParaRPr lang="x-none" sz="54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5400" dirty="0" smtClean="0">
                <a:latin typeface="Corbel" panose="020B0503020204020204" pitchFamily="34" charset="0"/>
              </a:rPr>
              <a:t>сетевом общении.</a:t>
            </a:r>
            <a:endParaRPr lang="x-none" sz="5400" dirty="0">
              <a:latin typeface="Corbel" panose="020B0503020204020204" pitchFamily="34" charset="0"/>
            </a:endParaRPr>
          </a:p>
          <a:p>
            <a:pPr fontAlgn="base"/>
            <a:r>
              <a:rPr lang="x-none" sz="5400" dirty="0" smtClean="0">
                <a:latin typeface="Corbel" panose="020B0503020204020204" pitchFamily="34" charset="0"/>
              </a:rPr>
              <a:t>3. </a:t>
            </a:r>
            <a:r>
              <a:rPr lang="ru-RU" sz="5400" dirty="0" smtClean="0">
                <a:latin typeface="Corbel" panose="020B0503020204020204" pitchFamily="34" charset="0"/>
              </a:rPr>
              <a:t>е </a:t>
            </a:r>
            <a:r>
              <a:rPr lang="ru-RU" sz="5400" dirty="0">
                <a:latin typeface="Corbel" panose="020B0503020204020204" pitchFamily="34" charset="0"/>
              </a:rPr>
              <a:t>а я – такая ворона упоминается в фразеологизме о людях, </a:t>
            </a:r>
            <a:endParaRPr lang="x-none" sz="54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5400" dirty="0" smtClean="0">
                <a:latin typeface="Corbel" panose="020B0503020204020204" pitchFamily="34" charset="0"/>
              </a:rPr>
              <a:t>отличающихся </a:t>
            </a:r>
            <a:r>
              <a:rPr lang="ru-RU" sz="5400" dirty="0">
                <a:latin typeface="Corbel" panose="020B0503020204020204" pitchFamily="34" charset="0"/>
              </a:rPr>
              <a:t>от других. </a:t>
            </a:r>
            <a:br>
              <a:rPr lang="ru-RU" sz="5400" dirty="0">
                <a:latin typeface="Corbel" panose="020B0503020204020204" pitchFamily="34" charset="0"/>
              </a:rPr>
            </a:br>
            <a:endParaRPr lang="ru-RU" sz="5400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3659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0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90018"/>
            <a:ext cx="20104100" cy="113902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9956" y="10251110"/>
            <a:ext cx="1035477" cy="103547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5153" y="10332460"/>
            <a:ext cx="4938297" cy="854139"/>
          </a:xfrm>
          <a:prstGeom prst="rect">
            <a:avLst/>
          </a:prstGeom>
        </p:spPr>
      </p:pic>
      <p:pic>
        <p:nvPicPr>
          <p:cNvPr id="140" name="Рисунок 13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57" y="293539"/>
            <a:ext cx="1609335" cy="1955714"/>
          </a:xfrm>
          <a:prstGeom prst="rect">
            <a:avLst/>
          </a:prstGeom>
        </p:spPr>
      </p:pic>
      <p:pic>
        <p:nvPicPr>
          <p:cNvPr id="80" name="Рисунок 7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155139" y="1127500"/>
            <a:ext cx="12948961" cy="75282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696686" y="657776"/>
            <a:ext cx="6717207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i="0" u="none" strike="noStrike" cap="none" dirty="0" smtClean="0">
                <a:solidFill>
                  <a:srgbClr val="FFFFFF"/>
                </a:solidFill>
              </a:rPr>
              <a:t>10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</a:t>
            </a:r>
            <a:r>
              <a:rPr lang="en-US" sz="6000" i="0" u="none" strike="noStrike" cap="none" dirty="0" smtClean="0">
                <a:solidFill>
                  <a:srgbClr val="002E6D"/>
                </a:solidFill>
              </a:rPr>
              <a:t>ВОПРОС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8874943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6600" dirty="0" smtClean="0">
                <a:latin typeface="Corbel" panose="020B0503020204020204" pitchFamily="34" charset="0"/>
              </a:rPr>
              <a:t>На </a:t>
            </a:r>
            <a:r>
              <a:rPr lang="ru-RU" sz="6600" dirty="0">
                <a:latin typeface="Corbel" panose="020B0503020204020204" pitchFamily="34" charset="0"/>
              </a:rPr>
              <a:t>постере о </a:t>
            </a:r>
            <a:r>
              <a:rPr lang="ru-RU" sz="6600" dirty="0" err="1">
                <a:latin typeface="Corbel" panose="020B0503020204020204" pitchFamily="34" charset="0"/>
              </a:rPr>
              <a:t>кибербуллинге</a:t>
            </a:r>
            <a:r>
              <a:rPr lang="ru-RU" sz="6600" dirty="0">
                <a:latin typeface="Corbel" panose="020B0503020204020204" pitchFamily="34" charset="0"/>
              </a:rPr>
              <a:t> школьник встал на </a:t>
            </a:r>
            <a:endParaRPr lang="ru-RU" sz="66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600" dirty="0" smtClean="0">
                <a:latin typeface="Corbel" panose="020B0503020204020204" pitchFamily="34" charset="0"/>
              </a:rPr>
              <a:t>колени</a:t>
            </a:r>
            <a:r>
              <a:rPr lang="ru-RU" sz="6600" dirty="0">
                <a:latin typeface="Corbel" panose="020B0503020204020204" pitchFamily="34" charset="0"/>
              </a:rPr>
              <a:t>, чтобы поднять упавший поднос с едой. За </a:t>
            </a:r>
            <a:endParaRPr lang="ru-RU" sz="66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600" dirty="0" smtClean="0">
                <a:latin typeface="Corbel" panose="020B0503020204020204" pitchFamily="34" charset="0"/>
              </a:rPr>
              <a:t>ним </a:t>
            </a:r>
            <a:r>
              <a:rPr lang="ru-RU" sz="6600" dirty="0">
                <a:latin typeface="Corbel" panose="020B0503020204020204" pitchFamily="34" charset="0"/>
              </a:rPr>
              <a:t>в позе стрелков стоят другие ученики. Вот </a:t>
            </a:r>
            <a:endParaRPr lang="ru-RU" sz="66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600" dirty="0" smtClean="0">
                <a:latin typeface="Corbel" panose="020B0503020204020204" pitchFamily="34" charset="0"/>
              </a:rPr>
              <a:t>только </a:t>
            </a:r>
            <a:r>
              <a:rPr lang="ru-RU" sz="6600" dirty="0">
                <a:latin typeface="Corbel" panose="020B0503020204020204" pitchFamily="34" charset="0"/>
              </a:rPr>
              <a:t>вместо автоматов у них в руках… </a:t>
            </a:r>
            <a:endParaRPr lang="ru-RU" sz="6600" dirty="0" smtClean="0">
              <a:latin typeface="Corbel" panose="020B0503020204020204" pitchFamily="34" charset="0"/>
            </a:endParaRPr>
          </a:p>
          <a:p>
            <a:pPr fontAlgn="base"/>
            <a:endParaRPr lang="ru-RU" sz="6600" b="1" dirty="0">
              <a:latin typeface="Corbel" panose="020B0503020204020204" pitchFamily="34" charset="0"/>
            </a:endParaRPr>
          </a:p>
          <a:p>
            <a:pPr fontAlgn="base"/>
            <a:r>
              <a:rPr lang="ru-RU" sz="6600" b="1" dirty="0" smtClean="0">
                <a:latin typeface="Corbel" panose="020B0503020204020204" pitchFamily="34" charset="0"/>
              </a:rPr>
              <a:t>Что</a:t>
            </a:r>
            <a:r>
              <a:rPr lang="ru-RU" sz="6600" b="1" dirty="0">
                <a:latin typeface="Corbel" panose="020B0503020204020204" pitchFamily="34" charset="0"/>
              </a:rPr>
              <a:t>?</a:t>
            </a:r>
            <a:endParaRPr lang="ru-RU" sz="9600" b="1" dirty="0">
              <a:latin typeface="Corbel" panose="020B0503020204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510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0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90018"/>
            <a:ext cx="20104100" cy="113902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9956" y="10251110"/>
            <a:ext cx="1035477" cy="103547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5153" y="10332460"/>
            <a:ext cx="4938297" cy="854139"/>
          </a:xfrm>
          <a:prstGeom prst="rect">
            <a:avLst/>
          </a:prstGeom>
        </p:spPr>
      </p:pic>
      <p:pic>
        <p:nvPicPr>
          <p:cNvPr id="140" name="Рисунок 13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57" y="293539"/>
            <a:ext cx="1609335" cy="1955714"/>
          </a:xfrm>
          <a:prstGeom prst="rect">
            <a:avLst/>
          </a:prstGeom>
        </p:spPr>
      </p:pic>
      <p:pic>
        <p:nvPicPr>
          <p:cNvPr id="80" name="Рисунок 7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155139" y="1127500"/>
            <a:ext cx="12948961" cy="75282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685800" y="657776"/>
            <a:ext cx="6728093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o-RO" sz="6000" dirty="0" smtClean="0">
                <a:solidFill>
                  <a:srgbClr val="FFFFFF"/>
                </a:solidFill>
              </a:rPr>
              <a:t>10</a:t>
            </a:r>
            <a:r>
              <a:rPr lang="en-US" sz="6000" i="0" u="none" strike="noStrike" cap="none" dirty="0" smtClean="0">
                <a:solidFill>
                  <a:srgbClr val="FFFFFF"/>
                </a:solidFill>
              </a:rPr>
              <a:t>  </a:t>
            </a:r>
            <a:r>
              <a:rPr lang="ru-RU" sz="6000" i="0" u="none" strike="noStrike" cap="none" dirty="0" smtClean="0">
                <a:solidFill>
                  <a:srgbClr val="002E6D"/>
                </a:solidFill>
              </a:rPr>
              <a:t>ОТВЕТ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4171" y="3367314"/>
            <a:ext cx="10076860" cy="3933372"/>
          </a:xfrm>
          <a:prstGeom prst="rect">
            <a:avLst/>
          </a:prstGeom>
        </p:spPr>
      </p:pic>
      <p:sp>
        <p:nvSpPr>
          <p:cNvPr id="14" name="Google Shape;117;p9"/>
          <p:cNvSpPr txBox="1"/>
          <p:nvPr/>
        </p:nvSpPr>
        <p:spPr>
          <a:xfrm>
            <a:off x="10579554" y="3812823"/>
            <a:ext cx="8975906" cy="3042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 fontAlgn="base"/>
            <a:r>
              <a:rPr lang="ru-RU" sz="80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Мобильные</a:t>
            </a:r>
            <a:br>
              <a:rPr lang="ru-RU" sz="8000" b="1" dirty="0" smtClean="0">
                <a:solidFill>
                  <a:schemeClr val="bg1"/>
                </a:solidFill>
                <a:latin typeface="Corbel" panose="020B0503020204020204" pitchFamily="34" charset="0"/>
              </a:rPr>
            </a:br>
            <a:r>
              <a:rPr lang="ru-RU" sz="80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телефоны</a:t>
            </a:r>
            <a:endParaRPr lang="ru-RU" sz="80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pic>
        <p:nvPicPr>
          <p:cNvPr id="2050" name="Picture 2" descr="Мобильные телефоны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5775" y="2879944"/>
            <a:ext cx="6096000" cy="609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7291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9559" y="1123182"/>
            <a:ext cx="20393660" cy="14413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400" y="1267311"/>
            <a:ext cx="16221300" cy="8921715"/>
          </a:xfrm>
          <a:prstGeom prst="rect">
            <a:avLst/>
          </a:prstGeom>
        </p:spPr>
      </p:pic>
      <p:sp>
        <p:nvSpPr>
          <p:cNvPr id="20" name="Google Shape;103;p8"/>
          <p:cNvSpPr txBox="1">
            <a:spLocks noGrp="1"/>
          </p:cNvSpPr>
          <p:nvPr>
            <p:ph type="body" idx="1"/>
          </p:nvPr>
        </p:nvSpPr>
        <p:spPr>
          <a:xfrm>
            <a:off x="614579" y="0"/>
            <a:ext cx="18874943" cy="1123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algn="ctr" fontAlgn="base"/>
            <a:r>
              <a:rPr lang="ru-RU" sz="7200" b="1" dirty="0" smtClean="0">
                <a:latin typeface="Corbel" panose="020B0503020204020204" pitchFamily="34" charset="0"/>
              </a:rPr>
              <a:t>МОЛОДЦЫ ! </a:t>
            </a:r>
            <a:endParaRPr lang="ru-RU" sz="7200" b="1" dirty="0" smtClean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90018"/>
            <a:ext cx="20104100" cy="113902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9956" y="10251110"/>
            <a:ext cx="1035477" cy="103547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5153" y="10332460"/>
            <a:ext cx="4938297" cy="854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89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0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90018"/>
            <a:ext cx="20104100" cy="113902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9956" y="10251110"/>
            <a:ext cx="1035477" cy="103547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5153" y="10332460"/>
            <a:ext cx="4938297" cy="854139"/>
          </a:xfrm>
          <a:prstGeom prst="rect">
            <a:avLst/>
          </a:prstGeom>
        </p:spPr>
      </p:pic>
      <p:pic>
        <p:nvPicPr>
          <p:cNvPr id="140" name="Рисунок 13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57" y="293539"/>
            <a:ext cx="1609335" cy="1955714"/>
          </a:xfrm>
          <a:prstGeom prst="rect">
            <a:avLst/>
          </a:prstGeom>
        </p:spPr>
      </p:pic>
      <p:pic>
        <p:nvPicPr>
          <p:cNvPr id="80" name="Рисунок 7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155139" y="1127500"/>
            <a:ext cx="12948961" cy="75282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i="0" u="none" strike="noStrike" cap="none" dirty="0">
                <a:solidFill>
                  <a:srgbClr val="FFFFFF"/>
                </a:solidFill>
              </a:rPr>
              <a:t>1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ru-RU" sz="6000" i="0" u="none" strike="noStrike" cap="none" dirty="0" smtClean="0">
                <a:solidFill>
                  <a:srgbClr val="002E6D"/>
                </a:solidFill>
              </a:rPr>
              <a:t>ОТВЕТ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2614" y="3678279"/>
            <a:ext cx="10171826" cy="3657601"/>
          </a:xfrm>
          <a:prstGeom prst="rect">
            <a:avLst/>
          </a:prstGeom>
        </p:spPr>
      </p:pic>
      <p:sp>
        <p:nvSpPr>
          <p:cNvPr id="14" name="Google Shape;117;p9"/>
          <p:cNvSpPr txBox="1"/>
          <p:nvPr/>
        </p:nvSpPr>
        <p:spPr>
          <a:xfrm>
            <a:off x="10695181" y="4054850"/>
            <a:ext cx="8975906" cy="3042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 fontAlgn="base"/>
            <a:r>
              <a:rPr lang="ru-RU" sz="50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Унижение</a:t>
            </a:r>
            <a:r>
              <a:rPr lang="x-none" sz="50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– 1 балл</a:t>
            </a:r>
            <a:r>
              <a:rPr lang="ru-RU" sz="50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/>
            </a:r>
            <a:br>
              <a:rPr lang="ru-RU" sz="5000" b="1" dirty="0" smtClean="0">
                <a:solidFill>
                  <a:schemeClr val="bg1"/>
                </a:solidFill>
                <a:latin typeface="Corbel" panose="020B0503020204020204" pitchFamily="34" charset="0"/>
              </a:rPr>
            </a:br>
            <a:r>
              <a:rPr lang="ru-RU" sz="5000" b="1" dirty="0" err="1" smtClean="0">
                <a:solidFill>
                  <a:schemeClr val="bg1"/>
                </a:solidFill>
                <a:latin typeface="Corbel" panose="020B0503020204020204" pitchFamily="34" charset="0"/>
              </a:rPr>
              <a:t>Троллинг</a:t>
            </a:r>
            <a:r>
              <a:rPr lang="ru-RU" sz="50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– 1 балл</a:t>
            </a:r>
            <a:br>
              <a:rPr lang="ru-RU" sz="5000" b="1" dirty="0" smtClean="0">
                <a:solidFill>
                  <a:schemeClr val="bg1"/>
                </a:solidFill>
                <a:latin typeface="Corbel" panose="020B0503020204020204" pitchFamily="34" charset="0"/>
              </a:rPr>
            </a:br>
            <a:r>
              <a:rPr lang="ru-RU" sz="50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Белая – 1 балл</a:t>
            </a:r>
            <a:endParaRPr lang="ru-RU" sz="50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12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3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ОТВЕТA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3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БАЛЛA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030" name="Picture 6" descr="Необычный страх &quot;белая ворона&quot;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956" y="2864711"/>
            <a:ext cx="9394997" cy="6263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4581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90018"/>
            <a:ext cx="20104100" cy="113902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9956" y="10251110"/>
            <a:ext cx="1035477" cy="103547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5153" y="10332460"/>
            <a:ext cx="4938297" cy="854139"/>
          </a:xfrm>
          <a:prstGeom prst="rect">
            <a:avLst/>
          </a:prstGeom>
        </p:spPr>
      </p:pic>
      <p:pic>
        <p:nvPicPr>
          <p:cNvPr id="140" name="Рисунок 13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57" y="293539"/>
            <a:ext cx="1609335" cy="1955714"/>
          </a:xfrm>
          <a:prstGeom prst="rect">
            <a:avLst/>
          </a:prstGeom>
        </p:spPr>
      </p:pic>
      <p:pic>
        <p:nvPicPr>
          <p:cNvPr id="80" name="Рисунок 7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155139" y="1127500"/>
            <a:ext cx="12948961" cy="75282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i="0" u="none" strike="noStrike" cap="none" dirty="0" smtClean="0">
                <a:solidFill>
                  <a:srgbClr val="FFFFFF"/>
                </a:solidFill>
              </a:rPr>
              <a:t>2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en-US" sz="6000" i="0" u="none" strike="noStrike" cap="none" dirty="0">
                <a:solidFill>
                  <a:srgbClr val="002E6D"/>
                </a:solidFill>
              </a:rPr>
              <a:t>ВОПРОС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8874943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6600" dirty="0" smtClean="0">
                <a:latin typeface="Corbel" panose="020B0503020204020204" pitchFamily="34" charset="0"/>
              </a:rPr>
              <a:t>Дмитрий </a:t>
            </a:r>
            <a:r>
              <a:rPr lang="ru-RU" sz="6600" dirty="0">
                <a:latin typeface="Corbel" panose="020B0503020204020204" pitchFamily="34" charset="0"/>
              </a:rPr>
              <a:t>Волошин – </a:t>
            </a:r>
            <a:r>
              <a:rPr lang="ru-RU" sz="6600" dirty="0" err="1">
                <a:latin typeface="Corbel" panose="020B0503020204020204" pitchFamily="34" charset="0"/>
              </a:rPr>
              <a:t>инфлюенсер</a:t>
            </a:r>
            <a:r>
              <a:rPr lang="ru-RU" sz="6600" dirty="0">
                <a:latin typeface="Corbel" panose="020B0503020204020204" pitchFamily="34" charset="0"/>
              </a:rPr>
              <a:t>, основатель </a:t>
            </a:r>
            <a:endParaRPr lang="ru-RU" sz="66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600" dirty="0" smtClean="0">
                <a:latin typeface="Corbel" panose="020B0503020204020204" pitchFamily="34" charset="0"/>
              </a:rPr>
              <a:t>известной </a:t>
            </a:r>
            <a:r>
              <a:rPr lang="ru-RU" sz="6600" dirty="0">
                <a:latin typeface="Corbel" panose="020B0503020204020204" pitchFamily="34" charset="0"/>
              </a:rPr>
              <a:t>IT-компании, </a:t>
            </a:r>
            <a:r>
              <a:rPr lang="ru-RU" sz="6600" dirty="0" err="1">
                <a:latin typeface="Corbel" panose="020B0503020204020204" pitchFamily="34" charset="0"/>
              </a:rPr>
              <a:t>ультрамарафонец</a:t>
            </a:r>
            <a:r>
              <a:rPr lang="ru-RU" sz="6600" dirty="0">
                <a:latin typeface="Corbel" panose="020B0503020204020204" pitchFamily="34" charset="0"/>
              </a:rPr>
              <a:t>, </a:t>
            </a:r>
            <a:endParaRPr lang="ru-RU" sz="66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600" dirty="0" smtClean="0">
                <a:latin typeface="Corbel" panose="020B0503020204020204" pitchFamily="34" charset="0"/>
              </a:rPr>
              <a:t>председатель </a:t>
            </a:r>
            <a:r>
              <a:rPr lang="ru-RU" sz="6600" dirty="0">
                <a:latin typeface="Corbel" panose="020B0503020204020204" pitchFamily="34" charset="0"/>
              </a:rPr>
              <a:t>Ассоциации триатлона Молдовы. </a:t>
            </a:r>
            <a:endParaRPr lang="ru-RU" sz="6600" dirty="0" smtClean="0">
              <a:latin typeface="Corbel" panose="020B0503020204020204" pitchFamily="34" charset="0"/>
            </a:endParaRPr>
          </a:p>
          <a:p>
            <a:pPr fontAlgn="base"/>
            <a:endParaRPr lang="ru-RU" sz="6600" b="1" dirty="0">
              <a:latin typeface="Corbel" panose="020B0503020204020204" pitchFamily="34" charset="0"/>
            </a:endParaRPr>
          </a:p>
          <a:p>
            <a:pPr fontAlgn="base"/>
            <a:r>
              <a:rPr lang="ru-RU" sz="6600" b="1" dirty="0" smtClean="0">
                <a:latin typeface="Corbel" panose="020B0503020204020204" pitchFamily="34" charset="0"/>
              </a:rPr>
              <a:t>Подвергался </a:t>
            </a:r>
            <a:r>
              <a:rPr lang="ru-RU" sz="6600" b="1" dirty="0">
                <a:latin typeface="Corbel" panose="020B0503020204020204" pitchFamily="34" charset="0"/>
              </a:rPr>
              <a:t>ли он </a:t>
            </a:r>
            <a:r>
              <a:rPr lang="ru-RU" sz="6600" b="1" dirty="0" err="1">
                <a:latin typeface="Corbel" panose="020B0503020204020204" pitchFamily="34" charset="0"/>
              </a:rPr>
              <a:t>буллингу</a:t>
            </a:r>
            <a:r>
              <a:rPr lang="ru-RU" sz="6600" b="1" dirty="0">
                <a:latin typeface="Corbel" panose="020B0503020204020204" pitchFamily="34" charset="0"/>
              </a:rPr>
              <a:t> в школе?</a:t>
            </a:r>
            <a:endParaRPr lang="ru-RU" sz="8000" b="1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9822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0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90018"/>
            <a:ext cx="20104100" cy="113902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9956" y="10251110"/>
            <a:ext cx="1035477" cy="103547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5153" y="10332460"/>
            <a:ext cx="4938297" cy="854139"/>
          </a:xfrm>
          <a:prstGeom prst="rect">
            <a:avLst/>
          </a:prstGeom>
        </p:spPr>
      </p:pic>
      <p:pic>
        <p:nvPicPr>
          <p:cNvPr id="140" name="Рисунок 13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57" y="293539"/>
            <a:ext cx="1609335" cy="1955714"/>
          </a:xfrm>
          <a:prstGeom prst="rect">
            <a:avLst/>
          </a:prstGeom>
        </p:spPr>
      </p:pic>
      <p:pic>
        <p:nvPicPr>
          <p:cNvPr id="80" name="Рисунок 7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155139" y="1127500"/>
            <a:ext cx="12948961" cy="75282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i="0" u="none" strike="noStrike" cap="none" dirty="0" smtClean="0">
                <a:solidFill>
                  <a:srgbClr val="FFFFFF"/>
                </a:solidFill>
              </a:rPr>
              <a:t>2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ru-RU" sz="6000" i="0" u="none" strike="noStrike" cap="none" dirty="0" smtClean="0">
                <a:solidFill>
                  <a:srgbClr val="002E6D"/>
                </a:solidFill>
              </a:rPr>
              <a:t>ОТВЕТ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4120" y="3986701"/>
            <a:ext cx="10190796" cy="3839401"/>
          </a:xfrm>
          <a:prstGeom prst="rect">
            <a:avLst/>
          </a:prstGeom>
        </p:spPr>
      </p:pic>
      <p:sp>
        <p:nvSpPr>
          <p:cNvPr id="14" name="Google Shape;117;p9"/>
          <p:cNvSpPr txBox="1"/>
          <p:nvPr/>
        </p:nvSpPr>
        <p:spPr>
          <a:xfrm>
            <a:off x="10811297" y="4385224"/>
            <a:ext cx="8975906" cy="3042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 fontAlgn="base"/>
            <a:r>
              <a:rPr lang="ru-RU" sz="80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Да</a:t>
            </a:r>
            <a:endParaRPr lang="ru-RU" sz="8000" b="1" dirty="0">
              <a:solidFill>
                <a:schemeClr val="bg1"/>
              </a:solidFill>
            </a:endParaRPr>
          </a:p>
        </p:txBody>
      </p:sp>
      <p:pic>
        <p:nvPicPr>
          <p:cNvPr id="2052" name="Picture 4" descr="Дмитрий Волошин получил государственную награду за вклад в развитие спорта  | Simpals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93" y="2718977"/>
            <a:ext cx="9635578" cy="700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6726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90018"/>
            <a:ext cx="20104100" cy="113902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9956" y="10251110"/>
            <a:ext cx="1035477" cy="103547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5153" y="10332460"/>
            <a:ext cx="4938297" cy="854139"/>
          </a:xfrm>
          <a:prstGeom prst="rect">
            <a:avLst/>
          </a:prstGeom>
        </p:spPr>
      </p:pic>
      <p:pic>
        <p:nvPicPr>
          <p:cNvPr id="140" name="Рисунок 13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57" y="293539"/>
            <a:ext cx="1609335" cy="1955714"/>
          </a:xfrm>
          <a:prstGeom prst="rect">
            <a:avLst/>
          </a:prstGeom>
        </p:spPr>
      </p:pic>
      <p:pic>
        <p:nvPicPr>
          <p:cNvPr id="80" name="Рисунок 7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155139" y="1127500"/>
            <a:ext cx="12948961" cy="75282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i="0" u="none" strike="noStrike" cap="none" dirty="0" smtClean="0">
                <a:solidFill>
                  <a:srgbClr val="FFFFFF"/>
                </a:solidFill>
              </a:rPr>
              <a:t>3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en-US" sz="6000" i="0" u="none" strike="noStrike" cap="none" dirty="0">
                <a:solidFill>
                  <a:srgbClr val="002E6D"/>
                </a:solidFill>
              </a:rPr>
              <a:t>ВОПРОС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8874943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8000" b="1" dirty="0" smtClean="0">
                <a:latin typeface="Corbel" panose="020B0503020204020204" pitchFamily="34" charset="0"/>
              </a:rPr>
              <a:t>Верите </a:t>
            </a:r>
            <a:r>
              <a:rPr lang="ru-RU" sz="8000" b="1" dirty="0">
                <a:latin typeface="Corbel" panose="020B0503020204020204" pitchFamily="34" charset="0"/>
              </a:rPr>
              <a:t>ли вы, что, согласно </a:t>
            </a:r>
            <a:endParaRPr lang="ru-RU" sz="8000" b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8000" b="1" dirty="0" smtClean="0">
                <a:latin typeface="Corbel" panose="020B0503020204020204" pitchFamily="34" charset="0"/>
              </a:rPr>
              <a:t>исследованию </a:t>
            </a:r>
            <a:r>
              <a:rPr lang="ru-RU" sz="8000" b="1" dirty="0">
                <a:latin typeface="Corbel" panose="020B0503020204020204" pitchFamily="34" charset="0"/>
              </a:rPr>
              <a:t>ЮНИСЕФ, больше 85% </a:t>
            </a:r>
            <a:endParaRPr lang="ru-RU" sz="8000" b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8000" b="1" dirty="0" smtClean="0">
                <a:latin typeface="Corbel" panose="020B0503020204020204" pitchFamily="34" charset="0"/>
              </a:rPr>
              <a:t>учащихся </a:t>
            </a:r>
            <a:r>
              <a:rPr lang="ru-RU" sz="8000" b="1" dirty="0">
                <a:latin typeface="Corbel" panose="020B0503020204020204" pitchFamily="34" charset="0"/>
              </a:rPr>
              <a:t>6-12 классов Республики </a:t>
            </a:r>
            <a:endParaRPr lang="ru-RU" sz="8000" b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8000" b="1" dirty="0" smtClean="0">
                <a:latin typeface="Corbel" panose="020B0503020204020204" pitchFamily="34" charset="0"/>
              </a:rPr>
              <a:t>Молдова </a:t>
            </a:r>
            <a:r>
              <a:rPr lang="ru-RU" sz="8000" b="1" dirty="0">
                <a:latin typeface="Corbel" panose="020B0503020204020204" pitchFamily="34" charset="0"/>
              </a:rPr>
              <a:t>подвергаются </a:t>
            </a:r>
            <a:r>
              <a:rPr lang="ru-RU" sz="8000" b="1" dirty="0" err="1">
                <a:latin typeface="Corbel" panose="020B0503020204020204" pitchFamily="34" charset="0"/>
              </a:rPr>
              <a:t>буллингу</a:t>
            </a:r>
            <a:r>
              <a:rPr lang="ru-RU" sz="8000" b="1" dirty="0">
                <a:latin typeface="Corbel" panose="020B0503020204020204" pitchFamily="34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3575599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0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90018"/>
            <a:ext cx="20104100" cy="113902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9956" y="10251110"/>
            <a:ext cx="1035477" cy="103547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5153" y="10332460"/>
            <a:ext cx="4938297" cy="854139"/>
          </a:xfrm>
          <a:prstGeom prst="rect">
            <a:avLst/>
          </a:prstGeom>
        </p:spPr>
      </p:pic>
      <p:pic>
        <p:nvPicPr>
          <p:cNvPr id="140" name="Рисунок 13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57" y="293539"/>
            <a:ext cx="1609335" cy="1955714"/>
          </a:xfrm>
          <a:prstGeom prst="rect">
            <a:avLst/>
          </a:prstGeom>
        </p:spPr>
      </p:pic>
      <p:pic>
        <p:nvPicPr>
          <p:cNvPr id="80" name="Рисунок 7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155139" y="1127500"/>
            <a:ext cx="12948961" cy="75282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i="0" u="none" strike="noStrike" cap="none" dirty="0" smtClean="0">
                <a:solidFill>
                  <a:srgbClr val="FFFFFF"/>
                </a:solidFill>
              </a:rPr>
              <a:t>3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ru-RU" sz="6000" i="0" u="none" strike="noStrike" cap="none" dirty="0" smtClean="0">
                <a:solidFill>
                  <a:srgbClr val="002E6D"/>
                </a:solidFill>
              </a:rPr>
              <a:t>ОТВЕТ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2610" y="3318682"/>
            <a:ext cx="9682875" cy="4199709"/>
          </a:xfrm>
          <a:prstGeom prst="rect">
            <a:avLst/>
          </a:prstGeom>
        </p:spPr>
      </p:pic>
      <p:sp>
        <p:nvSpPr>
          <p:cNvPr id="14" name="Google Shape;117;p9"/>
          <p:cNvSpPr txBox="1"/>
          <p:nvPr/>
        </p:nvSpPr>
        <p:spPr>
          <a:xfrm>
            <a:off x="10811297" y="3897361"/>
            <a:ext cx="8975906" cy="3042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 fontAlgn="base"/>
            <a:r>
              <a:rPr lang="ru-RU" sz="80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Верю</a:t>
            </a:r>
            <a:endParaRPr lang="ru-RU" sz="80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pic>
        <p:nvPicPr>
          <p:cNvPr id="3082" name="Picture 10" descr="Минобр: В понедельник школьники должны вернуться на занятия. Но если надо,  могут учиться дома | Информ-прогулка. Новости Лунинца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92" y="2623407"/>
            <a:ext cx="10216267" cy="620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0162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90018"/>
            <a:ext cx="20104100" cy="113902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9956" y="10251110"/>
            <a:ext cx="1035477" cy="103547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5153" y="10332460"/>
            <a:ext cx="4938297" cy="854139"/>
          </a:xfrm>
          <a:prstGeom prst="rect">
            <a:avLst/>
          </a:prstGeom>
        </p:spPr>
      </p:pic>
      <p:pic>
        <p:nvPicPr>
          <p:cNvPr id="140" name="Рисунок 13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57" y="293539"/>
            <a:ext cx="1609335" cy="1955714"/>
          </a:xfrm>
          <a:prstGeom prst="rect">
            <a:avLst/>
          </a:prstGeom>
        </p:spPr>
      </p:pic>
      <p:pic>
        <p:nvPicPr>
          <p:cNvPr id="80" name="Рисунок 7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155139" y="1127500"/>
            <a:ext cx="12948961" cy="75282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i="0" u="none" strike="noStrike" cap="none" dirty="0" smtClean="0">
                <a:solidFill>
                  <a:srgbClr val="FFFFFF"/>
                </a:solidFill>
              </a:rPr>
              <a:t>4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en-US" sz="6000" i="0" u="none" strike="noStrike" cap="none" dirty="0">
                <a:solidFill>
                  <a:srgbClr val="002E6D"/>
                </a:solidFill>
              </a:rPr>
              <a:t>ВОПРОС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8874943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8000" b="1" dirty="0" smtClean="0">
                <a:latin typeface="Corbel" panose="020B0503020204020204" pitchFamily="34" charset="0"/>
              </a:rPr>
              <a:t>Какая </a:t>
            </a:r>
            <a:r>
              <a:rPr lang="ru-RU" sz="8000" b="1" dirty="0">
                <a:latin typeface="Corbel" panose="020B0503020204020204" pitchFamily="34" charset="0"/>
              </a:rPr>
              <a:t>клавиша появляется в финале </a:t>
            </a:r>
            <a:endParaRPr lang="ru-RU" sz="8000" b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8000" b="1" dirty="0" smtClean="0">
                <a:latin typeface="Corbel" panose="020B0503020204020204" pitchFamily="34" charset="0"/>
              </a:rPr>
              <a:t>социального </a:t>
            </a:r>
            <a:r>
              <a:rPr lang="ru-RU" sz="8000" b="1" dirty="0">
                <a:latin typeface="Corbel" panose="020B0503020204020204" pitchFamily="34" charset="0"/>
              </a:rPr>
              <a:t>ролика с призывом </a:t>
            </a:r>
            <a:endParaRPr lang="ru-RU" sz="8000" b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8000" b="1" dirty="0" smtClean="0">
                <a:latin typeface="Corbel" panose="020B0503020204020204" pitchFamily="34" charset="0"/>
              </a:rPr>
              <a:t>искоренить </a:t>
            </a:r>
            <a:r>
              <a:rPr lang="ru-RU" sz="8000" b="1" dirty="0" err="1">
                <a:latin typeface="Corbel" panose="020B0503020204020204" pitchFamily="34" charset="0"/>
              </a:rPr>
              <a:t>кибербуллинг</a:t>
            </a:r>
            <a:r>
              <a:rPr lang="ru-RU" sz="8000" b="1" dirty="0">
                <a:latin typeface="Corbel" panose="020B0503020204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170019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0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90018"/>
            <a:ext cx="20104100" cy="113902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9956" y="10251110"/>
            <a:ext cx="1035477" cy="103547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5153" y="10332460"/>
            <a:ext cx="4938297" cy="854139"/>
          </a:xfrm>
          <a:prstGeom prst="rect">
            <a:avLst/>
          </a:prstGeom>
        </p:spPr>
      </p:pic>
      <p:pic>
        <p:nvPicPr>
          <p:cNvPr id="140" name="Рисунок 13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57" y="293539"/>
            <a:ext cx="1609335" cy="1955714"/>
          </a:xfrm>
          <a:prstGeom prst="rect">
            <a:avLst/>
          </a:prstGeom>
        </p:spPr>
      </p:pic>
      <p:pic>
        <p:nvPicPr>
          <p:cNvPr id="80" name="Рисунок 7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155139" y="1127500"/>
            <a:ext cx="12948961" cy="75282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64575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i="0" u="none" strike="noStrike" cap="none" dirty="0" smtClean="0">
                <a:solidFill>
                  <a:srgbClr val="FFFFFF"/>
                </a:solidFill>
              </a:rPr>
              <a:t>4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ru-RU" sz="6000" i="0" u="none" strike="noStrike" cap="none" dirty="0" smtClean="0">
                <a:solidFill>
                  <a:srgbClr val="002E6D"/>
                </a:solidFill>
              </a:rPr>
              <a:t>ОТВЕТ</a:t>
            </a:r>
            <a:endParaRPr sz="60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 </a:t>
            </a:r>
            <a:r>
              <a:rPr lang="en-US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48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48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1420" y="3603308"/>
            <a:ext cx="10398580" cy="4170680"/>
          </a:xfrm>
          <a:prstGeom prst="rect">
            <a:avLst/>
          </a:prstGeom>
        </p:spPr>
      </p:pic>
      <p:sp>
        <p:nvSpPr>
          <p:cNvPr id="14" name="Google Shape;117;p9"/>
          <p:cNvSpPr txBox="1"/>
          <p:nvPr/>
        </p:nvSpPr>
        <p:spPr>
          <a:xfrm>
            <a:off x="10811297" y="4167471"/>
            <a:ext cx="8975906" cy="3042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 fontAlgn="base"/>
            <a:r>
              <a:rPr lang="en-US" sz="80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DEL/DELETE</a:t>
            </a:r>
            <a:endParaRPr lang="ru-RU" sz="80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pic>
        <p:nvPicPr>
          <p:cNvPr id="5124" name="Picture 4" descr="Где находится кнопка Delete (Del) на клавиатуре - Знай все!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93" y="3022066"/>
            <a:ext cx="9563443" cy="5584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5230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3104</TotalTime>
  <Words>394</Words>
  <Application>Microsoft Office PowerPoint</Application>
  <PresentationFormat>Произвольный</PresentationFormat>
  <Paragraphs>103</Paragraphs>
  <Slides>22</Slides>
  <Notes>22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8" baseType="lpstr">
      <vt:lpstr>Arial</vt:lpstr>
      <vt:lpstr>Calibri</vt:lpstr>
      <vt:lpstr>Corbel</vt:lpstr>
      <vt:lpstr>Trebuchet MS</vt:lpstr>
      <vt:lpstr>Verdana</vt:lpstr>
      <vt:lpstr>Office Theme</vt:lpstr>
      <vt:lpstr>Презентация PowerPoint</vt:lpstr>
      <vt:lpstr>1   ВОПРОС</vt:lpstr>
      <vt:lpstr>1   ОТВЕТ</vt:lpstr>
      <vt:lpstr>2   ВОПРОС</vt:lpstr>
      <vt:lpstr>2   ОТВЕТ</vt:lpstr>
      <vt:lpstr>3   ВОПРОС</vt:lpstr>
      <vt:lpstr>3   ОТВЕТ</vt:lpstr>
      <vt:lpstr>4   ВОПРОС</vt:lpstr>
      <vt:lpstr>4   ОТВЕТ</vt:lpstr>
      <vt:lpstr>5   ВОПРОС</vt:lpstr>
      <vt:lpstr>5   ОТВЕТ</vt:lpstr>
      <vt:lpstr>6   ВОПРОС</vt:lpstr>
      <vt:lpstr>6   ОТВЕТ</vt:lpstr>
      <vt:lpstr>7   ВОПРОС</vt:lpstr>
      <vt:lpstr>7   ОТВЕТ</vt:lpstr>
      <vt:lpstr>8   ВОПРОС</vt:lpstr>
      <vt:lpstr>8   ОТВЕТ</vt:lpstr>
      <vt:lpstr>9   ВОПРОС</vt:lpstr>
      <vt:lpstr>9   ОТВЕТ</vt:lpstr>
      <vt:lpstr>10  ВОПРОС</vt:lpstr>
      <vt:lpstr>10  ОТВЕТ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игра осень 2018</dc:title>
  <dc:creator>Ana</dc:creator>
  <cp:lastModifiedBy>CQ</cp:lastModifiedBy>
  <cp:revision>399</cp:revision>
  <dcterms:modified xsi:type="dcterms:W3CDTF">2021-01-05T15:55:09Z</dcterms:modified>
</cp:coreProperties>
</file>