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gEEItFP3/Fc1su+po2AFFswk9c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10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478" name="Google Shape;47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79" name="Google Shape;47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Работа над поиском закономерности. Что интересного заметят ученики в записях координат групп точек?  По какому признаки сформированы эти группы? Когда «изюминка» будет замечена, сделайте клик мыши, чтобы проверить гипотезы..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1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564" name="Google Shape;56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5" name="Google Shape;56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Работа над поиском закономерности. Что интересного заметят ученики в записях координат групп точек?  По какому признаки сформированы эти группы? Когда «изюминка» будет замечена, сделайте клик мыши, чтобы проверить гипотезу.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Осторожно, задумана ошибка. Ученики сами её увидят, пригласите к экрану ученика, пусть покажет, где должна быть точка-мяч. Затем, сделайте клик мыши.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12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654" name="Google Shape;65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5" name="Google Shape;65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Пригласите за компьютер ученика.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13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733" name="Google Shape;733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4" name="Google Shape;73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Игра. Пригласите поработать с мышкой ученика.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4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817" name="Google Shape;817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18" name="Google Shape;81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Игра. Пригласите поработать с мышкой ученика.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3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1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895" name="Google Shape;89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6" name="Google Shape;89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Игра. Пригласите поработать с мышкой ученика.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973" name="Google Shape;973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4" name="Google Shape;97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Игра. Пригласите поработать с мышкой ученика.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9" name="Shape 10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1050;p1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1051" name="Google Shape;1051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2" name="Google Shape;105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Игра. Пригласите поработать с мышкой ученика.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7" name="Shape 1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1128;p1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1129" name="Google Shape;112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0" name="Google Shape;113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Построить треугольник по трем точкам. Найти координаты точек пересечения сторон треугольника с осями координат.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2" name="Shape 1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3" name="Google Shape;1203;p19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1204" name="Google Shape;1204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5" name="Google Shape;120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Найти четвертую вершину прямоугольника. Записать точки пересечения сторон прямоугольника с осями координат. Вычислите периметр и площадь.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7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350" name="Google Shape;35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1" name="Google Shape;35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Работа над ошибками.  Пригласите к экрану ученика – пусть укажет верное расположение точки. Затем сделайте клик мыши.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8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394" name="Google Shape;39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5" name="Google Shape;39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Задание с ошибкой. Пригласите к экрану ученика – пусть укажет верное расположение точки. Затем сделайте клик мыши.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9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  <p:sp>
        <p:nvSpPr>
          <p:cNvPr id="434" name="Google Shape;434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5" name="Google Shape;43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Задания с ошибками для самых внимательных. Пригласите к экрану ученика – пусть укажет верное расположение точки. Затем сделайте клик мыши.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0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0"/>
          <p:cNvSpPr txBox="1"/>
          <p:nvPr>
            <p:ph idx="1" type="body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1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1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1" name="Google Shape;81;p3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2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2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2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3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3"/>
          <p:cNvSpPr txBox="1"/>
          <p:nvPr>
            <p:ph idx="1" type="body"/>
          </p:nvPr>
        </p:nvSpPr>
        <p:spPr>
          <a:xfrm rot="5400000">
            <a:off x="2396332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4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24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35" name="Google Shape;35;p2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5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5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41" name="Google Shape;41;p25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42" name="Google Shape;42;p2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6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6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6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3" name="Google Shape;53;p2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2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5" name="Google Shape;55;p2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27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7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7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8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8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28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28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8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8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9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9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9" name="Google Shape;69;p29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9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9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0"/>
          <p:cNvSpPr txBox="1"/>
          <p:nvPr>
            <p:ph idx="1" type="body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Relationship Id="rId4" Type="http://schemas.openxmlformats.org/officeDocument/2006/relationships/image" Target="../media/image15.png"/><Relationship Id="rId5" Type="http://schemas.openxmlformats.org/officeDocument/2006/relationships/image" Target="../media/image9.pn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7F7F7F"/>
            </a:gs>
            <a:gs pos="50000">
              <a:srgbClr val="FFFFFF"/>
            </a:gs>
            <a:gs pos="100000">
              <a:srgbClr val="FF99FF"/>
            </a:gs>
          </a:gsLst>
          <a:lin ang="189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220325" y="1278500"/>
            <a:ext cx="8572013" cy="162252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19050">
                  <a:solidFill>
                    <a:srgbClr val="99CC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Calibri"/>
              </a:rPr>
              <a:t>ПРЯМОУГОЛЬНАЯ   СИСТЕМА   КООРДИНАТ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10"/>
          <p:cNvSpPr txBox="1"/>
          <p:nvPr/>
        </p:nvSpPr>
        <p:spPr>
          <a:xfrm>
            <a:off x="0" y="993775"/>
            <a:ext cx="2552700" cy="4968875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(4;-6)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(4;-2)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(4;4)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(4;7)</a:t>
            </a:r>
            <a:endParaRPr/>
          </a:p>
        </p:txBody>
      </p:sp>
      <p:sp>
        <p:nvSpPr>
          <p:cNvPr id="482" name="Google Shape;482;p10"/>
          <p:cNvSpPr txBox="1"/>
          <p:nvPr/>
        </p:nvSpPr>
        <p:spPr>
          <a:xfrm>
            <a:off x="0" y="1047750"/>
            <a:ext cx="2890837" cy="4968875"/>
          </a:xfrm>
          <a:prstGeom prst="rect">
            <a:avLst/>
          </a:prstGeom>
          <a:gradFill>
            <a:gsLst>
              <a:gs pos="0">
                <a:srgbClr val="FF66CC"/>
              </a:gs>
              <a:gs pos="50000">
                <a:schemeClr val="lt1"/>
              </a:gs>
              <a:gs pos="100000">
                <a:srgbClr val="FF66CC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(-8;-4)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(-3;-4)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(3;-4)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(7;-4)</a:t>
            </a:r>
            <a:endParaRPr/>
          </a:p>
        </p:txBody>
      </p:sp>
      <p:sp>
        <p:nvSpPr>
          <p:cNvPr id="483" name="Google Shape;483;p10"/>
          <p:cNvSpPr txBox="1"/>
          <p:nvPr/>
        </p:nvSpPr>
        <p:spPr>
          <a:xfrm>
            <a:off x="0" y="184150"/>
            <a:ext cx="2317750" cy="6673850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(0;7)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(0;5)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(0;3)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(0;-3)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(0;-5)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(0;-8)</a:t>
            </a:r>
            <a:endParaRPr/>
          </a:p>
        </p:txBody>
      </p:sp>
      <p:sp>
        <p:nvSpPr>
          <p:cNvPr id="484" name="Google Shape;484;p10"/>
          <p:cNvSpPr txBox="1"/>
          <p:nvPr/>
        </p:nvSpPr>
        <p:spPr>
          <a:xfrm>
            <a:off x="0" y="184150"/>
            <a:ext cx="2317750" cy="6673850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(-9;0)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(-4;0)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(1;0)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(5;0)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(7;0)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7200"/>
              <a:buFont typeface="Calibri"/>
              <a:buNone/>
            </a:pPr>
            <a:r>
              <a:rPr b="1" i="0" lang="en-US" sz="7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(9;0)</a:t>
            </a:r>
            <a:endParaRPr/>
          </a:p>
        </p:txBody>
      </p:sp>
      <p:sp>
        <p:nvSpPr>
          <p:cNvPr id="485" name="Google Shape;485;p10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486" name="Google Shape;486;p10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487" name="Google Shape;487;p10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88" name="Google Shape;488;p10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489" name="Google Shape;489;p10"/>
          <p:cNvCxnSpPr/>
          <p:nvPr/>
        </p:nvCxnSpPr>
        <p:spPr>
          <a:xfrm>
            <a:off x="4572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0" name="Google Shape;490;p10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1" name="Google Shape;491;p10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2" name="Google Shape;492;p10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3" name="Google Shape;493;p10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4" name="Google Shape;494;p10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5" name="Google Shape;495;p10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6" name="Google Shape;496;p10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7" name="Google Shape;497;p10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8" name="Google Shape;498;p10"/>
          <p:cNvCxnSpPr/>
          <p:nvPr/>
        </p:nvCxnSpPr>
        <p:spPr>
          <a:xfrm>
            <a:off x="261937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99" name="Google Shape;499;p10"/>
          <p:cNvCxnSpPr/>
          <p:nvPr/>
        </p:nvCxnSpPr>
        <p:spPr>
          <a:xfrm>
            <a:off x="0" y="582612"/>
            <a:ext cx="875188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0" name="Google Shape;500;p10"/>
          <p:cNvCxnSpPr/>
          <p:nvPr/>
        </p:nvCxnSpPr>
        <p:spPr>
          <a:xfrm>
            <a:off x="260350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1" name="Google Shape;501;p10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2" name="Google Shape;502;p10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3" name="Google Shape;503;p10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4" name="Google Shape;504;p10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5" name="Google Shape;505;p10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6" name="Google Shape;506;p10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7" name="Google Shape;507;p10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8" name="Google Shape;508;p10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09" name="Google Shape;509;p10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0" name="Google Shape;510;p10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1" name="Google Shape;511;p10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2" name="Google Shape;512;p10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3" name="Google Shape;513;p10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4" name="Google Shape;514;p10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5" name="Google Shape;515;p10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6" name="Google Shape;516;p10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7" name="Google Shape;517;p10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8" name="Google Shape;518;p10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19" name="Google Shape;519;p10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0" name="Google Shape;520;p10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1" name="Google Shape;521;p10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2" name="Google Shape;522;p10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3" name="Google Shape;523;p10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4" name="Google Shape;524;p10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5" name="Google Shape;525;p10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6" name="Google Shape;526;p10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7" name="Google Shape;527;p10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8" name="Google Shape;528;p10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29" name="Google Shape;529;p10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30" name="Google Shape;530;p10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31" name="Google Shape;531;p10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32" name="Google Shape;532;p10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33" name="Google Shape;533;p10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534" name="Google Shape;534;p10"/>
          <p:cNvSpPr txBox="1"/>
          <p:nvPr/>
        </p:nvSpPr>
        <p:spPr>
          <a:xfrm>
            <a:off x="350837" y="34194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535" name="Google Shape;535;p10"/>
          <p:cNvSpPr txBox="1"/>
          <p:nvPr/>
        </p:nvSpPr>
        <p:spPr>
          <a:xfrm>
            <a:off x="45259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536" name="Google Shape;536;p10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537" name="Google Shape;537;p10"/>
          <p:cNvSpPr txBox="1"/>
          <p:nvPr/>
        </p:nvSpPr>
        <p:spPr>
          <a:xfrm>
            <a:off x="4160837" y="3898900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cxnSp>
        <p:nvCxnSpPr>
          <p:cNvPr id="538" name="Google Shape;538;p10"/>
          <p:cNvCxnSpPr/>
          <p:nvPr/>
        </p:nvCxnSpPr>
        <p:spPr>
          <a:xfrm>
            <a:off x="334962" y="3443287"/>
            <a:ext cx="8504237" cy="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539" name="Google Shape;539;p10"/>
          <p:cNvSpPr/>
          <p:nvPr/>
        </p:nvSpPr>
        <p:spPr>
          <a:xfrm>
            <a:off x="2944812" y="3297237"/>
            <a:ext cx="320675" cy="30321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10"/>
          <p:cNvSpPr/>
          <p:nvPr/>
        </p:nvSpPr>
        <p:spPr>
          <a:xfrm>
            <a:off x="1155700" y="3309937"/>
            <a:ext cx="273050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10"/>
          <p:cNvSpPr/>
          <p:nvPr/>
        </p:nvSpPr>
        <p:spPr>
          <a:xfrm>
            <a:off x="4759325" y="3314700"/>
            <a:ext cx="303212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10"/>
          <p:cNvSpPr/>
          <p:nvPr/>
        </p:nvSpPr>
        <p:spPr>
          <a:xfrm>
            <a:off x="6202362" y="3324225"/>
            <a:ext cx="287337" cy="25717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10"/>
          <p:cNvSpPr/>
          <p:nvPr/>
        </p:nvSpPr>
        <p:spPr>
          <a:xfrm>
            <a:off x="6927850" y="3319462"/>
            <a:ext cx="288925" cy="27146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10"/>
          <p:cNvSpPr/>
          <p:nvPr/>
        </p:nvSpPr>
        <p:spPr>
          <a:xfrm>
            <a:off x="7634287" y="3276600"/>
            <a:ext cx="287337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45" name="Google Shape;545;p10"/>
          <p:cNvCxnSpPr/>
          <p:nvPr/>
        </p:nvCxnSpPr>
        <p:spPr>
          <a:xfrm>
            <a:off x="4556125" y="517525"/>
            <a:ext cx="15875" cy="6340475"/>
          </a:xfrm>
          <a:prstGeom prst="straightConnector1">
            <a:avLst/>
          </a:prstGeom>
          <a:noFill/>
          <a:ln cap="flat" cmpd="sng" w="76200">
            <a:solidFill>
              <a:srgbClr val="990099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546" name="Google Shape;546;p10"/>
          <p:cNvSpPr/>
          <p:nvPr/>
        </p:nvSpPr>
        <p:spPr>
          <a:xfrm>
            <a:off x="4449762" y="6173787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10"/>
          <p:cNvSpPr/>
          <p:nvPr/>
        </p:nvSpPr>
        <p:spPr>
          <a:xfrm>
            <a:off x="4446587" y="507365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10"/>
          <p:cNvSpPr/>
          <p:nvPr/>
        </p:nvSpPr>
        <p:spPr>
          <a:xfrm>
            <a:off x="4438650" y="4379912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10"/>
          <p:cNvSpPr/>
          <p:nvPr/>
        </p:nvSpPr>
        <p:spPr>
          <a:xfrm>
            <a:off x="4457700" y="220345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10"/>
          <p:cNvSpPr/>
          <p:nvPr/>
        </p:nvSpPr>
        <p:spPr>
          <a:xfrm>
            <a:off x="4460875" y="1506537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10"/>
          <p:cNvSpPr/>
          <p:nvPr/>
        </p:nvSpPr>
        <p:spPr>
          <a:xfrm>
            <a:off x="4449762" y="79375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2" name="Google Shape;552;p10"/>
          <p:cNvCxnSpPr/>
          <p:nvPr/>
        </p:nvCxnSpPr>
        <p:spPr>
          <a:xfrm flipH="1" rot="10800000">
            <a:off x="5973762" y="0"/>
            <a:ext cx="30162" cy="6858000"/>
          </a:xfrm>
          <a:prstGeom prst="straightConnector1">
            <a:avLst/>
          </a:prstGeom>
          <a:noFill/>
          <a:ln cap="flat" cmpd="sng" w="76200">
            <a:solidFill>
              <a:srgbClr val="008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553" name="Google Shape;553;p10"/>
          <p:cNvSpPr/>
          <p:nvPr/>
        </p:nvSpPr>
        <p:spPr>
          <a:xfrm>
            <a:off x="5881687" y="5454650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10"/>
          <p:cNvSpPr/>
          <p:nvPr/>
        </p:nvSpPr>
        <p:spPr>
          <a:xfrm>
            <a:off x="5883275" y="4025900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0"/>
          <p:cNvSpPr/>
          <p:nvPr/>
        </p:nvSpPr>
        <p:spPr>
          <a:xfrm>
            <a:off x="5888037" y="1851025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10"/>
          <p:cNvSpPr/>
          <p:nvPr/>
        </p:nvSpPr>
        <p:spPr>
          <a:xfrm>
            <a:off x="5891212" y="801687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10"/>
          <p:cNvSpPr/>
          <p:nvPr/>
        </p:nvSpPr>
        <p:spPr>
          <a:xfrm>
            <a:off x="3279775" y="4667250"/>
            <a:ext cx="273050" cy="303212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58" name="Google Shape;558;p10"/>
          <p:cNvCxnSpPr/>
          <p:nvPr/>
        </p:nvCxnSpPr>
        <p:spPr>
          <a:xfrm>
            <a:off x="212725" y="4846637"/>
            <a:ext cx="8580437" cy="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559" name="Google Shape;559;p10"/>
          <p:cNvSpPr/>
          <p:nvPr/>
        </p:nvSpPr>
        <p:spPr>
          <a:xfrm>
            <a:off x="1428750" y="4676775"/>
            <a:ext cx="287337" cy="320675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10"/>
          <p:cNvSpPr/>
          <p:nvPr/>
        </p:nvSpPr>
        <p:spPr>
          <a:xfrm>
            <a:off x="5478462" y="4716462"/>
            <a:ext cx="287337" cy="2873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0"/>
          <p:cNvSpPr/>
          <p:nvPr/>
        </p:nvSpPr>
        <p:spPr>
          <a:xfrm>
            <a:off x="6918325" y="4694237"/>
            <a:ext cx="287337" cy="288925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11"/>
          <p:cNvSpPr txBox="1"/>
          <p:nvPr/>
        </p:nvSpPr>
        <p:spPr>
          <a:xfrm>
            <a:off x="0" y="349250"/>
            <a:ext cx="2890837" cy="6188075"/>
          </a:xfrm>
          <a:prstGeom prst="rect">
            <a:avLst/>
          </a:prstGeom>
          <a:gradFill>
            <a:gsLst>
              <a:gs pos="0">
                <a:srgbClr val="FFCC00"/>
              </a:gs>
              <a:gs pos="50000">
                <a:schemeClr val="lt1"/>
              </a:gs>
              <a:gs pos="100000">
                <a:srgbClr val="FFCC00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(-8;-8)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(-7;-8)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 (2;-8)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 (4;-8)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6600CC"/>
                </a:solidFill>
                <a:latin typeface="Calibri"/>
                <a:ea typeface="Calibri"/>
                <a:cs typeface="Calibri"/>
                <a:sym typeface="Calibri"/>
              </a:rPr>
              <a:t> (8;-8)</a:t>
            </a:r>
            <a:endParaRPr/>
          </a:p>
        </p:txBody>
      </p:sp>
      <p:sp>
        <p:nvSpPr>
          <p:cNvPr id="568" name="Google Shape;568;p11"/>
          <p:cNvSpPr txBox="1"/>
          <p:nvPr/>
        </p:nvSpPr>
        <p:spPr>
          <a:xfrm>
            <a:off x="0" y="352425"/>
            <a:ext cx="2722562" cy="6188075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27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(-3;4)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(2;4)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(5;4)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(6;4)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(10;4)</a:t>
            </a:r>
            <a:endParaRPr/>
          </a:p>
        </p:txBody>
      </p:sp>
      <p:sp>
        <p:nvSpPr>
          <p:cNvPr id="569" name="Google Shape;569;p11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570" name="Google Shape;570;p11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571" name="Google Shape;571;p11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572" name="Google Shape;572;p11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573" name="Google Shape;573;p11"/>
          <p:cNvCxnSpPr/>
          <p:nvPr/>
        </p:nvCxnSpPr>
        <p:spPr>
          <a:xfrm>
            <a:off x="4572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74" name="Google Shape;574;p11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75" name="Google Shape;575;p11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76" name="Google Shape;576;p11"/>
          <p:cNvCxnSpPr/>
          <p:nvPr/>
        </p:nvCxnSpPr>
        <p:spPr>
          <a:xfrm>
            <a:off x="276225" y="3063875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77" name="Google Shape;577;p11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78" name="Google Shape;578;p11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79" name="Google Shape;579;p11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0" name="Google Shape;580;p11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1" name="Google Shape;581;p11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2" name="Google Shape;582;p11"/>
          <p:cNvCxnSpPr/>
          <p:nvPr/>
        </p:nvCxnSpPr>
        <p:spPr>
          <a:xfrm>
            <a:off x="228600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3" name="Google Shape;583;p11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4" name="Google Shape;584;p11"/>
          <p:cNvCxnSpPr/>
          <p:nvPr/>
        </p:nvCxnSpPr>
        <p:spPr>
          <a:xfrm>
            <a:off x="244475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5" name="Google Shape;585;p11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6" name="Google Shape;586;p11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7" name="Google Shape;587;p11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8" name="Google Shape;588;p11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89" name="Google Shape;589;p11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0" name="Google Shape;590;p11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1" name="Google Shape;591;p11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2" name="Google Shape;592;p11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3" name="Google Shape;593;p11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4" name="Google Shape;594;p11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5" name="Google Shape;595;p11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6" name="Google Shape;596;p11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7" name="Google Shape;597;p11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8" name="Google Shape;598;p11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599" name="Google Shape;599;p11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0" name="Google Shape;600;p11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1" name="Google Shape;601;p11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2" name="Google Shape;602;p11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3" name="Google Shape;603;p11"/>
          <p:cNvCxnSpPr/>
          <p:nvPr/>
        </p:nvCxnSpPr>
        <p:spPr>
          <a:xfrm>
            <a:off x="8137525" y="2000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4" name="Google Shape;604;p11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5" name="Google Shape;605;p11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6" name="Google Shape;606;p11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7" name="Google Shape;607;p11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8" name="Google Shape;608;p11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09" name="Google Shape;609;p11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10" name="Google Shape;610;p11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11" name="Google Shape;611;p11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12" name="Google Shape;612;p11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13" name="Google Shape;613;p11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14" name="Google Shape;614;p11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15" name="Google Shape;615;p11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16" name="Google Shape;616;p11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17" name="Google Shape;617;p11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618" name="Google Shape;618;p11"/>
          <p:cNvSpPr txBox="1"/>
          <p:nvPr/>
        </p:nvSpPr>
        <p:spPr>
          <a:xfrm>
            <a:off x="350837" y="34194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619" name="Google Shape;619;p11"/>
          <p:cNvSpPr txBox="1"/>
          <p:nvPr/>
        </p:nvSpPr>
        <p:spPr>
          <a:xfrm>
            <a:off x="45259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620" name="Google Shape;620;p11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621" name="Google Shape;621;p11"/>
          <p:cNvSpPr txBox="1"/>
          <p:nvPr/>
        </p:nvSpPr>
        <p:spPr>
          <a:xfrm>
            <a:off x="4160837" y="3898900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cxnSp>
        <p:nvCxnSpPr>
          <p:cNvPr id="622" name="Google Shape;622;p11"/>
          <p:cNvCxnSpPr/>
          <p:nvPr/>
        </p:nvCxnSpPr>
        <p:spPr>
          <a:xfrm>
            <a:off x="244475" y="6294437"/>
            <a:ext cx="8594725" cy="0"/>
          </a:xfrm>
          <a:prstGeom prst="straightConnector1">
            <a:avLst/>
          </a:prstGeom>
          <a:noFill/>
          <a:ln cap="flat" cmpd="sng" w="76200">
            <a:solidFill>
              <a:srgbClr val="008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623" name="Google Shape;623;p11"/>
          <p:cNvSpPr/>
          <p:nvPr/>
        </p:nvSpPr>
        <p:spPr>
          <a:xfrm>
            <a:off x="2655887" y="6194425"/>
            <a:ext cx="223837" cy="223837"/>
          </a:xfrm>
          <a:prstGeom prst="ellipse">
            <a:avLst/>
          </a:prstGeom>
          <a:solidFill>
            <a:srgbClr val="008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24" name="Google Shape;624;p11"/>
          <p:cNvCxnSpPr/>
          <p:nvPr/>
        </p:nvCxnSpPr>
        <p:spPr>
          <a:xfrm flipH="1" rot="10800000">
            <a:off x="457200" y="2011362"/>
            <a:ext cx="8289925" cy="14287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625" name="Google Shape;625;p11"/>
          <p:cNvSpPr/>
          <p:nvPr/>
        </p:nvSpPr>
        <p:spPr>
          <a:xfrm>
            <a:off x="3328987" y="1884362"/>
            <a:ext cx="223837" cy="2238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11"/>
          <p:cNvSpPr/>
          <p:nvPr/>
        </p:nvSpPr>
        <p:spPr>
          <a:xfrm>
            <a:off x="8032750" y="1881187"/>
            <a:ext cx="223837" cy="2238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11"/>
          <p:cNvSpPr/>
          <p:nvPr/>
        </p:nvSpPr>
        <p:spPr>
          <a:xfrm>
            <a:off x="5170487" y="1903412"/>
            <a:ext cx="223837" cy="2238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11"/>
          <p:cNvSpPr/>
          <p:nvPr/>
        </p:nvSpPr>
        <p:spPr>
          <a:xfrm>
            <a:off x="5902325" y="6178550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11"/>
          <p:cNvSpPr/>
          <p:nvPr/>
        </p:nvSpPr>
        <p:spPr>
          <a:xfrm>
            <a:off x="5137150" y="6191250"/>
            <a:ext cx="223837" cy="223837"/>
          </a:xfrm>
          <a:prstGeom prst="ellipse">
            <a:avLst/>
          </a:prstGeom>
          <a:solidFill>
            <a:srgbClr val="008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11"/>
          <p:cNvSpPr/>
          <p:nvPr/>
        </p:nvSpPr>
        <p:spPr>
          <a:xfrm>
            <a:off x="1538287" y="6173787"/>
            <a:ext cx="223837" cy="223837"/>
          </a:xfrm>
          <a:prstGeom prst="ellipse">
            <a:avLst/>
          </a:prstGeom>
          <a:solidFill>
            <a:srgbClr val="008000"/>
          </a:soli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11"/>
          <p:cNvSpPr/>
          <p:nvPr/>
        </p:nvSpPr>
        <p:spPr>
          <a:xfrm>
            <a:off x="7326312" y="6170612"/>
            <a:ext cx="223837" cy="223837"/>
          </a:xfrm>
          <a:prstGeom prst="ellipse">
            <a:avLst/>
          </a:prstGeom>
          <a:solidFill>
            <a:srgbClr val="008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32" name="Google Shape;632;p11"/>
          <p:cNvCxnSpPr/>
          <p:nvPr/>
        </p:nvCxnSpPr>
        <p:spPr>
          <a:xfrm>
            <a:off x="6324600" y="0"/>
            <a:ext cx="15875" cy="685800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633" name="Google Shape;633;p11"/>
          <p:cNvSpPr/>
          <p:nvPr/>
        </p:nvSpPr>
        <p:spPr>
          <a:xfrm>
            <a:off x="6207125" y="6192837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11"/>
          <p:cNvSpPr/>
          <p:nvPr/>
        </p:nvSpPr>
        <p:spPr>
          <a:xfrm>
            <a:off x="6219825" y="5838825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11"/>
          <p:cNvSpPr/>
          <p:nvPr/>
        </p:nvSpPr>
        <p:spPr>
          <a:xfrm>
            <a:off x="6227762" y="546735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11"/>
          <p:cNvSpPr/>
          <p:nvPr/>
        </p:nvSpPr>
        <p:spPr>
          <a:xfrm>
            <a:off x="6234112" y="5091112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11"/>
          <p:cNvSpPr/>
          <p:nvPr/>
        </p:nvSpPr>
        <p:spPr>
          <a:xfrm>
            <a:off x="6227762" y="485775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11"/>
          <p:cNvSpPr/>
          <p:nvPr/>
        </p:nvSpPr>
        <p:spPr>
          <a:xfrm>
            <a:off x="6219825" y="4392612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11"/>
          <p:cNvSpPr/>
          <p:nvPr/>
        </p:nvSpPr>
        <p:spPr>
          <a:xfrm>
            <a:off x="6221412" y="401320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11"/>
          <p:cNvSpPr/>
          <p:nvPr/>
        </p:nvSpPr>
        <p:spPr>
          <a:xfrm>
            <a:off x="6232525" y="3703637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11"/>
          <p:cNvSpPr/>
          <p:nvPr/>
        </p:nvSpPr>
        <p:spPr>
          <a:xfrm>
            <a:off x="6230937" y="3459162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11"/>
          <p:cNvSpPr/>
          <p:nvPr/>
        </p:nvSpPr>
        <p:spPr>
          <a:xfrm>
            <a:off x="6224587" y="2949575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11"/>
          <p:cNvSpPr/>
          <p:nvPr/>
        </p:nvSpPr>
        <p:spPr>
          <a:xfrm>
            <a:off x="6229350" y="257175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11"/>
          <p:cNvSpPr/>
          <p:nvPr/>
        </p:nvSpPr>
        <p:spPr>
          <a:xfrm>
            <a:off x="6234112" y="2243137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" name="Google Shape;645;p11"/>
          <p:cNvSpPr/>
          <p:nvPr/>
        </p:nvSpPr>
        <p:spPr>
          <a:xfrm>
            <a:off x="6232525" y="1905000"/>
            <a:ext cx="223837" cy="2238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p11"/>
          <p:cNvSpPr/>
          <p:nvPr/>
        </p:nvSpPr>
        <p:spPr>
          <a:xfrm>
            <a:off x="6219825" y="158750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11"/>
          <p:cNvSpPr/>
          <p:nvPr/>
        </p:nvSpPr>
        <p:spPr>
          <a:xfrm>
            <a:off x="6207125" y="1289050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Google Shape;648;p11"/>
          <p:cNvSpPr/>
          <p:nvPr/>
        </p:nvSpPr>
        <p:spPr>
          <a:xfrm>
            <a:off x="6208712" y="1042987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11"/>
          <p:cNvSpPr/>
          <p:nvPr/>
        </p:nvSpPr>
        <p:spPr>
          <a:xfrm>
            <a:off x="6192837" y="417512"/>
            <a:ext cx="223837" cy="223837"/>
          </a:xfrm>
          <a:prstGeom prst="ellipse">
            <a:avLst/>
          </a:prstGeom>
          <a:solidFill>
            <a:srgbClr val="0000FF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Карандаш" id="650" name="Google Shape;65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1560000">
            <a:off x="3975100" y="0"/>
            <a:ext cx="1028700" cy="1276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occer03" id="651" name="Google Shape;651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0" y="1104900"/>
            <a:ext cx="330200" cy="3190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12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658" name="Google Shape;658;p12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659" name="Google Shape;659;p12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660" name="Google Shape;660;p12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661" name="Google Shape;661;p12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62" name="Google Shape;662;p12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63" name="Google Shape;663;p12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64" name="Google Shape;664;p12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65" name="Google Shape;665;p12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66" name="Google Shape;666;p12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67" name="Google Shape;667;p12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68" name="Google Shape;668;p12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69" name="Google Shape;669;p12"/>
          <p:cNvCxnSpPr/>
          <p:nvPr/>
        </p:nvCxnSpPr>
        <p:spPr>
          <a:xfrm>
            <a:off x="261937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0" name="Google Shape;670;p12"/>
          <p:cNvCxnSpPr/>
          <p:nvPr/>
        </p:nvCxnSpPr>
        <p:spPr>
          <a:xfrm>
            <a:off x="0" y="582612"/>
            <a:ext cx="875188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1" name="Google Shape;671;p12"/>
          <p:cNvCxnSpPr/>
          <p:nvPr/>
        </p:nvCxnSpPr>
        <p:spPr>
          <a:xfrm>
            <a:off x="260350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2" name="Google Shape;672;p12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3" name="Google Shape;673;p12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4" name="Google Shape;674;p12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5" name="Google Shape;675;p12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6" name="Google Shape;676;p12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7" name="Google Shape;677;p12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8" name="Google Shape;678;p12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79" name="Google Shape;679;p12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0" name="Google Shape;680;p12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1" name="Google Shape;681;p12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2" name="Google Shape;682;p12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3" name="Google Shape;683;p12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4" name="Google Shape;684;p12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5" name="Google Shape;685;p12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6" name="Google Shape;686;p12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7" name="Google Shape;687;p12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8" name="Google Shape;688;p12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89" name="Google Shape;689;p12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0" name="Google Shape;690;p12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1" name="Google Shape;691;p12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2" name="Google Shape;692;p12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3" name="Google Shape;693;p12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4" name="Google Shape;694;p12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5" name="Google Shape;695;p12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6" name="Google Shape;696;p12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7" name="Google Shape;697;p12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8" name="Google Shape;698;p12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699" name="Google Shape;699;p12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00" name="Google Shape;700;p12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01" name="Google Shape;701;p12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02" name="Google Shape;702;p12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03" name="Google Shape;703;p12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04" name="Google Shape;704;p12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05" name="Google Shape;705;p12"/>
          <p:cNvSpPr txBox="1"/>
          <p:nvPr/>
        </p:nvSpPr>
        <p:spPr>
          <a:xfrm>
            <a:off x="350837" y="34702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706" name="Google Shape;706;p12"/>
          <p:cNvSpPr txBox="1"/>
          <p:nvPr/>
        </p:nvSpPr>
        <p:spPr>
          <a:xfrm>
            <a:off x="45259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707" name="Google Shape;707;p12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08" name="Google Shape;708;p12"/>
          <p:cNvSpPr txBox="1"/>
          <p:nvPr/>
        </p:nvSpPr>
        <p:spPr>
          <a:xfrm>
            <a:off x="4138612" y="3906837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sp>
        <p:nvSpPr>
          <p:cNvPr id="709" name="Google Shape;709;p12"/>
          <p:cNvSpPr txBox="1"/>
          <p:nvPr/>
        </p:nvSpPr>
        <p:spPr>
          <a:xfrm>
            <a:off x="7959725" y="5467350"/>
            <a:ext cx="996950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(8;0)</a:t>
            </a:r>
            <a:endParaRPr/>
          </a:p>
        </p:txBody>
      </p:sp>
      <p:sp>
        <p:nvSpPr>
          <p:cNvPr id="710" name="Google Shape;710;p12"/>
          <p:cNvSpPr txBox="1"/>
          <p:nvPr/>
        </p:nvSpPr>
        <p:spPr>
          <a:xfrm>
            <a:off x="2922587" y="5643562"/>
            <a:ext cx="1130300" cy="579437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(-4;0)</a:t>
            </a:r>
            <a:endParaRPr/>
          </a:p>
        </p:txBody>
      </p:sp>
      <p:sp>
        <p:nvSpPr>
          <p:cNvPr id="711" name="Google Shape;711;p12"/>
          <p:cNvSpPr txBox="1"/>
          <p:nvPr/>
        </p:nvSpPr>
        <p:spPr>
          <a:xfrm>
            <a:off x="723900" y="458787"/>
            <a:ext cx="1130300" cy="579437"/>
          </a:xfrm>
          <a:prstGeom prst="rect">
            <a:avLst/>
          </a:prstGeom>
          <a:gradFill>
            <a:gsLst>
              <a:gs pos="0">
                <a:srgbClr val="FF66CC"/>
              </a:gs>
              <a:gs pos="50000">
                <a:schemeClr val="lt1"/>
              </a:gs>
              <a:gs pos="100000">
                <a:srgbClr val="FF66CC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(-9;0)</a:t>
            </a:r>
            <a:endParaRPr/>
          </a:p>
        </p:txBody>
      </p:sp>
      <p:sp>
        <p:nvSpPr>
          <p:cNvPr id="712" name="Google Shape;712;p12"/>
          <p:cNvSpPr txBox="1"/>
          <p:nvPr/>
        </p:nvSpPr>
        <p:spPr>
          <a:xfrm>
            <a:off x="2779712" y="414337"/>
            <a:ext cx="995362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(4;0)</a:t>
            </a:r>
            <a:endParaRPr/>
          </a:p>
        </p:txBody>
      </p:sp>
      <p:sp>
        <p:nvSpPr>
          <p:cNvPr id="713" name="Google Shape;713;p12"/>
          <p:cNvSpPr txBox="1"/>
          <p:nvPr/>
        </p:nvSpPr>
        <p:spPr>
          <a:xfrm>
            <a:off x="5740400" y="4518025"/>
            <a:ext cx="995362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(1;0)</a:t>
            </a:r>
            <a:endParaRPr/>
          </a:p>
        </p:txBody>
      </p:sp>
      <p:sp>
        <p:nvSpPr>
          <p:cNvPr id="714" name="Google Shape;714;p12"/>
          <p:cNvSpPr txBox="1"/>
          <p:nvPr/>
        </p:nvSpPr>
        <p:spPr>
          <a:xfrm>
            <a:off x="4981575" y="835025"/>
            <a:ext cx="995362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(1;9)</a:t>
            </a:r>
            <a:endParaRPr/>
          </a:p>
        </p:txBody>
      </p:sp>
      <p:sp>
        <p:nvSpPr>
          <p:cNvPr id="715" name="Google Shape;715;p12"/>
          <p:cNvSpPr txBox="1"/>
          <p:nvPr/>
        </p:nvSpPr>
        <p:spPr>
          <a:xfrm>
            <a:off x="6521450" y="763587"/>
            <a:ext cx="995362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(0;0)</a:t>
            </a:r>
            <a:endParaRPr/>
          </a:p>
        </p:txBody>
      </p:sp>
      <p:sp>
        <p:nvSpPr>
          <p:cNvPr id="716" name="Google Shape;716;p12"/>
          <p:cNvSpPr txBox="1"/>
          <p:nvPr/>
        </p:nvSpPr>
        <p:spPr>
          <a:xfrm>
            <a:off x="7847012" y="1544637"/>
            <a:ext cx="996950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(0;8)</a:t>
            </a:r>
            <a:endParaRPr/>
          </a:p>
        </p:txBody>
      </p:sp>
      <p:sp>
        <p:nvSpPr>
          <p:cNvPr id="717" name="Google Shape;717;p12"/>
          <p:cNvSpPr txBox="1"/>
          <p:nvPr/>
        </p:nvSpPr>
        <p:spPr>
          <a:xfrm>
            <a:off x="7805737" y="228600"/>
            <a:ext cx="1130300" cy="579437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(0;-1)</a:t>
            </a:r>
            <a:endParaRPr/>
          </a:p>
        </p:txBody>
      </p:sp>
      <p:sp>
        <p:nvSpPr>
          <p:cNvPr id="718" name="Google Shape;718;p12"/>
          <p:cNvSpPr txBox="1"/>
          <p:nvPr/>
        </p:nvSpPr>
        <p:spPr>
          <a:xfrm>
            <a:off x="182562" y="1301750"/>
            <a:ext cx="1130300" cy="579437"/>
          </a:xfrm>
          <a:prstGeom prst="rect">
            <a:avLst/>
          </a:prstGeom>
          <a:gradFill>
            <a:gsLst>
              <a:gs pos="0">
                <a:srgbClr val="FF66CC"/>
              </a:gs>
              <a:gs pos="50000">
                <a:schemeClr val="lt1"/>
              </a:gs>
              <a:gs pos="100000">
                <a:srgbClr val="FF66CC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(0;-9)</a:t>
            </a:r>
            <a:endParaRPr/>
          </a:p>
        </p:txBody>
      </p:sp>
      <p:sp>
        <p:nvSpPr>
          <p:cNvPr id="719" name="Google Shape;719;p12"/>
          <p:cNvSpPr txBox="1"/>
          <p:nvPr/>
        </p:nvSpPr>
        <p:spPr>
          <a:xfrm>
            <a:off x="5594350" y="5618162"/>
            <a:ext cx="995362" cy="579437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(0;4)</a:t>
            </a:r>
            <a:endParaRPr/>
          </a:p>
        </p:txBody>
      </p:sp>
      <p:sp>
        <p:nvSpPr>
          <p:cNvPr id="720" name="Google Shape;720;p12"/>
          <p:cNvSpPr txBox="1"/>
          <p:nvPr/>
        </p:nvSpPr>
        <p:spPr>
          <a:xfrm>
            <a:off x="1612900" y="1863725"/>
            <a:ext cx="1130300" cy="579437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(0;-4)</a:t>
            </a:r>
            <a:endParaRPr/>
          </a:p>
        </p:txBody>
      </p:sp>
      <p:sp>
        <p:nvSpPr>
          <p:cNvPr id="721" name="Google Shape;721;p12"/>
          <p:cNvSpPr txBox="1"/>
          <p:nvPr/>
        </p:nvSpPr>
        <p:spPr>
          <a:xfrm>
            <a:off x="5883275" y="1773237"/>
            <a:ext cx="995362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(0;1)</a:t>
            </a:r>
            <a:endParaRPr/>
          </a:p>
        </p:txBody>
      </p:sp>
      <p:pic>
        <p:nvPicPr>
          <p:cNvPr descr="dragwink" id="722" name="Google Shape;722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66825" y="2303462"/>
            <a:ext cx="6773862" cy="1255712"/>
          </a:xfrm>
          <a:prstGeom prst="rect">
            <a:avLst/>
          </a:prstGeom>
          <a:noFill/>
          <a:ln>
            <a:noFill/>
          </a:ln>
        </p:spPr>
      </p:pic>
      <p:sp>
        <p:nvSpPr>
          <p:cNvPr id="723" name="Google Shape;723;p12"/>
          <p:cNvSpPr/>
          <p:nvPr/>
        </p:nvSpPr>
        <p:spPr>
          <a:xfrm>
            <a:off x="2944812" y="3297237"/>
            <a:ext cx="320675" cy="30321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4" name="Google Shape;724;p12"/>
          <p:cNvSpPr/>
          <p:nvPr/>
        </p:nvSpPr>
        <p:spPr>
          <a:xfrm>
            <a:off x="1155700" y="3309937"/>
            <a:ext cx="273050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5" name="Google Shape;725;p12"/>
          <p:cNvSpPr/>
          <p:nvPr/>
        </p:nvSpPr>
        <p:spPr>
          <a:xfrm>
            <a:off x="4398962" y="3302000"/>
            <a:ext cx="303212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6" name="Google Shape;726;p12"/>
          <p:cNvSpPr/>
          <p:nvPr/>
        </p:nvSpPr>
        <p:spPr>
          <a:xfrm>
            <a:off x="5859462" y="3324225"/>
            <a:ext cx="287337" cy="25717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7" name="Google Shape;727;p12"/>
          <p:cNvSpPr/>
          <p:nvPr/>
        </p:nvSpPr>
        <p:spPr>
          <a:xfrm>
            <a:off x="4772025" y="3314700"/>
            <a:ext cx="303212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2"/>
          <p:cNvSpPr/>
          <p:nvPr/>
        </p:nvSpPr>
        <p:spPr>
          <a:xfrm>
            <a:off x="7264400" y="3319462"/>
            <a:ext cx="288925" cy="27146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9" name="Google Shape;729;p12"/>
          <p:cNvSpPr/>
          <p:nvPr/>
        </p:nvSpPr>
        <p:spPr>
          <a:xfrm>
            <a:off x="146050" y="3875087"/>
            <a:ext cx="3597275" cy="2779712"/>
          </a:xfrm>
          <a:prstGeom prst="wedgeRoundRectCallout">
            <a:avLst>
              <a:gd fmla="val 25623" name="adj1"/>
              <a:gd fmla="val -4256" name="adj2"/>
              <a:gd fmla="val 0" name="adj3"/>
            </a:avLst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Друзья! Помогите мне найти точки, которые лежат на оси абсцисс.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Щелкни по ним мышкой!</a:t>
            </a:r>
            <a:endParaRPr/>
          </a:p>
        </p:txBody>
      </p:sp>
      <p:sp>
        <p:nvSpPr>
          <p:cNvPr id="730" name="Google Shape;730;p12"/>
          <p:cNvSpPr/>
          <p:nvPr/>
        </p:nvSpPr>
        <p:spPr>
          <a:xfrm>
            <a:off x="8518525" y="6184900"/>
            <a:ext cx="481012" cy="493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3842"/>
                </a:lnTo>
                <a:lnTo>
                  <a:pt x="15000" y="16158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66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0" presetSubtype="0">
                                  <p:stCondLst>
                                    <p:cond delay="6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13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737" name="Google Shape;737;p13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738" name="Google Shape;738;p13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739" name="Google Shape;739;p13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740" name="Google Shape;740;p13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1" name="Google Shape;741;p13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2" name="Google Shape;742;p13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3" name="Google Shape;743;p13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4" name="Google Shape;744;p13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5" name="Google Shape;745;p13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6" name="Google Shape;746;p13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7" name="Google Shape;747;p13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8" name="Google Shape;748;p13"/>
          <p:cNvCxnSpPr/>
          <p:nvPr/>
        </p:nvCxnSpPr>
        <p:spPr>
          <a:xfrm>
            <a:off x="261937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49" name="Google Shape;749;p13"/>
          <p:cNvCxnSpPr/>
          <p:nvPr/>
        </p:nvCxnSpPr>
        <p:spPr>
          <a:xfrm>
            <a:off x="0" y="582612"/>
            <a:ext cx="875188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0" name="Google Shape;750;p13"/>
          <p:cNvCxnSpPr/>
          <p:nvPr/>
        </p:nvCxnSpPr>
        <p:spPr>
          <a:xfrm>
            <a:off x="260350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1" name="Google Shape;751;p13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2" name="Google Shape;752;p13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3" name="Google Shape;753;p13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4" name="Google Shape;754;p13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5" name="Google Shape;755;p13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6" name="Google Shape;756;p13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7" name="Google Shape;757;p13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8" name="Google Shape;758;p13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59" name="Google Shape;759;p13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0" name="Google Shape;760;p13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1" name="Google Shape;761;p13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2" name="Google Shape;762;p13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3" name="Google Shape;763;p13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4" name="Google Shape;764;p13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5" name="Google Shape;765;p13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6" name="Google Shape;766;p13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7" name="Google Shape;767;p13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8" name="Google Shape;768;p13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69" name="Google Shape;769;p13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0" name="Google Shape;770;p13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1" name="Google Shape;771;p13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2" name="Google Shape;772;p13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3" name="Google Shape;773;p13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4" name="Google Shape;774;p13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5" name="Google Shape;775;p13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6" name="Google Shape;776;p13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7" name="Google Shape;777;p13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8" name="Google Shape;778;p13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79" name="Google Shape;779;p13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80" name="Google Shape;780;p13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81" name="Google Shape;781;p13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82" name="Google Shape;782;p13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783" name="Google Shape;783;p13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84" name="Google Shape;784;p13"/>
          <p:cNvSpPr txBox="1"/>
          <p:nvPr/>
        </p:nvSpPr>
        <p:spPr>
          <a:xfrm>
            <a:off x="350837" y="34702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785" name="Google Shape;785;p13"/>
          <p:cNvSpPr txBox="1"/>
          <p:nvPr/>
        </p:nvSpPr>
        <p:spPr>
          <a:xfrm>
            <a:off x="4046537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786" name="Google Shape;786;p13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787" name="Google Shape;787;p13"/>
          <p:cNvSpPr txBox="1"/>
          <p:nvPr/>
        </p:nvSpPr>
        <p:spPr>
          <a:xfrm>
            <a:off x="4075112" y="3906837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sp>
        <p:nvSpPr>
          <p:cNvPr id="788" name="Google Shape;788;p13"/>
          <p:cNvSpPr txBox="1"/>
          <p:nvPr/>
        </p:nvSpPr>
        <p:spPr>
          <a:xfrm>
            <a:off x="1196975" y="1243012"/>
            <a:ext cx="996950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(0;6)</a:t>
            </a:r>
            <a:endParaRPr/>
          </a:p>
        </p:txBody>
      </p:sp>
      <p:sp>
        <p:nvSpPr>
          <p:cNvPr id="789" name="Google Shape;789;p13"/>
          <p:cNvSpPr txBox="1"/>
          <p:nvPr/>
        </p:nvSpPr>
        <p:spPr>
          <a:xfrm>
            <a:off x="422275" y="434975"/>
            <a:ext cx="1130300" cy="579437"/>
          </a:xfrm>
          <a:prstGeom prst="rect">
            <a:avLst/>
          </a:prstGeom>
          <a:gradFill>
            <a:gsLst>
              <a:gs pos="0">
                <a:srgbClr val="FF66CC"/>
              </a:gs>
              <a:gs pos="50000">
                <a:schemeClr val="lt1"/>
              </a:gs>
              <a:gs pos="100000">
                <a:srgbClr val="FF66CC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(0;-2)</a:t>
            </a:r>
            <a:endParaRPr/>
          </a:p>
        </p:txBody>
      </p:sp>
      <p:sp>
        <p:nvSpPr>
          <p:cNvPr id="790" name="Google Shape;790;p13"/>
          <p:cNvSpPr txBox="1"/>
          <p:nvPr/>
        </p:nvSpPr>
        <p:spPr>
          <a:xfrm>
            <a:off x="2309812" y="2303462"/>
            <a:ext cx="1130300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(0;-4)</a:t>
            </a:r>
            <a:endParaRPr/>
          </a:p>
        </p:txBody>
      </p:sp>
      <p:sp>
        <p:nvSpPr>
          <p:cNvPr id="791" name="Google Shape;791;p13"/>
          <p:cNvSpPr txBox="1"/>
          <p:nvPr/>
        </p:nvSpPr>
        <p:spPr>
          <a:xfrm>
            <a:off x="6521450" y="763587"/>
            <a:ext cx="995362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(0;0)</a:t>
            </a:r>
            <a:endParaRPr/>
          </a:p>
        </p:txBody>
      </p:sp>
      <p:sp>
        <p:nvSpPr>
          <p:cNvPr id="792" name="Google Shape;792;p13"/>
          <p:cNvSpPr txBox="1"/>
          <p:nvPr/>
        </p:nvSpPr>
        <p:spPr>
          <a:xfrm>
            <a:off x="7847012" y="1544637"/>
            <a:ext cx="996950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(4;8)</a:t>
            </a:r>
            <a:endParaRPr/>
          </a:p>
        </p:txBody>
      </p:sp>
      <p:sp>
        <p:nvSpPr>
          <p:cNvPr id="793" name="Google Shape;793;p13"/>
          <p:cNvSpPr txBox="1"/>
          <p:nvPr/>
        </p:nvSpPr>
        <p:spPr>
          <a:xfrm>
            <a:off x="7805737" y="228600"/>
            <a:ext cx="995362" cy="579437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(6;0)</a:t>
            </a:r>
            <a:endParaRPr/>
          </a:p>
        </p:txBody>
      </p:sp>
      <p:sp>
        <p:nvSpPr>
          <p:cNvPr id="794" name="Google Shape;794;p13"/>
          <p:cNvSpPr txBox="1"/>
          <p:nvPr/>
        </p:nvSpPr>
        <p:spPr>
          <a:xfrm>
            <a:off x="266700" y="2106612"/>
            <a:ext cx="1333500" cy="579437"/>
          </a:xfrm>
          <a:prstGeom prst="rect">
            <a:avLst/>
          </a:prstGeom>
          <a:gradFill>
            <a:gsLst>
              <a:gs pos="0">
                <a:srgbClr val="FF66CC"/>
              </a:gs>
              <a:gs pos="50000">
                <a:schemeClr val="lt1"/>
              </a:gs>
              <a:gs pos="100000">
                <a:srgbClr val="FF66CC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990099"/>
                </a:solidFill>
                <a:latin typeface="Calibri"/>
                <a:ea typeface="Calibri"/>
                <a:cs typeface="Calibri"/>
                <a:sym typeface="Calibri"/>
              </a:rPr>
              <a:t>(-23;0)</a:t>
            </a:r>
            <a:endParaRPr/>
          </a:p>
        </p:txBody>
      </p:sp>
      <p:sp>
        <p:nvSpPr>
          <p:cNvPr id="795" name="Google Shape;795;p13"/>
          <p:cNvSpPr txBox="1"/>
          <p:nvPr/>
        </p:nvSpPr>
        <p:spPr>
          <a:xfrm>
            <a:off x="5594350" y="5618162"/>
            <a:ext cx="1130300" cy="579437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(-4;0)</a:t>
            </a:r>
            <a:endParaRPr/>
          </a:p>
        </p:txBody>
      </p:sp>
      <p:sp>
        <p:nvSpPr>
          <p:cNvPr id="796" name="Google Shape;796;p13"/>
          <p:cNvSpPr txBox="1"/>
          <p:nvPr/>
        </p:nvSpPr>
        <p:spPr>
          <a:xfrm>
            <a:off x="7556500" y="4486275"/>
            <a:ext cx="995362" cy="579437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(5;0)</a:t>
            </a:r>
            <a:endParaRPr/>
          </a:p>
        </p:txBody>
      </p:sp>
      <p:sp>
        <p:nvSpPr>
          <p:cNvPr id="797" name="Google Shape;797;p13"/>
          <p:cNvSpPr txBox="1"/>
          <p:nvPr/>
        </p:nvSpPr>
        <p:spPr>
          <a:xfrm>
            <a:off x="6508750" y="2241550"/>
            <a:ext cx="1130300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(-9;0)</a:t>
            </a:r>
            <a:endParaRPr/>
          </a:p>
        </p:txBody>
      </p:sp>
      <p:sp>
        <p:nvSpPr>
          <p:cNvPr id="798" name="Google Shape;798;p13"/>
          <p:cNvSpPr/>
          <p:nvPr/>
        </p:nvSpPr>
        <p:spPr>
          <a:xfrm>
            <a:off x="4413250" y="1481137"/>
            <a:ext cx="320675" cy="30321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9" name="Google Shape;799;p13"/>
          <p:cNvSpPr/>
          <p:nvPr/>
        </p:nvSpPr>
        <p:spPr>
          <a:xfrm>
            <a:off x="4429125" y="3984625"/>
            <a:ext cx="273050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0" name="Google Shape;800;p13"/>
          <p:cNvSpPr/>
          <p:nvPr/>
        </p:nvSpPr>
        <p:spPr>
          <a:xfrm>
            <a:off x="4410075" y="3278187"/>
            <a:ext cx="303212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1" name="Google Shape;801;p13"/>
          <p:cNvSpPr/>
          <p:nvPr/>
        </p:nvSpPr>
        <p:spPr>
          <a:xfrm>
            <a:off x="4414837" y="4732337"/>
            <a:ext cx="287337" cy="25717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p13"/>
          <p:cNvSpPr/>
          <p:nvPr/>
        </p:nvSpPr>
        <p:spPr>
          <a:xfrm>
            <a:off x="4400550" y="6154737"/>
            <a:ext cx="303212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p13"/>
          <p:cNvSpPr/>
          <p:nvPr/>
        </p:nvSpPr>
        <p:spPr>
          <a:xfrm>
            <a:off x="4437062" y="1093787"/>
            <a:ext cx="288925" cy="27146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13"/>
          <p:cNvSpPr/>
          <p:nvPr/>
        </p:nvSpPr>
        <p:spPr>
          <a:xfrm>
            <a:off x="146050" y="3875087"/>
            <a:ext cx="3597275" cy="2779712"/>
          </a:xfrm>
          <a:prstGeom prst="wedgeRoundRectCallout">
            <a:avLst>
              <a:gd fmla="val 25623" name="adj1"/>
              <a:gd fmla="val -4256" name="adj2"/>
              <a:gd fmla="val 0" name="adj3"/>
            </a:avLst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Друзья! Помогите  найти точки, которые лежат на оси ординат.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Щелкни по ним мышкой!</a:t>
            </a:r>
            <a:endParaRPr/>
          </a:p>
        </p:txBody>
      </p:sp>
      <p:sp>
        <p:nvSpPr>
          <p:cNvPr id="805" name="Google Shape;805;p13"/>
          <p:cNvSpPr/>
          <p:nvPr/>
        </p:nvSpPr>
        <p:spPr>
          <a:xfrm>
            <a:off x="8518525" y="6184900"/>
            <a:ext cx="481012" cy="493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3842"/>
                </a:lnTo>
                <a:lnTo>
                  <a:pt x="15000" y="16158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66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p13"/>
          <p:cNvSpPr txBox="1"/>
          <p:nvPr/>
        </p:nvSpPr>
        <p:spPr>
          <a:xfrm>
            <a:off x="7399337" y="5546725"/>
            <a:ext cx="995362" cy="579437"/>
          </a:xfrm>
          <a:prstGeom prst="rect">
            <a:avLst/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(0;5)</a:t>
            </a:r>
            <a:endParaRPr/>
          </a:p>
        </p:txBody>
      </p:sp>
      <p:sp>
        <p:nvSpPr>
          <p:cNvPr id="807" name="Google Shape;807;p13"/>
          <p:cNvSpPr txBox="1"/>
          <p:nvPr/>
        </p:nvSpPr>
        <p:spPr>
          <a:xfrm>
            <a:off x="5740400" y="4518025"/>
            <a:ext cx="1130300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(0;-8)</a:t>
            </a:r>
            <a:endParaRPr/>
          </a:p>
        </p:txBody>
      </p:sp>
      <p:pic>
        <p:nvPicPr>
          <p:cNvPr descr="anim092" id="808" name="Google Shape;80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79962" y="2938462"/>
            <a:ext cx="2058987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nim092" id="809" name="Google Shape;80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35500" y="4322762"/>
            <a:ext cx="2058987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nim092" id="810" name="Google Shape;81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38675" y="5740400"/>
            <a:ext cx="2058987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nim092" id="811" name="Google Shape;81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2800" y="3648075"/>
            <a:ext cx="2058987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812" name="Google Shape;812;p13"/>
          <p:cNvSpPr txBox="1"/>
          <p:nvPr/>
        </p:nvSpPr>
        <p:spPr>
          <a:xfrm>
            <a:off x="4981575" y="835025"/>
            <a:ext cx="1130300" cy="579437"/>
          </a:xfrm>
          <a:prstGeom prst="rect">
            <a:avLst/>
          </a:prstGeom>
          <a:gradFill>
            <a:gsLst>
              <a:gs pos="0">
                <a:srgbClr val="FFFF66"/>
              </a:gs>
              <a:gs pos="50000">
                <a:schemeClr val="lt1"/>
              </a:gs>
              <a:gs pos="100000">
                <a:srgbClr val="FF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(-2;0)</a:t>
            </a:r>
            <a:endParaRPr/>
          </a:p>
        </p:txBody>
      </p:sp>
      <p:pic>
        <p:nvPicPr>
          <p:cNvPr descr="anim092" id="813" name="Google Shape;81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08525" y="660400"/>
            <a:ext cx="2058987" cy="1117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nim092" id="814" name="Google Shape;81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94225" y="1117600"/>
            <a:ext cx="2058987" cy="111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0" presetSubtype="0">
                                  <p:stCondLst>
                                    <p:cond delay="5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2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3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2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3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2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3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2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3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2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3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2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3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9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0" name="Google Shape;820;p14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21" name="Google Shape;821;p14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822" name="Google Shape;822;p14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823" name="Google Shape;823;p14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824" name="Google Shape;824;p14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825" name="Google Shape;825;p14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26" name="Google Shape;826;p14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27" name="Google Shape;827;p14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28" name="Google Shape;828;p14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29" name="Google Shape;829;p14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0" name="Google Shape;830;p14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1" name="Google Shape;831;p14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2" name="Google Shape;832;p14"/>
          <p:cNvCxnSpPr/>
          <p:nvPr/>
        </p:nvCxnSpPr>
        <p:spPr>
          <a:xfrm>
            <a:off x="261937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3" name="Google Shape;833;p14"/>
          <p:cNvCxnSpPr/>
          <p:nvPr/>
        </p:nvCxnSpPr>
        <p:spPr>
          <a:xfrm>
            <a:off x="0" y="582612"/>
            <a:ext cx="875188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4" name="Google Shape;834;p14"/>
          <p:cNvCxnSpPr/>
          <p:nvPr/>
        </p:nvCxnSpPr>
        <p:spPr>
          <a:xfrm>
            <a:off x="260350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5" name="Google Shape;835;p14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6" name="Google Shape;836;p14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7" name="Google Shape;837;p14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8" name="Google Shape;838;p14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39" name="Google Shape;839;p14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0" name="Google Shape;840;p14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1" name="Google Shape;841;p14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2" name="Google Shape;842;p14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3" name="Google Shape;843;p14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4" name="Google Shape;844;p14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5" name="Google Shape;845;p14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6" name="Google Shape;846;p14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7" name="Google Shape;847;p14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8" name="Google Shape;848;p14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49" name="Google Shape;849;p14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0" name="Google Shape;850;p14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1" name="Google Shape;851;p14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2" name="Google Shape;852;p14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3" name="Google Shape;853;p14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4" name="Google Shape;854;p14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5" name="Google Shape;855;p14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6" name="Google Shape;856;p14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7" name="Google Shape;857;p14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8" name="Google Shape;858;p14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59" name="Google Shape;859;p14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60" name="Google Shape;860;p14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61" name="Google Shape;861;p14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62" name="Google Shape;862;p14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63" name="Google Shape;863;p14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64" name="Google Shape;864;p14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65" name="Google Shape;865;p14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66" name="Google Shape;866;p14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67" name="Google Shape;867;p14"/>
          <p:cNvSpPr txBox="1"/>
          <p:nvPr/>
        </p:nvSpPr>
        <p:spPr>
          <a:xfrm>
            <a:off x="350837" y="34702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868" name="Google Shape;868;p14"/>
          <p:cNvSpPr txBox="1"/>
          <p:nvPr/>
        </p:nvSpPr>
        <p:spPr>
          <a:xfrm>
            <a:off x="42592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869" name="Google Shape;869;p14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70" name="Google Shape;870;p14"/>
          <p:cNvSpPr txBox="1"/>
          <p:nvPr/>
        </p:nvSpPr>
        <p:spPr>
          <a:xfrm>
            <a:off x="4138612" y="3906837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sp>
        <p:nvSpPr>
          <p:cNvPr id="871" name="Google Shape;871;p14"/>
          <p:cNvSpPr txBox="1"/>
          <p:nvPr/>
        </p:nvSpPr>
        <p:spPr>
          <a:xfrm>
            <a:off x="7959725" y="5467350"/>
            <a:ext cx="99695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(2;8)</a:t>
            </a:r>
            <a:endParaRPr/>
          </a:p>
        </p:txBody>
      </p:sp>
      <p:sp>
        <p:nvSpPr>
          <p:cNvPr id="872" name="Google Shape;872;p14"/>
          <p:cNvSpPr txBox="1"/>
          <p:nvPr/>
        </p:nvSpPr>
        <p:spPr>
          <a:xfrm>
            <a:off x="723900" y="458787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(8;8)</a:t>
            </a:r>
            <a:endParaRPr/>
          </a:p>
        </p:txBody>
      </p:sp>
      <p:sp>
        <p:nvSpPr>
          <p:cNvPr id="873" name="Google Shape;873;p14"/>
          <p:cNvSpPr txBox="1"/>
          <p:nvPr/>
        </p:nvSpPr>
        <p:spPr>
          <a:xfrm>
            <a:off x="2779712" y="414337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(5;2)</a:t>
            </a:r>
            <a:endParaRPr/>
          </a:p>
        </p:txBody>
      </p:sp>
      <p:sp>
        <p:nvSpPr>
          <p:cNvPr id="874" name="Google Shape;874;p14"/>
          <p:cNvSpPr txBox="1"/>
          <p:nvPr/>
        </p:nvSpPr>
        <p:spPr>
          <a:xfrm>
            <a:off x="5740400" y="4518025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(1;1)</a:t>
            </a:r>
            <a:endParaRPr/>
          </a:p>
        </p:txBody>
      </p:sp>
      <p:sp>
        <p:nvSpPr>
          <p:cNvPr id="875" name="Google Shape;875;p14"/>
          <p:cNvSpPr txBox="1"/>
          <p:nvPr/>
        </p:nvSpPr>
        <p:spPr>
          <a:xfrm>
            <a:off x="4981575" y="835025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(-1;0)</a:t>
            </a:r>
            <a:endParaRPr/>
          </a:p>
        </p:txBody>
      </p:sp>
      <p:sp>
        <p:nvSpPr>
          <p:cNvPr id="876" name="Google Shape;876;p14"/>
          <p:cNvSpPr txBox="1"/>
          <p:nvPr/>
        </p:nvSpPr>
        <p:spPr>
          <a:xfrm>
            <a:off x="6521450" y="763587"/>
            <a:ext cx="11985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(11;1)</a:t>
            </a:r>
            <a:endParaRPr/>
          </a:p>
        </p:txBody>
      </p:sp>
      <p:sp>
        <p:nvSpPr>
          <p:cNvPr id="877" name="Google Shape;877;p14"/>
          <p:cNvSpPr txBox="1"/>
          <p:nvPr/>
        </p:nvSpPr>
        <p:spPr>
          <a:xfrm>
            <a:off x="7847012" y="1544637"/>
            <a:ext cx="114141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(-1;8)</a:t>
            </a:r>
            <a:endParaRPr/>
          </a:p>
        </p:txBody>
      </p:sp>
      <p:sp>
        <p:nvSpPr>
          <p:cNvPr id="878" name="Google Shape;878;p14"/>
          <p:cNvSpPr txBox="1"/>
          <p:nvPr/>
        </p:nvSpPr>
        <p:spPr>
          <a:xfrm>
            <a:off x="3125787" y="2382837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(-3;-1)</a:t>
            </a:r>
            <a:endParaRPr/>
          </a:p>
        </p:txBody>
      </p:sp>
      <p:sp>
        <p:nvSpPr>
          <p:cNvPr id="879" name="Google Shape;879;p14"/>
          <p:cNvSpPr txBox="1"/>
          <p:nvPr/>
        </p:nvSpPr>
        <p:spPr>
          <a:xfrm>
            <a:off x="182562" y="1301750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(2;-3)</a:t>
            </a:r>
            <a:endParaRPr/>
          </a:p>
        </p:txBody>
      </p:sp>
      <p:sp>
        <p:nvSpPr>
          <p:cNvPr id="880" name="Google Shape;880;p14"/>
          <p:cNvSpPr txBox="1"/>
          <p:nvPr/>
        </p:nvSpPr>
        <p:spPr>
          <a:xfrm>
            <a:off x="5594350" y="5618162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(-2;-4)</a:t>
            </a:r>
            <a:endParaRPr/>
          </a:p>
        </p:txBody>
      </p:sp>
      <p:sp>
        <p:nvSpPr>
          <p:cNvPr id="881" name="Google Shape;881;p14"/>
          <p:cNvSpPr txBox="1"/>
          <p:nvPr/>
        </p:nvSpPr>
        <p:spPr>
          <a:xfrm>
            <a:off x="1612900" y="1863725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(8;-4)</a:t>
            </a:r>
            <a:endParaRPr/>
          </a:p>
        </p:txBody>
      </p:sp>
      <p:sp>
        <p:nvSpPr>
          <p:cNvPr id="882" name="Google Shape;882;p14"/>
          <p:cNvSpPr txBox="1"/>
          <p:nvPr/>
        </p:nvSpPr>
        <p:spPr>
          <a:xfrm>
            <a:off x="5883275" y="1773237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(0;1)</a:t>
            </a:r>
            <a:endParaRPr/>
          </a:p>
        </p:txBody>
      </p:sp>
      <p:sp>
        <p:nvSpPr>
          <p:cNvPr id="883" name="Google Shape;883;p14"/>
          <p:cNvSpPr/>
          <p:nvPr/>
        </p:nvSpPr>
        <p:spPr>
          <a:xfrm>
            <a:off x="5495925" y="1816100"/>
            <a:ext cx="320675" cy="30321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14"/>
          <p:cNvSpPr/>
          <p:nvPr/>
        </p:nvSpPr>
        <p:spPr>
          <a:xfrm>
            <a:off x="7304087" y="471487"/>
            <a:ext cx="273050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5" name="Google Shape;885;p14"/>
          <p:cNvSpPr/>
          <p:nvPr/>
        </p:nvSpPr>
        <p:spPr>
          <a:xfrm>
            <a:off x="8308975" y="2894012"/>
            <a:ext cx="303212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6" name="Google Shape;886;p14"/>
          <p:cNvSpPr/>
          <p:nvPr/>
        </p:nvSpPr>
        <p:spPr>
          <a:xfrm>
            <a:off x="6183312" y="2565400"/>
            <a:ext cx="287337" cy="25717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7" name="Google Shape;887;p14"/>
          <p:cNvSpPr/>
          <p:nvPr/>
        </p:nvSpPr>
        <p:spPr>
          <a:xfrm>
            <a:off x="4760912" y="2941637"/>
            <a:ext cx="303212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Google Shape;888;p14"/>
          <p:cNvSpPr/>
          <p:nvPr/>
        </p:nvSpPr>
        <p:spPr>
          <a:xfrm>
            <a:off x="5097462" y="455612"/>
            <a:ext cx="288925" cy="27146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9" name="Google Shape;889;p14"/>
          <p:cNvSpPr/>
          <p:nvPr/>
        </p:nvSpPr>
        <p:spPr>
          <a:xfrm>
            <a:off x="146050" y="3875087"/>
            <a:ext cx="3597275" cy="2779712"/>
          </a:xfrm>
          <a:prstGeom prst="wedgeRoundRectCallout">
            <a:avLst>
              <a:gd fmla="val 25623" name="adj1"/>
              <a:gd fmla="val -4256" name="adj2"/>
              <a:gd fmla="val 0" name="adj3"/>
            </a:avLst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Друзья! Помогите найти точки, которые лежат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I четверти.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Щелкни по ним мышкой!</a:t>
            </a:r>
            <a:endParaRPr/>
          </a:p>
        </p:txBody>
      </p:sp>
      <p:sp>
        <p:nvSpPr>
          <p:cNvPr id="890" name="Google Shape;890;p14"/>
          <p:cNvSpPr/>
          <p:nvPr/>
        </p:nvSpPr>
        <p:spPr>
          <a:xfrm>
            <a:off x="8518525" y="6184900"/>
            <a:ext cx="481012" cy="493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3842"/>
                </a:lnTo>
                <a:lnTo>
                  <a:pt x="15000" y="16158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66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Google Shape;891;p14"/>
          <p:cNvSpPr txBox="1"/>
          <p:nvPr/>
        </p:nvSpPr>
        <p:spPr>
          <a:xfrm>
            <a:off x="3235325" y="5257800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(3;4)</a:t>
            </a:r>
            <a:endParaRPr/>
          </a:p>
        </p:txBody>
      </p:sp>
      <p:sp>
        <p:nvSpPr>
          <p:cNvPr id="892" name="Google Shape;892;p14"/>
          <p:cNvSpPr txBox="1"/>
          <p:nvPr/>
        </p:nvSpPr>
        <p:spPr>
          <a:xfrm>
            <a:off x="3951287" y="6386512"/>
            <a:ext cx="388302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Лишние точки удали из I четверти!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0" presetSubtype="0">
                                  <p:stCondLst>
                                    <p:cond delay="6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8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7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8" name="Google Shape;898;p15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99" name="Google Shape;899;p15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900" name="Google Shape;900;p15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901" name="Google Shape;901;p15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902" name="Google Shape;902;p15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903" name="Google Shape;903;p15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04" name="Google Shape;904;p15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05" name="Google Shape;905;p15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06" name="Google Shape;906;p15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07" name="Google Shape;907;p15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08" name="Google Shape;908;p15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09" name="Google Shape;909;p15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0" name="Google Shape;910;p15"/>
          <p:cNvCxnSpPr/>
          <p:nvPr/>
        </p:nvCxnSpPr>
        <p:spPr>
          <a:xfrm>
            <a:off x="261937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1" name="Google Shape;911;p15"/>
          <p:cNvCxnSpPr/>
          <p:nvPr/>
        </p:nvCxnSpPr>
        <p:spPr>
          <a:xfrm>
            <a:off x="0" y="582612"/>
            <a:ext cx="875188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2" name="Google Shape;912;p15"/>
          <p:cNvCxnSpPr/>
          <p:nvPr/>
        </p:nvCxnSpPr>
        <p:spPr>
          <a:xfrm>
            <a:off x="260350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3" name="Google Shape;913;p15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4" name="Google Shape;914;p15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5" name="Google Shape;915;p15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6" name="Google Shape;916;p15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7" name="Google Shape;917;p15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8" name="Google Shape;918;p15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19" name="Google Shape;919;p15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0" name="Google Shape;920;p15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1" name="Google Shape;921;p15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2" name="Google Shape;922;p15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3" name="Google Shape;923;p15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4" name="Google Shape;924;p15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5" name="Google Shape;925;p15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6" name="Google Shape;926;p15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7" name="Google Shape;927;p15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8" name="Google Shape;928;p15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29" name="Google Shape;929;p15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0" name="Google Shape;930;p15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1" name="Google Shape;931;p15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2" name="Google Shape;932;p15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3" name="Google Shape;933;p15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4" name="Google Shape;934;p15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5" name="Google Shape;935;p15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6" name="Google Shape;936;p15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7" name="Google Shape;937;p15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8" name="Google Shape;938;p15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9" name="Google Shape;939;p15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40" name="Google Shape;940;p15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41" name="Google Shape;941;p15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42" name="Google Shape;942;p15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43" name="Google Shape;943;p15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44" name="Google Shape;944;p15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45" name="Google Shape;945;p15"/>
          <p:cNvSpPr txBox="1"/>
          <p:nvPr/>
        </p:nvSpPr>
        <p:spPr>
          <a:xfrm>
            <a:off x="350837" y="34702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946" name="Google Shape;946;p15"/>
          <p:cNvSpPr txBox="1"/>
          <p:nvPr/>
        </p:nvSpPr>
        <p:spPr>
          <a:xfrm>
            <a:off x="42592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947" name="Google Shape;947;p15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48" name="Google Shape;948;p15"/>
          <p:cNvSpPr txBox="1"/>
          <p:nvPr/>
        </p:nvSpPr>
        <p:spPr>
          <a:xfrm>
            <a:off x="4138612" y="3906837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sp>
        <p:nvSpPr>
          <p:cNvPr id="949" name="Google Shape;949;p15"/>
          <p:cNvSpPr txBox="1"/>
          <p:nvPr/>
        </p:nvSpPr>
        <p:spPr>
          <a:xfrm>
            <a:off x="7959725" y="5467350"/>
            <a:ext cx="1184275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(-7;6)</a:t>
            </a:r>
            <a:endParaRPr/>
          </a:p>
        </p:txBody>
      </p:sp>
      <p:sp>
        <p:nvSpPr>
          <p:cNvPr id="950" name="Google Shape;950;p15"/>
          <p:cNvSpPr txBox="1"/>
          <p:nvPr/>
        </p:nvSpPr>
        <p:spPr>
          <a:xfrm>
            <a:off x="723900" y="458787"/>
            <a:ext cx="13335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(-10;2)</a:t>
            </a:r>
            <a:endParaRPr/>
          </a:p>
        </p:txBody>
      </p:sp>
      <p:sp>
        <p:nvSpPr>
          <p:cNvPr id="951" name="Google Shape;951;p15"/>
          <p:cNvSpPr txBox="1"/>
          <p:nvPr/>
        </p:nvSpPr>
        <p:spPr>
          <a:xfrm>
            <a:off x="2779712" y="414337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(-1;4)</a:t>
            </a:r>
            <a:endParaRPr/>
          </a:p>
        </p:txBody>
      </p:sp>
      <p:sp>
        <p:nvSpPr>
          <p:cNvPr id="952" name="Google Shape;952;p15"/>
          <p:cNvSpPr txBox="1"/>
          <p:nvPr/>
        </p:nvSpPr>
        <p:spPr>
          <a:xfrm>
            <a:off x="5740400" y="4518025"/>
            <a:ext cx="13335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(-12;4)</a:t>
            </a:r>
            <a:endParaRPr/>
          </a:p>
        </p:txBody>
      </p:sp>
      <p:sp>
        <p:nvSpPr>
          <p:cNvPr id="953" name="Google Shape;953;p15"/>
          <p:cNvSpPr txBox="1"/>
          <p:nvPr/>
        </p:nvSpPr>
        <p:spPr>
          <a:xfrm>
            <a:off x="4981575" y="835025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(-1;0)</a:t>
            </a:r>
            <a:endParaRPr/>
          </a:p>
        </p:txBody>
      </p:sp>
      <p:sp>
        <p:nvSpPr>
          <p:cNvPr id="954" name="Google Shape;954;p15"/>
          <p:cNvSpPr txBox="1"/>
          <p:nvPr/>
        </p:nvSpPr>
        <p:spPr>
          <a:xfrm>
            <a:off x="6521450" y="763587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(-1;1)</a:t>
            </a:r>
            <a:endParaRPr/>
          </a:p>
        </p:txBody>
      </p:sp>
      <p:sp>
        <p:nvSpPr>
          <p:cNvPr id="955" name="Google Shape;955;p15"/>
          <p:cNvSpPr txBox="1"/>
          <p:nvPr/>
        </p:nvSpPr>
        <p:spPr>
          <a:xfrm>
            <a:off x="7723187" y="1544637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(-1;-8)</a:t>
            </a:r>
            <a:endParaRPr/>
          </a:p>
        </p:txBody>
      </p:sp>
      <p:sp>
        <p:nvSpPr>
          <p:cNvPr id="956" name="Google Shape;956;p15"/>
          <p:cNvSpPr txBox="1"/>
          <p:nvPr/>
        </p:nvSpPr>
        <p:spPr>
          <a:xfrm>
            <a:off x="7462837" y="2605087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(-3;-1)</a:t>
            </a:r>
            <a:endParaRPr/>
          </a:p>
        </p:txBody>
      </p:sp>
      <p:sp>
        <p:nvSpPr>
          <p:cNvPr id="957" name="Google Shape;957;p15"/>
          <p:cNvSpPr txBox="1"/>
          <p:nvPr/>
        </p:nvSpPr>
        <p:spPr>
          <a:xfrm>
            <a:off x="182562" y="1301750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(2;-3)</a:t>
            </a:r>
            <a:endParaRPr/>
          </a:p>
        </p:txBody>
      </p:sp>
      <p:sp>
        <p:nvSpPr>
          <p:cNvPr id="958" name="Google Shape;958;p15"/>
          <p:cNvSpPr txBox="1"/>
          <p:nvPr/>
        </p:nvSpPr>
        <p:spPr>
          <a:xfrm>
            <a:off x="5594350" y="5618162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(-2;-4)</a:t>
            </a:r>
            <a:endParaRPr/>
          </a:p>
        </p:txBody>
      </p:sp>
      <p:sp>
        <p:nvSpPr>
          <p:cNvPr id="959" name="Google Shape;959;p15"/>
          <p:cNvSpPr txBox="1"/>
          <p:nvPr/>
        </p:nvSpPr>
        <p:spPr>
          <a:xfrm>
            <a:off x="2178050" y="2767012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(8;-4)</a:t>
            </a:r>
            <a:endParaRPr/>
          </a:p>
        </p:txBody>
      </p:sp>
      <p:sp>
        <p:nvSpPr>
          <p:cNvPr id="960" name="Google Shape;960;p15"/>
          <p:cNvSpPr txBox="1"/>
          <p:nvPr/>
        </p:nvSpPr>
        <p:spPr>
          <a:xfrm>
            <a:off x="5883275" y="1773237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(0;1)</a:t>
            </a:r>
            <a:endParaRPr/>
          </a:p>
        </p:txBody>
      </p:sp>
      <p:sp>
        <p:nvSpPr>
          <p:cNvPr id="961" name="Google Shape;961;p15"/>
          <p:cNvSpPr/>
          <p:nvPr/>
        </p:nvSpPr>
        <p:spPr>
          <a:xfrm>
            <a:off x="3257550" y="1839912"/>
            <a:ext cx="320675" cy="30321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2" name="Google Shape;962;p15"/>
          <p:cNvSpPr/>
          <p:nvPr/>
        </p:nvSpPr>
        <p:spPr>
          <a:xfrm>
            <a:off x="855662" y="2589212"/>
            <a:ext cx="273050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3" name="Google Shape;963;p15"/>
          <p:cNvSpPr/>
          <p:nvPr/>
        </p:nvSpPr>
        <p:spPr>
          <a:xfrm>
            <a:off x="4014787" y="2917825"/>
            <a:ext cx="303212" cy="2873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4" name="Google Shape;964;p15"/>
          <p:cNvSpPr/>
          <p:nvPr/>
        </p:nvSpPr>
        <p:spPr>
          <a:xfrm>
            <a:off x="4052887" y="1868487"/>
            <a:ext cx="287337" cy="25717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5" name="Google Shape;965;p15"/>
          <p:cNvSpPr/>
          <p:nvPr/>
        </p:nvSpPr>
        <p:spPr>
          <a:xfrm>
            <a:off x="150812" y="1847850"/>
            <a:ext cx="182562" cy="1905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6" name="Google Shape;966;p15"/>
          <p:cNvSpPr/>
          <p:nvPr/>
        </p:nvSpPr>
        <p:spPr>
          <a:xfrm>
            <a:off x="1836737" y="1104900"/>
            <a:ext cx="288925" cy="27146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15"/>
          <p:cNvSpPr/>
          <p:nvPr/>
        </p:nvSpPr>
        <p:spPr>
          <a:xfrm>
            <a:off x="303212" y="3694112"/>
            <a:ext cx="3597275" cy="2779712"/>
          </a:xfrm>
          <a:prstGeom prst="wedgeRoundRectCallout">
            <a:avLst>
              <a:gd fmla="val 24679" name="adj1"/>
              <a:gd fmla="val -2850" name="adj2"/>
              <a:gd fmla="val 0" name="adj3"/>
            </a:avLst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Друзья! Помогите найти точки, которые лежат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 II четверти.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Щелкни по ним мышкой!</a:t>
            </a:r>
            <a:endParaRPr/>
          </a:p>
        </p:txBody>
      </p:sp>
      <p:sp>
        <p:nvSpPr>
          <p:cNvPr id="968" name="Google Shape;968;p15"/>
          <p:cNvSpPr/>
          <p:nvPr/>
        </p:nvSpPr>
        <p:spPr>
          <a:xfrm>
            <a:off x="8518525" y="6184900"/>
            <a:ext cx="481012" cy="493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3842"/>
                </a:lnTo>
                <a:lnTo>
                  <a:pt x="15000" y="16158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66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9" name="Google Shape;969;p15"/>
          <p:cNvSpPr txBox="1"/>
          <p:nvPr/>
        </p:nvSpPr>
        <p:spPr>
          <a:xfrm>
            <a:off x="4727575" y="4957762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(-3;4)</a:t>
            </a:r>
            <a:endParaRPr/>
          </a:p>
        </p:txBody>
      </p:sp>
      <p:sp>
        <p:nvSpPr>
          <p:cNvPr id="970" name="Google Shape;970;p15"/>
          <p:cNvSpPr txBox="1"/>
          <p:nvPr/>
        </p:nvSpPr>
        <p:spPr>
          <a:xfrm>
            <a:off x="3951287" y="6386512"/>
            <a:ext cx="397192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Лишние точки удали из II четверти!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0" presetSubtype="0">
                                  <p:stCondLst>
                                    <p:cond delay="6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5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6" name="Google Shape;976;p16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77" name="Google Shape;977;p16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978" name="Google Shape;978;p16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979" name="Google Shape;979;p16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980" name="Google Shape;980;p16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981" name="Google Shape;981;p16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2" name="Google Shape;982;p16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3" name="Google Shape;983;p16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4" name="Google Shape;984;p16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5" name="Google Shape;985;p16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6" name="Google Shape;986;p16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7" name="Google Shape;987;p16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8" name="Google Shape;988;p16"/>
          <p:cNvCxnSpPr/>
          <p:nvPr/>
        </p:nvCxnSpPr>
        <p:spPr>
          <a:xfrm>
            <a:off x="261937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9" name="Google Shape;989;p16"/>
          <p:cNvCxnSpPr/>
          <p:nvPr/>
        </p:nvCxnSpPr>
        <p:spPr>
          <a:xfrm>
            <a:off x="0" y="582612"/>
            <a:ext cx="875188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0" name="Google Shape;990;p16"/>
          <p:cNvCxnSpPr/>
          <p:nvPr/>
        </p:nvCxnSpPr>
        <p:spPr>
          <a:xfrm>
            <a:off x="260350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1" name="Google Shape;991;p16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2" name="Google Shape;992;p16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3" name="Google Shape;993;p16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4" name="Google Shape;994;p16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5" name="Google Shape;995;p16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6" name="Google Shape;996;p16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7" name="Google Shape;997;p16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8" name="Google Shape;998;p16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9" name="Google Shape;999;p16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0" name="Google Shape;1000;p16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1" name="Google Shape;1001;p16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2" name="Google Shape;1002;p16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3" name="Google Shape;1003;p16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4" name="Google Shape;1004;p16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5" name="Google Shape;1005;p16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6" name="Google Shape;1006;p16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7" name="Google Shape;1007;p16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8" name="Google Shape;1008;p16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9" name="Google Shape;1009;p16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0" name="Google Shape;1010;p16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1" name="Google Shape;1011;p16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2" name="Google Shape;1012;p16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3" name="Google Shape;1013;p16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4" name="Google Shape;1014;p16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5" name="Google Shape;1015;p16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6" name="Google Shape;1016;p16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7" name="Google Shape;1017;p16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8" name="Google Shape;1018;p16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9" name="Google Shape;1019;p16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20" name="Google Shape;1020;p16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21" name="Google Shape;1021;p16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22" name="Google Shape;1022;p16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23" name="Google Shape;1023;p16"/>
          <p:cNvSpPr txBox="1"/>
          <p:nvPr/>
        </p:nvSpPr>
        <p:spPr>
          <a:xfrm>
            <a:off x="350837" y="34702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1024" name="Google Shape;1024;p16"/>
          <p:cNvSpPr txBox="1"/>
          <p:nvPr/>
        </p:nvSpPr>
        <p:spPr>
          <a:xfrm>
            <a:off x="42592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1025" name="Google Shape;1025;p16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26" name="Google Shape;1026;p16"/>
          <p:cNvSpPr txBox="1"/>
          <p:nvPr/>
        </p:nvSpPr>
        <p:spPr>
          <a:xfrm>
            <a:off x="4138612" y="3906837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sp>
        <p:nvSpPr>
          <p:cNvPr id="1027" name="Google Shape;1027;p16"/>
          <p:cNvSpPr txBox="1"/>
          <p:nvPr/>
        </p:nvSpPr>
        <p:spPr>
          <a:xfrm>
            <a:off x="7826375" y="5467350"/>
            <a:ext cx="1317625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(-3;-3)</a:t>
            </a:r>
            <a:endParaRPr/>
          </a:p>
        </p:txBody>
      </p:sp>
      <p:sp>
        <p:nvSpPr>
          <p:cNvPr id="1028" name="Google Shape;1028;p16"/>
          <p:cNvSpPr txBox="1"/>
          <p:nvPr/>
        </p:nvSpPr>
        <p:spPr>
          <a:xfrm>
            <a:off x="723900" y="458787"/>
            <a:ext cx="14684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(-10;-2)</a:t>
            </a:r>
            <a:endParaRPr/>
          </a:p>
        </p:txBody>
      </p:sp>
      <p:sp>
        <p:nvSpPr>
          <p:cNvPr id="1029" name="Google Shape;1029;p16"/>
          <p:cNvSpPr txBox="1"/>
          <p:nvPr/>
        </p:nvSpPr>
        <p:spPr>
          <a:xfrm>
            <a:off x="2779712" y="414337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(-6;-4)</a:t>
            </a:r>
            <a:endParaRPr/>
          </a:p>
        </p:txBody>
      </p:sp>
      <p:sp>
        <p:nvSpPr>
          <p:cNvPr id="1030" name="Google Shape;1030;p16"/>
          <p:cNvSpPr txBox="1"/>
          <p:nvPr/>
        </p:nvSpPr>
        <p:spPr>
          <a:xfrm>
            <a:off x="5740400" y="4518025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(-5;-7)</a:t>
            </a:r>
            <a:endParaRPr/>
          </a:p>
        </p:txBody>
      </p:sp>
      <p:sp>
        <p:nvSpPr>
          <p:cNvPr id="1031" name="Google Shape;1031;p16"/>
          <p:cNvSpPr txBox="1"/>
          <p:nvPr/>
        </p:nvSpPr>
        <p:spPr>
          <a:xfrm>
            <a:off x="3284537" y="5672137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(-1;0)</a:t>
            </a:r>
            <a:endParaRPr/>
          </a:p>
        </p:txBody>
      </p:sp>
      <p:sp>
        <p:nvSpPr>
          <p:cNvPr id="1032" name="Google Shape;1032;p16"/>
          <p:cNvSpPr txBox="1"/>
          <p:nvPr/>
        </p:nvSpPr>
        <p:spPr>
          <a:xfrm>
            <a:off x="7002462" y="3957637"/>
            <a:ext cx="14684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(-11;-8)</a:t>
            </a:r>
            <a:endParaRPr/>
          </a:p>
        </p:txBody>
      </p:sp>
      <p:sp>
        <p:nvSpPr>
          <p:cNvPr id="1033" name="Google Shape;1033;p16"/>
          <p:cNvSpPr txBox="1"/>
          <p:nvPr/>
        </p:nvSpPr>
        <p:spPr>
          <a:xfrm>
            <a:off x="3063875" y="4886325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(-1;8)</a:t>
            </a:r>
            <a:endParaRPr/>
          </a:p>
        </p:txBody>
      </p:sp>
      <p:sp>
        <p:nvSpPr>
          <p:cNvPr id="1034" name="Google Shape;1034;p16"/>
          <p:cNvSpPr txBox="1"/>
          <p:nvPr/>
        </p:nvSpPr>
        <p:spPr>
          <a:xfrm>
            <a:off x="1241425" y="4926012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(3;1)</a:t>
            </a:r>
            <a:endParaRPr/>
          </a:p>
        </p:txBody>
      </p:sp>
      <p:sp>
        <p:nvSpPr>
          <p:cNvPr id="1035" name="Google Shape;1035;p16"/>
          <p:cNvSpPr txBox="1"/>
          <p:nvPr/>
        </p:nvSpPr>
        <p:spPr>
          <a:xfrm>
            <a:off x="182562" y="1301750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(2;-3)</a:t>
            </a:r>
            <a:endParaRPr/>
          </a:p>
        </p:txBody>
      </p:sp>
      <p:sp>
        <p:nvSpPr>
          <p:cNvPr id="1036" name="Google Shape;1036;p16"/>
          <p:cNvSpPr txBox="1"/>
          <p:nvPr/>
        </p:nvSpPr>
        <p:spPr>
          <a:xfrm>
            <a:off x="5594350" y="5618162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(2;-4)</a:t>
            </a:r>
            <a:endParaRPr/>
          </a:p>
        </p:txBody>
      </p:sp>
      <p:sp>
        <p:nvSpPr>
          <p:cNvPr id="1037" name="Google Shape;1037;p16"/>
          <p:cNvSpPr txBox="1"/>
          <p:nvPr/>
        </p:nvSpPr>
        <p:spPr>
          <a:xfrm>
            <a:off x="2178050" y="2767012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(8;-4)</a:t>
            </a:r>
            <a:endParaRPr/>
          </a:p>
        </p:txBody>
      </p:sp>
      <p:sp>
        <p:nvSpPr>
          <p:cNvPr id="1038" name="Google Shape;1038;p16"/>
          <p:cNvSpPr txBox="1"/>
          <p:nvPr/>
        </p:nvSpPr>
        <p:spPr>
          <a:xfrm>
            <a:off x="493712" y="4383087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(0;1)</a:t>
            </a:r>
            <a:endParaRPr/>
          </a:p>
        </p:txBody>
      </p:sp>
      <p:sp>
        <p:nvSpPr>
          <p:cNvPr id="1039" name="Google Shape;1039;p16"/>
          <p:cNvSpPr/>
          <p:nvPr/>
        </p:nvSpPr>
        <p:spPr>
          <a:xfrm>
            <a:off x="2668587" y="3683000"/>
            <a:ext cx="174625" cy="18256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0" name="Google Shape;1040;p16"/>
          <p:cNvSpPr/>
          <p:nvPr/>
        </p:nvSpPr>
        <p:spPr>
          <a:xfrm>
            <a:off x="844550" y="4044950"/>
            <a:ext cx="214312" cy="21431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1" name="Google Shape;1041;p16"/>
          <p:cNvSpPr/>
          <p:nvPr/>
        </p:nvSpPr>
        <p:spPr>
          <a:xfrm>
            <a:off x="512762" y="6202362"/>
            <a:ext cx="169862" cy="1905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2" name="Google Shape;1042;p16"/>
          <p:cNvSpPr/>
          <p:nvPr/>
        </p:nvSpPr>
        <p:spPr>
          <a:xfrm>
            <a:off x="2308225" y="4745037"/>
            <a:ext cx="179387" cy="1857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3" name="Google Shape;1043;p16"/>
          <p:cNvSpPr/>
          <p:nvPr/>
        </p:nvSpPr>
        <p:spPr>
          <a:xfrm>
            <a:off x="2652712" y="5842000"/>
            <a:ext cx="182562" cy="1905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4" name="Google Shape;1044;p16"/>
          <p:cNvSpPr/>
          <p:nvPr/>
        </p:nvSpPr>
        <p:spPr>
          <a:xfrm>
            <a:off x="3413125" y="4402137"/>
            <a:ext cx="180975" cy="20002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5" name="Google Shape;1045;p16"/>
          <p:cNvSpPr/>
          <p:nvPr/>
        </p:nvSpPr>
        <p:spPr>
          <a:xfrm>
            <a:off x="5275262" y="222250"/>
            <a:ext cx="3597275" cy="2779712"/>
          </a:xfrm>
          <a:prstGeom prst="wedgeRoundRectCallout">
            <a:avLst>
              <a:gd fmla="val -14975" name="adj1"/>
              <a:gd fmla="val 36514" name="adj2"/>
              <a:gd fmla="val 0" name="adj3"/>
            </a:avLst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Друзья! Помогите найти точки, которые лежат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III четверти.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Щелкни по ним мышкой!</a:t>
            </a:r>
            <a:endParaRPr/>
          </a:p>
        </p:txBody>
      </p:sp>
      <p:sp>
        <p:nvSpPr>
          <p:cNvPr id="1046" name="Google Shape;1046;p16"/>
          <p:cNvSpPr/>
          <p:nvPr/>
        </p:nvSpPr>
        <p:spPr>
          <a:xfrm>
            <a:off x="8518525" y="6184900"/>
            <a:ext cx="481012" cy="493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3842"/>
                </a:lnTo>
                <a:lnTo>
                  <a:pt x="15000" y="16158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66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7" name="Google Shape;1047;p16"/>
          <p:cNvSpPr txBox="1"/>
          <p:nvPr/>
        </p:nvSpPr>
        <p:spPr>
          <a:xfrm>
            <a:off x="4727575" y="4957762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(-5;-1)</a:t>
            </a:r>
            <a:endParaRPr/>
          </a:p>
        </p:txBody>
      </p:sp>
      <p:sp>
        <p:nvSpPr>
          <p:cNvPr id="1048" name="Google Shape;1048;p16"/>
          <p:cNvSpPr txBox="1"/>
          <p:nvPr/>
        </p:nvSpPr>
        <p:spPr>
          <a:xfrm>
            <a:off x="3951287" y="6386512"/>
            <a:ext cx="406082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Лишние точки удали из III четверти!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0" presetSubtype="0">
                                  <p:stCondLst>
                                    <p:cond delay="6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3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54" name="Google Shape;1054;p17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55" name="Google Shape;1055;p17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1056" name="Google Shape;1056;p17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057" name="Google Shape;1057;p17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058" name="Google Shape;1058;p17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1059" name="Google Shape;1059;p17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0" name="Google Shape;1060;p17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1" name="Google Shape;1061;p17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2" name="Google Shape;1062;p17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3" name="Google Shape;1063;p17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4" name="Google Shape;1064;p17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5" name="Google Shape;1065;p17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6" name="Google Shape;1066;p17"/>
          <p:cNvCxnSpPr/>
          <p:nvPr/>
        </p:nvCxnSpPr>
        <p:spPr>
          <a:xfrm>
            <a:off x="261937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7" name="Google Shape;1067;p17"/>
          <p:cNvCxnSpPr/>
          <p:nvPr/>
        </p:nvCxnSpPr>
        <p:spPr>
          <a:xfrm>
            <a:off x="0" y="582612"/>
            <a:ext cx="875188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8" name="Google Shape;1068;p17"/>
          <p:cNvCxnSpPr/>
          <p:nvPr/>
        </p:nvCxnSpPr>
        <p:spPr>
          <a:xfrm>
            <a:off x="260350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9" name="Google Shape;1069;p17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0" name="Google Shape;1070;p17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1" name="Google Shape;1071;p17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2" name="Google Shape;1072;p17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3" name="Google Shape;1073;p17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4" name="Google Shape;1074;p17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5" name="Google Shape;1075;p17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6" name="Google Shape;1076;p17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7" name="Google Shape;1077;p17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8" name="Google Shape;1078;p17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9" name="Google Shape;1079;p17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0" name="Google Shape;1080;p17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1" name="Google Shape;1081;p17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2" name="Google Shape;1082;p17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3" name="Google Shape;1083;p17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4" name="Google Shape;1084;p17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5" name="Google Shape;1085;p17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6" name="Google Shape;1086;p17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7" name="Google Shape;1087;p17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8" name="Google Shape;1088;p17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9" name="Google Shape;1089;p17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0" name="Google Shape;1090;p17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1" name="Google Shape;1091;p17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2" name="Google Shape;1092;p17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3" name="Google Shape;1093;p17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4" name="Google Shape;1094;p17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5" name="Google Shape;1095;p17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6" name="Google Shape;1096;p17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7" name="Google Shape;1097;p17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8" name="Google Shape;1098;p17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9" name="Google Shape;1099;p17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00" name="Google Shape;1100;p17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01" name="Google Shape;1101;p17"/>
          <p:cNvSpPr txBox="1"/>
          <p:nvPr/>
        </p:nvSpPr>
        <p:spPr>
          <a:xfrm>
            <a:off x="350837" y="34702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1102" name="Google Shape;1102;p17"/>
          <p:cNvSpPr txBox="1"/>
          <p:nvPr/>
        </p:nvSpPr>
        <p:spPr>
          <a:xfrm>
            <a:off x="42592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1103" name="Google Shape;1103;p17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04" name="Google Shape;1104;p17"/>
          <p:cNvSpPr txBox="1"/>
          <p:nvPr/>
        </p:nvSpPr>
        <p:spPr>
          <a:xfrm>
            <a:off x="4138612" y="3906837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sp>
        <p:nvSpPr>
          <p:cNvPr id="1105" name="Google Shape;1105;p17"/>
          <p:cNvSpPr txBox="1"/>
          <p:nvPr/>
        </p:nvSpPr>
        <p:spPr>
          <a:xfrm>
            <a:off x="7826375" y="5467350"/>
            <a:ext cx="1317625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(3;-3)</a:t>
            </a:r>
            <a:endParaRPr/>
          </a:p>
        </p:txBody>
      </p:sp>
      <p:sp>
        <p:nvSpPr>
          <p:cNvPr id="1106" name="Google Shape;1106;p17"/>
          <p:cNvSpPr txBox="1"/>
          <p:nvPr/>
        </p:nvSpPr>
        <p:spPr>
          <a:xfrm>
            <a:off x="723900" y="458787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(1;-1)</a:t>
            </a:r>
            <a:endParaRPr/>
          </a:p>
        </p:txBody>
      </p:sp>
      <p:sp>
        <p:nvSpPr>
          <p:cNvPr id="1107" name="Google Shape;1107;p17"/>
          <p:cNvSpPr txBox="1"/>
          <p:nvPr/>
        </p:nvSpPr>
        <p:spPr>
          <a:xfrm>
            <a:off x="2779712" y="414337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(1;-6)</a:t>
            </a:r>
            <a:endParaRPr/>
          </a:p>
        </p:txBody>
      </p:sp>
      <p:sp>
        <p:nvSpPr>
          <p:cNvPr id="1108" name="Google Shape;1108;p17"/>
          <p:cNvSpPr txBox="1"/>
          <p:nvPr/>
        </p:nvSpPr>
        <p:spPr>
          <a:xfrm>
            <a:off x="517525" y="5876925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(8;-2)</a:t>
            </a:r>
            <a:endParaRPr/>
          </a:p>
        </p:txBody>
      </p:sp>
      <p:sp>
        <p:nvSpPr>
          <p:cNvPr id="1109" name="Google Shape;1109;p17"/>
          <p:cNvSpPr txBox="1"/>
          <p:nvPr/>
        </p:nvSpPr>
        <p:spPr>
          <a:xfrm>
            <a:off x="3284537" y="5672137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(-1;0)</a:t>
            </a:r>
            <a:endParaRPr/>
          </a:p>
        </p:txBody>
      </p:sp>
      <p:sp>
        <p:nvSpPr>
          <p:cNvPr id="1110" name="Google Shape;1110;p17"/>
          <p:cNvSpPr txBox="1"/>
          <p:nvPr/>
        </p:nvSpPr>
        <p:spPr>
          <a:xfrm>
            <a:off x="1804987" y="1238250"/>
            <a:ext cx="13335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(11;-4)</a:t>
            </a:r>
            <a:endParaRPr/>
          </a:p>
        </p:txBody>
      </p:sp>
      <p:sp>
        <p:nvSpPr>
          <p:cNvPr id="1111" name="Google Shape;1111;p17"/>
          <p:cNvSpPr txBox="1"/>
          <p:nvPr/>
        </p:nvSpPr>
        <p:spPr>
          <a:xfrm>
            <a:off x="766762" y="2576512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(1;8)</a:t>
            </a:r>
            <a:endParaRPr/>
          </a:p>
        </p:txBody>
      </p:sp>
      <p:sp>
        <p:nvSpPr>
          <p:cNvPr id="1112" name="Google Shape;1112;p17"/>
          <p:cNvSpPr txBox="1"/>
          <p:nvPr/>
        </p:nvSpPr>
        <p:spPr>
          <a:xfrm>
            <a:off x="2000250" y="4121150"/>
            <a:ext cx="995362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(3;1)</a:t>
            </a:r>
            <a:endParaRPr/>
          </a:p>
        </p:txBody>
      </p:sp>
      <p:sp>
        <p:nvSpPr>
          <p:cNvPr id="1113" name="Google Shape;1113;p17"/>
          <p:cNvSpPr txBox="1"/>
          <p:nvPr/>
        </p:nvSpPr>
        <p:spPr>
          <a:xfrm>
            <a:off x="182562" y="1301750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(-2;-3)</a:t>
            </a:r>
            <a:endParaRPr/>
          </a:p>
        </p:txBody>
      </p:sp>
      <p:sp>
        <p:nvSpPr>
          <p:cNvPr id="1114" name="Google Shape;1114;p17"/>
          <p:cNvSpPr txBox="1"/>
          <p:nvPr/>
        </p:nvSpPr>
        <p:spPr>
          <a:xfrm>
            <a:off x="6977062" y="4740275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(-2;4)</a:t>
            </a:r>
            <a:endParaRPr/>
          </a:p>
        </p:txBody>
      </p:sp>
      <p:sp>
        <p:nvSpPr>
          <p:cNvPr id="1115" name="Google Shape;1115;p17"/>
          <p:cNvSpPr txBox="1"/>
          <p:nvPr/>
        </p:nvSpPr>
        <p:spPr>
          <a:xfrm>
            <a:off x="4656137" y="4656137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(-8;-4)</a:t>
            </a:r>
            <a:endParaRPr/>
          </a:p>
        </p:txBody>
      </p:sp>
      <p:sp>
        <p:nvSpPr>
          <p:cNvPr id="1116" name="Google Shape;1116;p17"/>
          <p:cNvSpPr txBox="1"/>
          <p:nvPr/>
        </p:nvSpPr>
        <p:spPr>
          <a:xfrm>
            <a:off x="493712" y="4383087"/>
            <a:ext cx="12652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(-2;-1)</a:t>
            </a:r>
            <a:endParaRPr/>
          </a:p>
        </p:txBody>
      </p:sp>
      <p:sp>
        <p:nvSpPr>
          <p:cNvPr id="1117" name="Google Shape;1117;p17"/>
          <p:cNvSpPr/>
          <p:nvPr/>
        </p:nvSpPr>
        <p:spPr>
          <a:xfrm>
            <a:off x="6265862" y="6186487"/>
            <a:ext cx="174625" cy="18256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8" name="Google Shape;1118;p17"/>
          <p:cNvSpPr/>
          <p:nvPr/>
        </p:nvSpPr>
        <p:spPr>
          <a:xfrm>
            <a:off x="4778375" y="3683000"/>
            <a:ext cx="214312" cy="21431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9" name="Google Shape;1119;p17"/>
          <p:cNvSpPr/>
          <p:nvPr/>
        </p:nvSpPr>
        <p:spPr>
          <a:xfrm>
            <a:off x="8396287" y="4756150"/>
            <a:ext cx="169862" cy="1905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0" name="Google Shape;1120;p17"/>
          <p:cNvSpPr/>
          <p:nvPr/>
        </p:nvSpPr>
        <p:spPr>
          <a:xfrm>
            <a:off x="4822825" y="5491162"/>
            <a:ext cx="179387" cy="185737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1" name="Google Shape;1121;p17"/>
          <p:cNvSpPr/>
          <p:nvPr/>
        </p:nvSpPr>
        <p:spPr>
          <a:xfrm>
            <a:off x="7345362" y="4025900"/>
            <a:ext cx="182562" cy="1905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2" name="Google Shape;1122;p17"/>
          <p:cNvSpPr/>
          <p:nvPr/>
        </p:nvSpPr>
        <p:spPr>
          <a:xfrm>
            <a:off x="5530850" y="4378325"/>
            <a:ext cx="180975" cy="20002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3" name="Google Shape;1123;p17"/>
          <p:cNvSpPr/>
          <p:nvPr/>
        </p:nvSpPr>
        <p:spPr>
          <a:xfrm>
            <a:off x="5275262" y="222250"/>
            <a:ext cx="3597275" cy="2779712"/>
          </a:xfrm>
          <a:prstGeom prst="wedgeRoundRectCallout">
            <a:avLst>
              <a:gd fmla="val -14975" name="adj1"/>
              <a:gd fmla="val 36514" name="adj2"/>
              <a:gd fmla="val 0" name="adj3"/>
            </a:avLst>
          </a:prstGeom>
          <a:gradFill>
            <a:gsLst>
              <a:gs pos="0">
                <a:srgbClr val="66FFFF"/>
              </a:gs>
              <a:gs pos="50000">
                <a:schemeClr val="lt1"/>
              </a:gs>
              <a:gs pos="100000">
                <a:srgbClr val="66FFFF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Друзья! Помогите найти точки, которые лежат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IV четверти.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Щелкни по ним мышкой!</a:t>
            </a:r>
            <a:endParaRPr/>
          </a:p>
        </p:txBody>
      </p:sp>
      <p:sp>
        <p:nvSpPr>
          <p:cNvPr id="1124" name="Google Shape;1124;p17"/>
          <p:cNvSpPr/>
          <p:nvPr/>
        </p:nvSpPr>
        <p:spPr>
          <a:xfrm>
            <a:off x="8518525" y="6184900"/>
            <a:ext cx="481012" cy="493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6158"/>
                </a:lnTo>
                <a:lnTo>
                  <a:pt x="15000" y="103842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3842"/>
                </a:lnTo>
                <a:lnTo>
                  <a:pt x="15000" y="16158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gradFill>
            <a:gsLst>
              <a:gs pos="0">
                <a:schemeClr val="lt1"/>
              </a:gs>
              <a:gs pos="100000">
                <a:srgbClr val="0066FF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5" name="Google Shape;1125;p17"/>
          <p:cNvSpPr txBox="1"/>
          <p:nvPr/>
        </p:nvSpPr>
        <p:spPr>
          <a:xfrm>
            <a:off x="3259137" y="4849812"/>
            <a:ext cx="11303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b="1" i="0" lang="en-US" sz="32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(5;-8)</a:t>
            </a:r>
            <a:endParaRPr/>
          </a:p>
        </p:txBody>
      </p:sp>
      <p:sp>
        <p:nvSpPr>
          <p:cNvPr id="1126" name="Google Shape;1126;p17"/>
          <p:cNvSpPr txBox="1"/>
          <p:nvPr/>
        </p:nvSpPr>
        <p:spPr>
          <a:xfrm>
            <a:off x="176212" y="6351587"/>
            <a:ext cx="404812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Лишние точки удали из IV четверти!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0" presetSubtype="0">
                                  <p:stCondLst>
                                    <p:cond delay="6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1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1" name="Shape 1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Google Shape;1132;p18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1133" name="Google Shape;1133;p18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134" name="Google Shape;1134;p18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135" name="Google Shape;1135;p18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1136" name="Google Shape;1136;p18"/>
          <p:cNvCxnSpPr/>
          <p:nvPr/>
        </p:nvCxnSpPr>
        <p:spPr>
          <a:xfrm>
            <a:off x="4572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37" name="Google Shape;1137;p18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38" name="Google Shape;1138;p18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39" name="Google Shape;1139;p18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0" name="Google Shape;1140;p18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1" name="Google Shape;1141;p18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2" name="Google Shape;1142;p18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3" name="Google Shape;1143;p18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4" name="Google Shape;1144;p18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5" name="Google Shape;1145;p18"/>
          <p:cNvCxnSpPr/>
          <p:nvPr/>
        </p:nvCxnSpPr>
        <p:spPr>
          <a:xfrm>
            <a:off x="228600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6" name="Google Shape;1146;p18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7" name="Google Shape;1147;p18"/>
          <p:cNvCxnSpPr/>
          <p:nvPr/>
        </p:nvCxnSpPr>
        <p:spPr>
          <a:xfrm>
            <a:off x="244475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8" name="Google Shape;1148;p18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9" name="Google Shape;1149;p18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0" name="Google Shape;1150;p18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1" name="Google Shape;1151;p18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2" name="Google Shape;1152;p18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3" name="Google Shape;1153;p18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4" name="Google Shape;1154;p18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5" name="Google Shape;1155;p18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6" name="Google Shape;1156;p18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7" name="Google Shape;1157;p18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8" name="Google Shape;1158;p18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9" name="Google Shape;1159;p18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0" name="Google Shape;1160;p18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1" name="Google Shape;1161;p18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2" name="Google Shape;1162;p18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3" name="Google Shape;1163;p18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4" name="Google Shape;1164;p18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5" name="Google Shape;1165;p18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6" name="Google Shape;1166;p18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7" name="Google Shape;1167;p18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8" name="Google Shape;1168;p18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9" name="Google Shape;1169;p18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0" name="Google Shape;1170;p18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1" name="Google Shape;1171;p18"/>
          <p:cNvCxnSpPr/>
          <p:nvPr/>
        </p:nvCxnSpPr>
        <p:spPr>
          <a:xfrm>
            <a:off x="3444875" y="182562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2" name="Google Shape;1172;p18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3" name="Google Shape;1173;p18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4" name="Google Shape;1174;p18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5" name="Google Shape;1175;p18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6" name="Google Shape;1176;p18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7" name="Google Shape;1177;p18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8" name="Google Shape;1178;p18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9" name="Google Shape;1179;p18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80" name="Google Shape;1180;p18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81" name="Google Shape;1181;p18"/>
          <p:cNvSpPr txBox="1"/>
          <p:nvPr/>
        </p:nvSpPr>
        <p:spPr>
          <a:xfrm>
            <a:off x="350837" y="34194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1182" name="Google Shape;1182;p18"/>
          <p:cNvSpPr txBox="1"/>
          <p:nvPr/>
        </p:nvSpPr>
        <p:spPr>
          <a:xfrm>
            <a:off x="45259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1183" name="Google Shape;1183;p18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84" name="Google Shape;1184;p18"/>
          <p:cNvSpPr txBox="1"/>
          <p:nvPr/>
        </p:nvSpPr>
        <p:spPr>
          <a:xfrm>
            <a:off x="4160837" y="3898900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cxnSp>
        <p:nvCxnSpPr>
          <p:cNvPr id="1185" name="Google Shape;1185;p18"/>
          <p:cNvCxnSpPr/>
          <p:nvPr/>
        </p:nvCxnSpPr>
        <p:spPr>
          <a:xfrm>
            <a:off x="2773362" y="2667000"/>
            <a:ext cx="3932237" cy="3976687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86" name="Google Shape;1186;p18"/>
          <p:cNvSpPr/>
          <p:nvPr/>
        </p:nvSpPr>
        <p:spPr>
          <a:xfrm>
            <a:off x="3262312" y="3255962"/>
            <a:ext cx="368300" cy="368300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Google Shape;1187;p18"/>
          <p:cNvSpPr/>
          <p:nvPr/>
        </p:nvSpPr>
        <p:spPr>
          <a:xfrm>
            <a:off x="4402137" y="4341812"/>
            <a:ext cx="303212" cy="33655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88" name="Google Shape;1188;p18"/>
          <p:cNvCxnSpPr/>
          <p:nvPr/>
        </p:nvCxnSpPr>
        <p:spPr>
          <a:xfrm flipH="1" rot="10800000">
            <a:off x="2759075" y="533400"/>
            <a:ext cx="5394325" cy="213360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89" name="Google Shape;1189;p18"/>
          <p:cNvCxnSpPr/>
          <p:nvPr/>
        </p:nvCxnSpPr>
        <p:spPr>
          <a:xfrm flipH="1">
            <a:off x="6705600" y="517525"/>
            <a:ext cx="1447800" cy="612775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90" name="Google Shape;1190;p18"/>
          <p:cNvSpPr/>
          <p:nvPr/>
        </p:nvSpPr>
        <p:spPr>
          <a:xfrm>
            <a:off x="4383087" y="1797050"/>
            <a:ext cx="334962" cy="3683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1" name="Google Shape;1191;p18"/>
          <p:cNvSpPr/>
          <p:nvPr/>
        </p:nvSpPr>
        <p:spPr>
          <a:xfrm>
            <a:off x="7299325" y="3281362"/>
            <a:ext cx="352425" cy="322262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2" name="Google Shape;1192;p18"/>
          <p:cNvSpPr/>
          <p:nvPr/>
        </p:nvSpPr>
        <p:spPr>
          <a:xfrm>
            <a:off x="2601912" y="2528887"/>
            <a:ext cx="320675" cy="322262"/>
          </a:xfrm>
          <a:prstGeom prst="ellipse">
            <a:avLst/>
          </a:prstGeom>
          <a:gradFill>
            <a:gsLst>
              <a:gs pos="0">
                <a:srgbClr val="FFF200"/>
              </a:gs>
              <a:gs pos="22500">
                <a:srgbClr val="FF7A00"/>
              </a:gs>
              <a:gs pos="35000">
                <a:srgbClr val="FF0300"/>
              </a:gs>
              <a:gs pos="50000">
                <a:srgbClr val="4D0808"/>
              </a:gs>
              <a:gs pos="64999">
                <a:srgbClr val="FF0300"/>
              </a:gs>
              <a:gs pos="77499">
                <a:srgbClr val="FF7A00"/>
              </a:gs>
              <a:gs pos="100000">
                <a:srgbClr val="FFF200"/>
              </a:gs>
            </a:gsLst>
            <a:lin ang="18900000" scaled="0"/>
          </a:gra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3" name="Google Shape;1193;p18"/>
          <p:cNvSpPr/>
          <p:nvPr/>
        </p:nvSpPr>
        <p:spPr>
          <a:xfrm>
            <a:off x="6519862" y="6481762"/>
            <a:ext cx="350837" cy="376237"/>
          </a:xfrm>
          <a:prstGeom prst="ellipse">
            <a:avLst/>
          </a:prstGeom>
          <a:gradFill>
            <a:gsLst>
              <a:gs pos="0">
                <a:srgbClr val="FFF200"/>
              </a:gs>
              <a:gs pos="22500">
                <a:srgbClr val="FF7A00"/>
              </a:gs>
              <a:gs pos="35000">
                <a:srgbClr val="FF0300"/>
              </a:gs>
              <a:gs pos="50000">
                <a:srgbClr val="4D0808"/>
              </a:gs>
              <a:gs pos="64999">
                <a:srgbClr val="FF0300"/>
              </a:gs>
              <a:gs pos="77499">
                <a:srgbClr val="FF7A00"/>
              </a:gs>
              <a:gs pos="100000">
                <a:srgbClr val="FFF200"/>
              </a:gs>
            </a:gsLst>
            <a:lin ang="2700000" scaled="0"/>
          </a:gra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4" name="Google Shape;1194;p18"/>
          <p:cNvSpPr/>
          <p:nvPr/>
        </p:nvSpPr>
        <p:spPr>
          <a:xfrm>
            <a:off x="7972425" y="369887"/>
            <a:ext cx="320675" cy="352425"/>
          </a:xfrm>
          <a:prstGeom prst="ellipse">
            <a:avLst/>
          </a:prstGeom>
          <a:gradFill>
            <a:gsLst>
              <a:gs pos="0">
                <a:srgbClr val="FFF200"/>
              </a:gs>
              <a:gs pos="22500">
                <a:srgbClr val="FF7A00"/>
              </a:gs>
              <a:gs pos="35000">
                <a:srgbClr val="FF0300"/>
              </a:gs>
              <a:gs pos="50000">
                <a:srgbClr val="4D0808"/>
              </a:gs>
              <a:gs pos="64999">
                <a:srgbClr val="FF0300"/>
              </a:gs>
              <a:gs pos="77499">
                <a:srgbClr val="FF7A00"/>
              </a:gs>
              <a:gs pos="100000">
                <a:srgbClr val="FFF200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5" name="Google Shape;1195;p18"/>
          <p:cNvSpPr txBox="1"/>
          <p:nvPr/>
        </p:nvSpPr>
        <p:spPr>
          <a:xfrm>
            <a:off x="1752600" y="1408112"/>
            <a:ext cx="990600" cy="1433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8800"/>
              <a:buFont typeface="Times New Roman"/>
              <a:buNone/>
            </a:pPr>
            <a:r>
              <a:rPr b="1" i="0" lang="en-US" sz="8800" u="none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/>
          </a:p>
        </p:txBody>
      </p:sp>
      <p:sp>
        <p:nvSpPr>
          <p:cNvPr id="1196" name="Google Shape;1196;p18"/>
          <p:cNvSpPr txBox="1"/>
          <p:nvPr/>
        </p:nvSpPr>
        <p:spPr>
          <a:xfrm>
            <a:off x="7961312" y="447675"/>
            <a:ext cx="862012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  <a:endParaRPr/>
          </a:p>
        </p:txBody>
      </p:sp>
      <p:sp>
        <p:nvSpPr>
          <p:cNvPr id="1197" name="Google Shape;1197;p18"/>
          <p:cNvSpPr txBox="1"/>
          <p:nvPr/>
        </p:nvSpPr>
        <p:spPr>
          <a:xfrm>
            <a:off x="6934200" y="5546725"/>
            <a:ext cx="91757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CC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66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endParaRPr/>
          </a:p>
        </p:txBody>
      </p:sp>
      <p:sp>
        <p:nvSpPr>
          <p:cNvPr id="1198" name="Google Shape;1198;p18"/>
          <p:cNvSpPr txBox="1"/>
          <p:nvPr/>
        </p:nvSpPr>
        <p:spPr>
          <a:xfrm>
            <a:off x="2651125" y="3335337"/>
            <a:ext cx="11430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CC33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33CC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</a:t>
            </a:r>
            <a:endParaRPr/>
          </a:p>
        </p:txBody>
      </p:sp>
      <p:sp>
        <p:nvSpPr>
          <p:cNvPr id="1199" name="Google Shape;1199;p18"/>
          <p:cNvSpPr txBox="1"/>
          <p:nvPr/>
        </p:nvSpPr>
        <p:spPr>
          <a:xfrm>
            <a:off x="7399337" y="3305175"/>
            <a:ext cx="91757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CC33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33CC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endParaRPr/>
          </a:p>
        </p:txBody>
      </p:sp>
      <p:sp>
        <p:nvSpPr>
          <p:cNvPr id="1200" name="Google Shape;1200;p18"/>
          <p:cNvSpPr txBox="1"/>
          <p:nvPr/>
        </p:nvSpPr>
        <p:spPr>
          <a:xfrm>
            <a:off x="4622800" y="3530600"/>
            <a:ext cx="862012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endParaRPr/>
          </a:p>
        </p:txBody>
      </p:sp>
      <p:sp>
        <p:nvSpPr>
          <p:cNvPr id="1201" name="Google Shape;1201;p18"/>
          <p:cNvSpPr txBox="1"/>
          <p:nvPr/>
        </p:nvSpPr>
        <p:spPr>
          <a:xfrm>
            <a:off x="3725862" y="785812"/>
            <a:ext cx="804862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6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7" name="Google Shape;1207;p19"/>
          <p:cNvCxnSpPr/>
          <p:nvPr/>
        </p:nvCxnSpPr>
        <p:spPr>
          <a:xfrm flipH="1">
            <a:off x="2351087" y="1314450"/>
            <a:ext cx="5749925" cy="3517900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08" name="Google Shape;1208;p19"/>
          <p:cNvCxnSpPr/>
          <p:nvPr/>
        </p:nvCxnSpPr>
        <p:spPr>
          <a:xfrm>
            <a:off x="2386012" y="1271587"/>
            <a:ext cx="5724525" cy="3575050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09" name="Google Shape;1209;p19"/>
          <p:cNvCxnSpPr/>
          <p:nvPr/>
        </p:nvCxnSpPr>
        <p:spPr>
          <a:xfrm flipH="1">
            <a:off x="2400300" y="1238250"/>
            <a:ext cx="1587" cy="3641725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10" name="Google Shape;1210;p19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1211" name="Google Shape;1211;p19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12" name="Google Shape;1212;p19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213" name="Google Shape;1213;p19"/>
          <p:cNvSpPr txBox="1"/>
          <p:nvPr/>
        </p:nvSpPr>
        <p:spPr>
          <a:xfrm>
            <a:off x="8128000" y="3429000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1214" name="Google Shape;1214;p19"/>
          <p:cNvCxnSpPr/>
          <p:nvPr/>
        </p:nvCxnSpPr>
        <p:spPr>
          <a:xfrm>
            <a:off x="4572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15" name="Google Shape;1215;p19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16" name="Google Shape;1216;p19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17" name="Google Shape;1217;p19"/>
          <p:cNvCxnSpPr/>
          <p:nvPr/>
        </p:nvCxnSpPr>
        <p:spPr>
          <a:xfrm>
            <a:off x="244475" y="3048000"/>
            <a:ext cx="8640762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18" name="Google Shape;1218;p19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19" name="Google Shape;1219;p19"/>
          <p:cNvCxnSpPr/>
          <p:nvPr/>
        </p:nvCxnSpPr>
        <p:spPr>
          <a:xfrm>
            <a:off x="258762" y="23320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0" name="Google Shape;1220;p19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1" name="Google Shape;1221;p19"/>
          <p:cNvCxnSpPr/>
          <p:nvPr/>
        </p:nvCxnSpPr>
        <p:spPr>
          <a:xfrm>
            <a:off x="244475" y="1616075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2" name="Google Shape;1222;p19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3" name="Google Shape;1223;p19"/>
          <p:cNvCxnSpPr/>
          <p:nvPr/>
        </p:nvCxnSpPr>
        <p:spPr>
          <a:xfrm>
            <a:off x="228600" y="884237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4" name="Google Shape;1224;p19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5" name="Google Shape;1225;p19"/>
          <p:cNvCxnSpPr/>
          <p:nvPr/>
        </p:nvCxnSpPr>
        <p:spPr>
          <a:xfrm>
            <a:off x="244475" y="198437"/>
            <a:ext cx="8670925" cy="301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6" name="Google Shape;1226;p19"/>
          <p:cNvCxnSpPr/>
          <p:nvPr/>
        </p:nvCxnSpPr>
        <p:spPr>
          <a:xfrm>
            <a:off x="198437" y="3779837"/>
            <a:ext cx="8686800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7" name="Google Shape;1227;p19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8" name="Google Shape;1228;p19"/>
          <p:cNvCxnSpPr/>
          <p:nvPr/>
        </p:nvCxnSpPr>
        <p:spPr>
          <a:xfrm flipH="1" rot="10800000">
            <a:off x="212725" y="4495800"/>
            <a:ext cx="8656637" cy="158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9" name="Google Shape;1229;p19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0" name="Google Shape;1230;p19"/>
          <p:cNvCxnSpPr/>
          <p:nvPr/>
        </p:nvCxnSpPr>
        <p:spPr>
          <a:xfrm>
            <a:off x="212725" y="52117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1" name="Google Shape;1231;p19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2" name="Google Shape;1232;p19"/>
          <p:cNvCxnSpPr/>
          <p:nvPr/>
        </p:nvCxnSpPr>
        <p:spPr>
          <a:xfrm>
            <a:off x="212725" y="5927725"/>
            <a:ext cx="86725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3" name="Google Shape;1233;p19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4" name="Google Shape;1234;p19"/>
          <p:cNvCxnSpPr/>
          <p:nvPr/>
        </p:nvCxnSpPr>
        <p:spPr>
          <a:xfrm>
            <a:off x="212725" y="6659562"/>
            <a:ext cx="8656637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5" name="Google Shape;1235;p19"/>
          <p:cNvCxnSpPr/>
          <p:nvPr/>
        </p:nvCxnSpPr>
        <p:spPr>
          <a:xfrm flipH="1">
            <a:off x="4906962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6" name="Google Shape;1236;p19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7" name="Google Shape;1237;p19"/>
          <p:cNvCxnSpPr/>
          <p:nvPr/>
        </p:nvCxnSpPr>
        <p:spPr>
          <a:xfrm>
            <a:off x="5622925" y="228600"/>
            <a:ext cx="14287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8" name="Google Shape;1238;p19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9" name="Google Shape;1239;p19"/>
          <p:cNvCxnSpPr/>
          <p:nvPr/>
        </p:nvCxnSpPr>
        <p:spPr>
          <a:xfrm>
            <a:off x="6340475" y="228600"/>
            <a:ext cx="15875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0" name="Google Shape;1240;p19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1" name="Google Shape;1241;p19"/>
          <p:cNvCxnSpPr/>
          <p:nvPr/>
        </p:nvCxnSpPr>
        <p:spPr>
          <a:xfrm>
            <a:off x="7056437" y="212725"/>
            <a:ext cx="30162" cy="64166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2" name="Google Shape;1242;p19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3" name="Google Shape;1243;p19"/>
          <p:cNvCxnSpPr/>
          <p:nvPr/>
        </p:nvCxnSpPr>
        <p:spPr>
          <a:xfrm>
            <a:off x="7788275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4" name="Google Shape;1244;p19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5" name="Google Shape;1245;p19"/>
          <p:cNvCxnSpPr/>
          <p:nvPr/>
        </p:nvCxnSpPr>
        <p:spPr>
          <a:xfrm>
            <a:off x="8474075" y="212725"/>
            <a:ext cx="14287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6" name="Google Shape;1246;p19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7" name="Google Shape;1247;p19"/>
          <p:cNvCxnSpPr/>
          <p:nvPr/>
        </p:nvCxnSpPr>
        <p:spPr>
          <a:xfrm>
            <a:off x="42068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8" name="Google Shape;1248;p19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49" name="Google Shape;1249;p19"/>
          <p:cNvCxnSpPr/>
          <p:nvPr/>
        </p:nvCxnSpPr>
        <p:spPr>
          <a:xfrm>
            <a:off x="3460750" y="0"/>
            <a:ext cx="30162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0" name="Google Shape;1250;p19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1" name="Google Shape;1251;p19"/>
          <p:cNvCxnSpPr/>
          <p:nvPr/>
        </p:nvCxnSpPr>
        <p:spPr>
          <a:xfrm>
            <a:off x="2759075" y="1825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2" name="Google Shape;1252;p19"/>
          <p:cNvCxnSpPr/>
          <p:nvPr/>
        </p:nvCxnSpPr>
        <p:spPr>
          <a:xfrm>
            <a:off x="2392362" y="182562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3" name="Google Shape;1253;p19"/>
          <p:cNvCxnSpPr/>
          <p:nvPr/>
        </p:nvCxnSpPr>
        <p:spPr>
          <a:xfrm>
            <a:off x="2025650" y="198437"/>
            <a:ext cx="1587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4" name="Google Shape;1254;p19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5" name="Google Shape;1255;p19"/>
          <p:cNvCxnSpPr/>
          <p:nvPr/>
        </p:nvCxnSpPr>
        <p:spPr>
          <a:xfrm>
            <a:off x="1295400" y="182562"/>
            <a:ext cx="0" cy="64627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6" name="Google Shape;1256;p19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7" name="Google Shape;1257;p19"/>
          <p:cNvCxnSpPr/>
          <p:nvPr/>
        </p:nvCxnSpPr>
        <p:spPr>
          <a:xfrm>
            <a:off x="579437" y="182562"/>
            <a:ext cx="14287" cy="6477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58" name="Google Shape;1258;p19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59" name="Google Shape;1259;p19"/>
          <p:cNvSpPr txBox="1"/>
          <p:nvPr/>
        </p:nvSpPr>
        <p:spPr>
          <a:xfrm>
            <a:off x="350837" y="3419475"/>
            <a:ext cx="84597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0" i="0" lang="en-US" sz="1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-10     -8      -6       -4      -2      0         2       4        6       8       10</a:t>
            </a:r>
            <a:endParaRPr/>
          </a:p>
        </p:txBody>
      </p:sp>
      <p:sp>
        <p:nvSpPr>
          <p:cNvPr id="1260" name="Google Shape;1260;p19"/>
          <p:cNvSpPr txBox="1"/>
          <p:nvPr/>
        </p:nvSpPr>
        <p:spPr>
          <a:xfrm>
            <a:off x="4525962" y="295275"/>
            <a:ext cx="696912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cxnSp>
        <p:nvCxnSpPr>
          <p:cNvPr id="1261" name="Google Shape;1261;p19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62" name="Google Shape;1262;p19"/>
          <p:cNvSpPr txBox="1"/>
          <p:nvPr/>
        </p:nvSpPr>
        <p:spPr>
          <a:xfrm>
            <a:off x="4160837" y="3898900"/>
            <a:ext cx="438150" cy="2647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-8</a:t>
            </a:r>
            <a:endParaRPr/>
          </a:p>
        </p:txBody>
      </p:sp>
      <p:cxnSp>
        <p:nvCxnSpPr>
          <p:cNvPr id="1263" name="Google Shape;1263;p19"/>
          <p:cNvCxnSpPr/>
          <p:nvPr/>
        </p:nvCxnSpPr>
        <p:spPr>
          <a:xfrm flipH="1">
            <a:off x="8129587" y="1271587"/>
            <a:ext cx="19050" cy="3557587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64" name="Google Shape;1264;p19"/>
          <p:cNvSpPr/>
          <p:nvPr/>
        </p:nvSpPr>
        <p:spPr>
          <a:xfrm>
            <a:off x="7951787" y="3300412"/>
            <a:ext cx="352425" cy="35242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65" name="Google Shape;1265;p19"/>
          <p:cNvCxnSpPr/>
          <p:nvPr/>
        </p:nvCxnSpPr>
        <p:spPr>
          <a:xfrm>
            <a:off x="2386012" y="1220787"/>
            <a:ext cx="5776912" cy="17462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66" name="Google Shape;1266;p19"/>
          <p:cNvCxnSpPr/>
          <p:nvPr/>
        </p:nvCxnSpPr>
        <p:spPr>
          <a:xfrm rot="10800000">
            <a:off x="2368550" y="4846637"/>
            <a:ext cx="5730875" cy="46037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67" name="Google Shape;1267;p19"/>
          <p:cNvSpPr/>
          <p:nvPr/>
        </p:nvSpPr>
        <p:spPr>
          <a:xfrm>
            <a:off x="4360862" y="1027112"/>
            <a:ext cx="350837" cy="366712"/>
          </a:xfrm>
          <a:prstGeom prst="ellipse">
            <a:avLst/>
          </a:prstGeom>
          <a:gradFill>
            <a:gsLst>
              <a:gs pos="0">
                <a:srgbClr val="FF3399"/>
              </a:gs>
              <a:gs pos="12500">
                <a:srgbClr val="FF6633"/>
              </a:gs>
              <a:gs pos="25000">
                <a:srgbClr val="FFFF00"/>
              </a:gs>
              <a:gs pos="37500">
                <a:srgbClr val="01A78F"/>
              </a:gs>
              <a:gs pos="50000">
                <a:srgbClr val="3366FF"/>
              </a:gs>
              <a:gs pos="62500">
                <a:srgbClr val="01A78F"/>
              </a:gs>
              <a:gs pos="75000">
                <a:srgbClr val="FFFF00"/>
              </a:gs>
              <a:gs pos="87500">
                <a:srgbClr val="FF6633"/>
              </a:gs>
              <a:gs pos="100000">
                <a:srgbClr val="FF3399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8" name="Google Shape;1268;p19"/>
          <p:cNvSpPr/>
          <p:nvPr/>
        </p:nvSpPr>
        <p:spPr>
          <a:xfrm>
            <a:off x="4387850" y="4730750"/>
            <a:ext cx="336550" cy="350837"/>
          </a:xfrm>
          <a:prstGeom prst="ellipse">
            <a:avLst/>
          </a:prstGeom>
          <a:gradFill>
            <a:gsLst>
              <a:gs pos="0">
                <a:srgbClr val="FF3399"/>
              </a:gs>
              <a:gs pos="12500">
                <a:srgbClr val="FF6633"/>
              </a:gs>
              <a:gs pos="25000">
                <a:srgbClr val="FFFF00"/>
              </a:gs>
              <a:gs pos="37500">
                <a:srgbClr val="01A78F"/>
              </a:gs>
              <a:gs pos="50000">
                <a:srgbClr val="3366FF"/>
              </a:gs>
              <a:gs pos="62500">
                <a:srgbClr val="01A78F"/>
              </a:gs>
              <a:gs pos="75000">
                <a:srgbClr val="FFFF00"/>
              </a:gs>
              <a:gs pos="87500">
                <a:srgbClr val="FF6633"/>
              </a:gs>
              <a:gs pos="100000">
                <a:srgbClr val="FF3399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9" name="Google Shape;1269;p19"/>
          <p:cNvSpPr/>
          <p:nvPr/>
        </p:nvSpPr>
        <p:spPr>
          <a:xfrm>
            <a:off x="2243137" y="1071562"/>
            <a:ext cx="336550" cy="3683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0" name="Google Shape;1270;p19"/>
          <p:cNvSpPr/>
          <p:nvPr/>
        </p:nvSpPr>
        <p:spPr>
          <a:xfrm>
            <a:off x="7959725" y="1069975"/>
            <a:ext cx="333375" cy="350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1" name="Google Shape;1271;p19"/>
          <p:cNvSpPr/>
          <p:nvPr/>
        </p:nvSpPr>
        <p:spPr>
          <a:xfrm>
            <a:off x="7945437" y="4667250"/>
            <a:ext cx="320675" cy="3683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2" name="Google Shape;1272;p19"/>
          <p:cNvSpPr/>
          <p:nvPr/>
        </p:nvSpPr>
        <p:spPr>
          <a:xfrm>
            <a:off x="2200275" y="4695825"/>
            <a:ext cx="352425" cy="35242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3" name="Google Shape;1273;p19"/>
          <p:cNvSpPr/>
          <p:nvPr/>
        </p:nvSpPr>
        <p:spPr>
          <a:xfrm>
            <a:off x="2219325" y="3267075"/>
            <a:ext cx="336550" cy="320675"/>
          </a:xfrm>
          <a:prstGeom prst="ellipse">
            <a:avLst/>
          </a:prstGeom>
          <a:solidFill>
            <a:srgbClr val="00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4" name="Google Shape;127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041900"/>
            <a:ext cx="4138612" cy="1816100"/>
          </a:xfrm>
          <a:prstGeom prst="rect">
            <a:avLst/>
          </a:prstGeom>
          <a:noFill/>
          <a:ln>
            <a:noFill/>
          </a:ln>
          <a:effectLst>
            <a:outerShdw blurRad="63500" dir="18900000" dist="107763">
              <a:srgbClr val="808080">
                <a:alpha val="49803"/>
              </a:srgbClr>
            </a:outerShdw>
          </a:effectLst>
        </p:spPr>
      </p:pic>
      <p:pic>
        <p:nvPicPr>
          <p:cNvPr id="1275" name="Google Shape;1275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33637" y="1281112"/>
            <a:ext cx="5672137" cy="3589337"/>
          </a:xfrm>
          <a:prstGeom prst="rect">
            <a:avLst/>
          </a:prstGeom>
          <a:noFill/>
          <a:ln>
            <a:noFill/>
          </a:ln>
          <a:effectLst>
            <a:outerShdw blurRad="63500" dir="18900000" dist="107763">
              <a:srgbClr val="808080">
                <a:alpha val="49803"/>
              </a:srgbClr>
            </a:outerShdw>
          </a:effectLst>
        </p:spPr>
      </p:pic>
      <p:sp>
        <p:nvSpPr>
          <p:cNvPr id="1276" name="Google Shape;1276;p19"/>
          <p:cNvSpPr txBox="1"/>
          <p:nvPr/>
        </p:nvSpPr>
        <p:spPr>
          <a:xfrm>
            <a:off x="8226425" y="3898900"/>
            <a:ext cx="91757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endParaRPr/>
          </a:p>
        </p:txBody>
      </p:sp>
      <p:sp>
        <p:nvSpPr>
          <p:cNvPr id="1277" name="Google Shape;1277;p19"/>
          <p:cNvSpPr txBox="1"/>
          <p:nvPr/>
        </p:nvSpPr>
        <p:spPr>
          <a:xfrm>
            <a:off x="1352550" y="3800475"/>
            <a:ext cx="862012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endParaRPr/>
          </a:p>
        </p:txBody>
      </p:sp>
      <p:sp>
        <p:nvSpPr>
          <p:cNvPr id="1278" name="Google Shape;1278;p19"/>
          <p:cNvSpPr txBox="1"/>
          <p:nvPr/>
        </p:nvSpPr>
        <p:spPr>
          <a:xfrm>
            <a:off x="1914525" y="0"/>
            <a:ext cx="91757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endParaRPr/>
          </a:p>
        </p:txBody>
      </p:sp>
      <p:sp>
        <p:nvSpPr>
          <p:cNvPr id="1279" name="Google Shape;1279;p19"/>
          <p:cNvSpPr txBox="1"/>
          <p:nvPr/>
        </p:nvSpPr>
        <p:spPr>
          <a:xfrm>
            <a:off x="7712075" y="0"/>
            <a:ext cx="91757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/>
        </p:nvSpPr>
        <p:spPr>
          <a:xfrm>
            <a:off x="401637" y="2119312"/>
            <a:ext cx="8221662" cy="1311275"/>
          </a:xfrm>
          <a:prstGeom prst="rect">
            <a:avLst/>
          </a:prstGeom>
          <a:gradFill>
            <a:gsLst>
              <a:gs pos="0">
                <a:srgbClr val="00CCFF"/>
              </a:gs>
              <a:gs pos="50000">
                <a:schemeClr val="lt1"/>
              </a:gs>
              <a:gs pos="100000">
                <a:srgbClr val="00CC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0"/>
              <a:buFont typeface="Calibri"/>
              <a:buNone/>
            </a:pPr>
            <a:r>
              <a:rPr b="1" i="0" lang="en-US" sz="8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О с ь  а б с ц и с с</a:t>
            </a:r>
            <a:endParaRPr/>
          </a:p>
        </p:txBody>
      </p:sp>
      <p:cxnSp>
        <p:nvCxnSpPr>
          <p:cNvPr id="94" name="Google Shape;94;p2"/>
          <p:cNvCxnSpPr/>
          <p:nvPr/>
        </p:nvCxnSpPr>
        <p:spPr>
          <a:xfrm>
            <a:off x="415925" y="3416300"/>
            <a:ext cx="8728075" cy="333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3640137" y="0"/>
            <a:ext cx="54292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Times New Roman"/>
              <a:buNone/>
            </a:pPr>
            <a:r>
              <a:rPr b="1" i="0" lang="en-US" sz="8000" u="none" cap="none" strike="noStrik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96" name="Google Shape;96;p2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97" name="Google Shape;97;p2"/>
          <p:cNvSpPr txBox="1"/>
          <p:nvPr/>
        </p:nvSpPr>
        <p:spPr>
          <a:xfrm>
            <a:off x="8094662" y="3587750"/>
            <a:ext cx="809625" cy="1433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800"/>
              <a:buFont typeface="Times New Roman"/>
              <a:buNone/>
            </a:pPr>
            <a:r>
              <a:rPr b="1" i="0" lang="en-US" sz="8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98" name="Google Shape;98;p2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9" name="Google Shape;99;p2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" name="Google Shape;100;p2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1" name="Google Shape;101;p2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2" name="Google Shape;102;p2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3" name="Google Shape;103;p2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4" name="Google Shape;104;p2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5" name="Google Shape;105;p2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6" name="Google Shape;106;p2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7" name="Google Shape;107;p2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8" name="Google Shape;108;p2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9" name="Google Shape;109;p2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0" name="Google Shape;110;p2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1" name="Google Shape;111;p2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2" name="Google Shape;112;p2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3" name="Google Shape;113;p2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4" name="Google Shape;114;p2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5" name="Google Shape;115;p2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6" name="Google Shape;116;p2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7" name="Google Shape;117;p2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18" name="Google Shape;118;p2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19" name="Google Shape;119;p2"/>
          <p:cNvSpPr txBox="1"/>
          <p:nvPr/>
        </p:nvSpPr>
        <p:spPr>
          <a:xfrm>
            <a:off x="-246062" y="3387725"/>
            <a:ext cx="9613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-5</a:t>
            </a:r>
            <a:r>
              <a:rPr b="1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5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-4 -3 -2 -1      1  2  3  4  5  6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sp>
        <p:nvSpPr>
          <p:cNvPr id="120" name="Google Shape;120;p2"/>
          <p:cNvSpPr txBox="1"/>
          <p:nvPr/>
        </p:nvSpPr>
        <p:spPr>
          <a:xfrm>
            <a:off x="4591050" y="0"/>
            <a:ext cx="696912" cy="923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21" name="Google Shape;121;p2"/>
          <p:cNvCxnSpPr/>
          <p:nvPr/>
        </p:nvCxnSpPr>
        <p:spPr>
          <a:xfrm>
            <a:off x="4572000" y="3429000"/>
            <a:ext cx="1782762" cy="15875"/>
          </a:xfrm>
          <a:prstGeom prst="straightConnector1">
            <a:avLst/>
          </a:prstGeom>
          <a:noFill/>
          <a:ln cap="flat" cmpd="sng" w="9525">
            <a:solidFill>
              <a:srgbClr val="FF0066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2" name="Google Shape;122;p2"/>
          <p:cNvSpPr txBox="1"/>
          <p:nvPr/>
        </p:nvSpPr>
        <p:spPr>
          <a:xfrm>
            <a:off x="3967162" y="2465387"/>
            <a:ext cx="603250" cy="1098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b="1" i="0" lang="en-US" sz="6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endParaRPr/>
          </a:p>
        </p:txBody>
      </p:sp>
      <p:cxnSp>
        <p:nvCxnSpPr>
          <p:cNvPr id="123" name="Google Shape;123;p2"/>
          <p:cNvCxnSpPr/>
          <p:nvPr/>
        </p:nvCxnSpPr>
        <p:spPr>
          <a:xfrm flipH="1">
            <a:off x="4572000" y="0"/>
            <a:ext cx="15875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4" name="Google Shape;124;p2"/>
          <p:cNvSpPr txBox="1"/>
          <p:nvPr/>
        </p:nvSpPr>
        <p:spPr>
          <a:xfrm>
            <a:off x="4832350" y="365125"/>
            <a:ext cx="776287" cy="6492875"/>
          </a:xfrm>
          <a:prstGeom prst="rect">
            <a:avLst/>
          </a:prstGeom>
          <a:gradFill>
            <a:gsLst>
              <a:gs pos="0">
                <a:srgbClr val="3399FF"/>
              </a:gs>
              <a:gs pos="50000">
                <a:schemeClr val="lt1"/>
              </a:gs>
              <a:gs pos="100000">
                <a:srgbClr val="3399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Calibri"/>
              <a:buNone/>
            </a:pPr>
            <a:r>
              <a:rPr b="1" i="0" lang="en-US" sz="6000" u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Calibri"/>
              <a:buNone/>
            </a:pPr>
            <a:r>
              <a:rPr b="1" i="0" lang="en-US" sz="6000" u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Р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Calibri"/>
              <a:buNone/>
            </a:pPr>
            <a:r>
              <a:rPr b="1" i="0" lang="en-US" sz="6000" u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Д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Calibri"/>
              <a:buNone/>
            </a:pPr>
            <a:r>
              <a:rPr b="1" i="0" lang="en-US" sz="6000" u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И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Calibri"/>
              <a:buNone/>
            </a:pPr>
            <a:r>
              <a:rPr b="1" i="0" lang="en-US" sz="6000" u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Н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Calibri"/>
              <a:buNone/>
            </a:pPr>
            <a:r>
              <a:rPr b="1" i="0" lang="en-US" sz="6000" u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6000"/>
              <a:buFont typeface="Calibri"/>
              <a:buNone/>
            </a:pPr>
            <a:r>
              <a:rPr b="1" i="0" lang="en-US" sz="6000" u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Т</a:t>
            </a:r>
            <a:endParaRPr/>
          </a:p>
        </p:txBody>
      </p:sp>
      <p:cxnSp>
        <p:nvCxnSpPr>
          <p:cNvPr id="125" name="Google Shape;125;p2"/>
          <p:cNvCxnSpPr/>
          <p:nvPr/>
        </p:nvCxnSpPr>
        <p:spPr>
          <a:xfrm rot="10800000">
            <a:off x="4572000" y="368300"/>
            <a:ext cx="0" cy="648970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126" name="Google Shape;126;p2"/>
          <p:cNvSpPr/>
          <p:nvPr/>
        </p:nvSpPr>
        <p:spPr>
          <a:xfrm>
            <a:off x="4383087" y="3276600"/>
            <a:ext cx="384175" cy="384175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/>
          <p:nvPr/>
        </p:nvSpPr>
        <p:spPr>
          <a:xfrm>
            <a:off x="4603750" y="3416300"/>
            <a:ext cx="4540250" cy="3441700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chemeClr val="lt1"/>
              </a:gs>
              <a:gs pos="100000">
                <a:srgbClr val="FFFF00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 txBox="1"/>
          <p:nvPr/>
        </p:nvSpPr>
        <p:spPr>
          <a:xfrm>
            <a:off x="0" y="3433762"/>
            <a:ext cx="4540250" cy="3424237"/>
          </a:xfrm>
          <a:prstGeom prst="rect">
            <a:avLst/>
          </a:prstGeom>
          <a:gradFill>
            <a:gsLst>
              <a:gs pos="0">
                <a:srgbClr val="66FF66"/>
              </a:gs>
              <a:gs pos="50000">
                <a:schemeClr val="lt1"/>
              </a:gs>
              <a:gs pos="100000">
                <a:srgbClr val="66FF66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3"/>
          <p:cNvSpPr txBox="1"/>
          <p:nvPr/>
        </p:nvSpPr>
        <p:spPr>
          <a:xfrm>
            <a:off x="0" y="0"/>
            <a:ext cx="4524375" cy="3400425"/>
          </a:xfrm>
          <a:prstGeom prst="rect">
            <a:avLst/>
          </a:prstGeom>
          <a:gradFill>
            <a:gsLst>
              <a:gs pos="0">
                <a:srgbClr val="FF66CC"/>
              </a:gs>
              <a:gs pos="50000">
                <a:schemeClr val="lt1"/>
              </a:gs>
              <a:gs pos="100000">
                <a:srgbClr val="FF66CC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3"/>
          <p:cNvSpPr txBox="1"/>
          <p:nvPr/>
        </p:nvSpPr>
        <p:spPr>
          <a:xfrm>
            <a:off x="4556125" y="0"/>
            <a:ext cx="4587875" cy="3433762"/>
          </a:xfrm>
          <a:prstGeom prst="rect">
            <a:avLst/>
          </a:prstGeom>
          <a:gradFill>
            <a:gsLst>
              <a:gs pos="0">
                <a:srgbClr val="00FFFF"/>
              </a:gs>
              <a:gs pos="50000">
                <a:schemeClr val="lt1"/>
              </a:gs>
              <a:gs pos="100000">
                <a:srgbClr val="00FFFF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7277100" y="1808162"/>
            <a:ext cx="334962" cy="350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137" name="Google Shape;137;p3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38" name="Google Shape;138;p3"/>
          <p:cNvCxnSpPr/>
          <p:nvPr/>
        </p:nvCxnSpPr>
        <p:spPr>
          <a:xfrm rot="10800000">
            <a:off x="4572000" y="368300"/>
            <a:ext cx="0" cy="64897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139" name="Google Shape;139;p3"/>
          <p:cNvSpPr txBox="1"/>
          <p:nvPr/>
        </p:nvSpPr>
        <p:spPr>
          <a:xfrm>
            <a:off x="8334375" y="2481262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140" name="Google Shape;140;p3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1" name="Google Shape;141;p3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2" name="Google Shape;142;p3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3" name="Google Shape;143;p3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4" name="Google Shape;144;p3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5" name="Google Shape;145;p3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6" name="Google Shape;146;p3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7" name="Google Shape;147;p3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8" name="Google Shape;148;p3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9" name="Google Shape;149;p3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0" name="Google Shape;150;p3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1" name="Google Shape;151;p3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2" name="Google Shape;152;p3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3" name="Google Shape;153;p3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4" name="Google Shape;154;p3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5" name="Google Shape;155;p3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6" name="Google Shape;156;p3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7" name="Google Shape;157;p3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8" name="Google Shape;158;p3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59" name="Google Shape;159;p3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0" name="Google Shape;160;p3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1" name="Google Shape;161;p3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2" name="Google Shape;162;p3"/>
          <p:cNvSpPr txBox="1"/>
          <p:nvPr/>
        </p:nvSpPr>
        <p:spPr>
          <a:xfrm>
            <a:off x="-277812" y="3451225"/>
            <a:ext cx="9613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-5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-4 -3 -2 -1      1  2  3  4  5  6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sp>
        <p:nvSpPr>
          <p:cNvPr id="163" name="Google Shape;163;p3"/>
          <p:cNvSpPr txBox="1"/>
          <p:nvPr/>
        </p:nvSpPr>
        <p:spPr>
          <a:xfrm>
            <a:off x="4608512" y="0"/>
            <a:ext cx="696912" cy="923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4" name="Google Shape;164;p3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5" name="Google Shape;165;p3"/>
          <p:cNvCxnSpPr/>
          <p:nvPr/>
        </p:nvCxnSpPr>
        <p:spPr>
          <a:xfrm>
            <a:off x="4572000" y="3429000"/>
            <a:ext cx="1782762" cy="15875"/>
          </a:xfrm>
          <a:prstGeom prst="straightConnector1">
            <a:avLst/>
          </a:prstGeom>
          <a:noFill/>
          <a:ln cap="flat" cmpd="sng" w="9525">
            <a:solidFill>
              <a:srgbClr val="FF0066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6" name="Google Shape;166;p3"/>
          <p:cNvCxnSpPr/>
          <p:nvPr/>
        </p:nvCxnSpPr>
        <p:spPr>
          <a:xfrm>
            <a:off x="4541837" y="3429000"/>
            <a:ext cx="2887662" cy="15875"/>
          </a:xfrm>
          <a:prstGeom prst="straightConnector1">
            <a:avLst/>
          </a:prstGeom>
          <a:noFill/>
          <a:ln cap="flat" cmpd="sng" w="76200">
            <a:solidFill>
              <a:srgbClr val="FF006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67" name="Google Shape;167;p3"/>
          <p:cNvCxnSpPr/>
          <p:nvPr/>
        </p:nvCxnSpPr>
        <p:spPr>
          <a:xfrm rot="10800000">
            <a:off x="7415212" y="1925637"/>
            <a:ext cx="30162" cy="1487487"/>
          </a:xfrm>
          <a:prstGeom prst="straightConnector1">
            <a:avLst/>
          </a:prstGeom>
          <a:noFill/>
          <a:ln cap="flat" cmpd="sng" w="76200">
            <a:solidFill>
              <a:srgbClr val="FF006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68" name="Google Shape;168;p3"/>
          <p:cNvCxnSpPr/>
          <p:nvPr/>
        </p:nvCxnSpPr>
        <p:spPr>
          <a:xfrm>
            <a:off x="4552950" y="1973262"/>
            <a:ext cx="2863850" cy="30162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69" name="Google Shape;169;p3"/>
          <p:cNvCxnSpPr/>
          <p:nvPr/>
        </p:nvCxnSpPr>
        <p:spPr>
          <a:xfrm rot="10800000">
            <a:off x="7431087" y="1957387"/>
            <a:ext cx="15875" cy="1503362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170" name="Google Shape;170;p3"/>
          <p:cNvSpPr txBox="1"/>
          <p:nvPr/>
        </p:nvSpPr>
        <p:spPr>
          <a:xfrm>
            <a:off x="5640387" y="250825"/>
            <a:ext cx="3503612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А(4;2)</a:t>
            </a:r>
            <a:endParaRPr/>
          </a:p>
        </p:txBody>
      </p:sp>
      <p:cxnSp>
        <p:nvCxnSpPr>
          <p:cNvPr id="171" name="Google Shape;171;p3"/>
          <p:cNvCxnSpPr/>
          <p:nvPr/>
        </p:nvCxnSpPr>
        <p:spPr>
          <a:xfrm flipH="1">
            <a:off x="3055937" y="3413125"/>
            <a:ext cx="1455737" cy="33337"/>
          </a:xfrm>
          <a:prstGeom prst="straightConnector1">
            <a:avLst/>
          </a:prstGeom>
          <a:noFill/>
          <a:ln cap="flat" cmpd="sng" w="76200">
            <a:solidFill>
              <a:srgbClr val="FF006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72" name="Google Shape;172;p3"/>
          <p:cNvCxnSpPr/>
          <p:nvPr/>
        </p:nvCxnSpPr>
        <p:spPr>
          <a:xfrm flipH="1" rot="10800000">
            <a:off x="3108325" y="1244600"/>
            <a:ext cx="15875" cy="2247900"/>
          </a:xfrm>
          <a:prstGeom prst="straightConnector1">
            <a:avLst/>
          </a:prstGeom>
          <a:noFill/>
          <a:ln cap="flat" cmpd="sng" w="76200">
            <a:solidFill>
              <a:srgbClr val="FF006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73" name="Google Shape;173;p3"/>
          <p:cNvSpPr/>
          <p:nvPr/>
        </p:nvSpPr>
        <p:spPr>
          <a:xfrm>
            <a:off x="2951162" y="1123950"/>
            <a:ext cx="304800" cy="288925"/>
          </a:xfrm>
          <a:prstGeom prst="ellipse">
            <a:avLst/>
          </a:prstGeom>
          <a:solidFill>
            <a:srgbClr val="80008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4" name="Google Shape;174;p3"/>
          <p:cNvCxnSpPr/>
          <p:nvPr/>
        </p:nvCxnSpPr>
        <p:spPr>
          <a:xfrm rot="10800000">
            <a:off x="3055937" y="1279525"/>
            <a:ext cx="1563687" cy="15875"/>
          </a:xfrm>
          <a:prstGeom prst="straightConnector1">
            <a:avLst/>
          </a:prstGeom>
          <a:noFill/>
          <a:ln cap="flat" cmpd="sng" w="76200">
            <a:solidFill>
              <a:srgbClr val="008000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75" name="Google Shape;175;p3"/>
          <p:cNvCxnSpPr/>
          <p:nvPr/>
        </p:nvCxnSpPr>
        <p:spPr>
          <a:xfrm rot="10800000">
            <a:off x="3087687" y="1352550"/>
            <a:ext cx="17462" cy="2120900"/>
          </a:xfrm>
          <a:prstGeom prst="straightConnector1">
            <a:avLst/>
          </a:prstGeom>
          <a:noFill/>
          <a:ln cap="flat" cmpd="sng" w="76200">
            <a:solidFill>
              <a:srgbClr val="008000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176" name="Google Shape;176;p3"/>
          <p:cNvSpPr txBox="1"/>
          <p:nvPr/>
        </p:nvSpPr>
        <p:spPr>
          <a:xfrm>
            <a:off x="0" y="-288925"/>
            <a:ext cx="3841750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В(-2;3)</a:t>
            </a:r>
            <a:endParaRPr/>
          </a:p>
        </p:txBody>
      </p:sp>
      <p:sp>
        <p:nvSpPr>
          <p:cNvPr id="177" name="Google Shape;177;p3"/>
          <p:cNvSpPr/>
          <p:nvPr/>
        </p:nvSpPr>
        <p:spPr>
          <a:xfrm>
            <a:off x="4464050" y="3308350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3"/>
          <p:cNvSpPr/>
          <p:nvPr/>
        </p:nvSpPr>
        <p:spPr>
          <a:xfrm>
            <a:off x="1476375" y="4722812"/>
            <a:ext cx="319087" cy="33655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3"/>
          <p:cNvSpPr/>
          <p:nvPr/>
        </p:nvSpPr>
        <p:spPr>
          <a:xfrm>
            <a:off x="8616950" y="4711700"/>
            <a:ext cx="304800" cy="304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3"/>
          <p:cNvSpPr txBox="1"/>
          <p:nvPr/>
        </p:nvSpPr>
        <p:spPr>
          <a:xfrm>
            <a:off x="4964112" y="5302250"/>
            <a:ext cx="4179887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FF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993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M(6;-2)</a:t>
            </a:r>
            <a:endParaRPr/>
          </a:p>
        </p:txBody>
      </p:sp>
      <p:sp>
        <p:nvSpPr>
          <p:cNvPr id="181" name="Google Shape;181;p3"/>
          <p:cNvSpPr txBox="1"/>
          <p:nvPr/>
        </p:nvSpPr>
        <p:spPr>
          <a:xfrm>
            <a:off x="0" y="5302250"/>
            <a:ext cx="4179887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F(-4;-2)</a:t>
            </a:r>
            <a:endParaRPr/>
          </a:p>
        </p:txBody>
      </p:sp>
      <p:cxnSp>
        <p:nvCxnSpPr>
          <p:cNvPr id="182" name="Google Shape;182;p3"/>
          <p:cNvCxnSpPr/>
          <p:nvPr/>
        </p:nvCxnSpPr>
        <p:spPr>
          <a:xfrm flipH="1">
            <a:off x="1620837" y="3400425"/>
            <a:ext cx="2951162" cy="15875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83" name="Google Shape;183;p3"/>
          <p:cNvCxnSpPr/>
          <p:nvPr/>
        </p:nvCxnSpPr>
        <p:spPr>
          <a:xfrm>
            <a:off x="1604962" y="3416300"/>
            <a:ext cx="0" cy="146050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84" name="Google Shape;184;p3"/>
          <p:cNvCxnSpPr/>
          <p:nvPr/>
        </p:nvCxnSpPr>
        <p:spPr>
          <a:xfrm>
            <a:off x="4619625" y="3400425"/>
            <a:ext cx="4156075" cy="49212"/>
          </a:xfrm>
          <a:prstGeom prst="straightConnector1">
            <a:avLst/>
          </a:prstGeom>
          <a:noFill/>
          <a:ln cap="flat" cmpd="sng" w="76200">
            <a:solidFill>
              <a:srgbClr val="0099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85" name="Google Shape;185;p3"/>
          <p:cNvCxnSpPr/>
          <p:nvPr/>
        </p:nvCxnSpPr>
        <p:spPr>
          <a:xfrm>
            <a:off x="8775700" y="3449637"/>
            <a:ext cx="15875" cy="1330325"/>
          </a:xfrm>
          <a:prstGeom prst="straightConnector1">
            <a:avLst/>
          </a:prstGeom>
          <a:noFill/>
          <a:ln cap="flat" cmpd="sng" w="76200">
            <a:solidFill>
              <a:srgbClr val="0099FF"/>
            </a:solidFill>
            <a:prstDash val="solid"/>
            <a:miter lim="800000"/>
            <a:headEnd len="med" w="med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"/>
          <p:cNvSpPr txBox="1"/>
          <p:nvPr/>
        </p:nvSpPr>
        <p:spPr>
          <a:xfrm>
            <a:off x="4603750" y="3416300"/>
            <a:ext cx="4540250" cy="3441700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chemeClr val="lt1"/>
              </a:gs>
              <a:gs pos="100000">
                <a:srgbClr val="FFFF00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4"/>
          <p:cNvSpPr txBox="1"/>
          <p:nvPr/>
        </p:nvSpPr>
        <p:spPr>
          <a:xfrm>
            <a:off x="0" y="3433762"/>
            <a:ext cx="4540250" cy="3424237"/>
          </a:xfrm>
          <a:prstGeom prst="rect">
            <a:avLst/>
          </a:prstGeom>
          <a:gradFill>
            <a:gsLst>
              <a:gs pos="0">
                <a:srgbClr val="66FF66"/>
              </a:gs>
              <a:gs pos="50000">
                <a:schemeClr val="lt1"/>
              </a:gs>
              <a:gs pos="100000">
                <a:srgbClr val="66FF66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4"/>
          <p:cNvSpPr txBox="1"/>
          <p:nvPr/>
        </p:nvSpPr>
        <p:spPr>
          <a:xfrm>
            <a:off x="0" y="0"/>
            <a:ext cx="4524375" cy="3400425"/>
          </a:xfrm>
          <a:prstGeom prst="rect">
            <a:avLst/>
          </a:prstGeom>
          <a:gradFill>
            <a:gsLst>
              <a:gs pos="0">
                <a:srgbClr val="FF66CC"/>
              </a:gs>
              <a:gs pos="50000">
                <a:schemeClr val="lt1"/>
              </a:gs>
              <a:gs pos="100000">
                <a:srgbClr val="FF66CC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4"/>
          <p:cNvSpPr txBox="1"/>
          <p:nvPr/>
        </p:nvSpPr>
        <p:spPr>
          <a:xfrm>
            <a:off x="4524375" y="0"/>
            <a:ext cx="4619625" cy="3433762"/>
          </a:xfrm>
          <a:prstGeom prst="rect">
            <a:avLst/>
          </a:prstGeom>
          <a:gradFill>
            <a:gsLst>
              <a:gs pos="0">
                <a:srgbClr val="00FFFF"/>
              </a:gs>
              <a:gs pos="50000">
                <a:schemeClr val="lt1"/>
              </a:gs>
              <a:gs pos="100000">
                <a:srgbClr val="00FFFF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4"/>
          <p:cNvSpPr/>
          <p:nvPr/>
        </p:nvSpPr>
        <p:spPr>
          <a:xfrm>
            <a:off x="7935912" y="1039812"/>
            <a:ext cx="398462" cy="400050"/>
          </a:xfrm>
          <a:prstGeom prst="ellipse">
            <a:avLst/>
          </a:prstGeom>
          <a:gradFill>
            <a:gsLst>
              <a:gs pos="0">
                <a:srgbClr val="A603AB"/>
              </a:gs>
              <a:gs pos="10501">
                <a:srgbClr val="0819FB"/>
              </a:gs>
              <a:gs pos="17500">
                <a:srgbClr val="1A8D48"/>
              </a:gs>
              <a:gs pos="25999">
                <a:srgbClr val="FFFF00"/>
              </a:gs>
              <a:gs pos="36500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5999">
                <a:srgbClr val="E81766"/>
              </a:gs>
              <a:gs pos="63498">
                <a:srgbClr val="EE3F17"/>
              </a:gs>
              <a:gs pos="74000">
                <a:srgbClr val="FFFF00"/>
              </a:gs>
              <a:gs pos="82499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4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196" name="Google Shape;196;p4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197" name="Google Shape;197;p4"/>
          <p:cNvCxnSpPr/>
          <p:nvPr/>
        </p:nvCxnSpPr>
        <p:spPr>
          <a:xfrm rot="10800000">
            <a:off x="4540250" y="223837"/>
            <a:ext cx="31750" cy="6634162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198" name="Google Shape;198;p4"/>
          <p:cNvSpPr txBox="1"/>
          <p:nvPr/>
        </p:nvSpPr>
        <p:spPr>
          <a:xfrm>
            <a:off x="8334375" y="2481262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199" name="Google Shape;199;p4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0" name="Google Shape;200;p4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1" name="Google Shape;201;p4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2" name="Google Shape;202;p4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3" name="Google Shape;203;p4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4" name="Google Shape;204;p4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5" name="Google Shape;205;p4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6" name="Google Shape;206;p4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7" name="Google Shape;207;p4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8" name="Google Shape;208;p4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09" name="Google Shape;209;p4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0" name="Google Shape;210;p4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1" name="Google Shape;211;p4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2" name="Google Shape;212;p4"/>
          <p:cNvCxnSpPr/>
          <p:nvPr/>
        </p:nvCxnSpPr>
        <p:spPr>
          <a:xfrm>
            <a:off x="7437437" y="411162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3" name="Google Shape;213;p4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4" name="Google Shape;214;p4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5" name="Google Shape;215;p4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6" name="Google Shape;216;p4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7" name="Google Shape;217;p4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8" name="Google Shape;218;p4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19" name="Google Shape;219;p4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20" name="Google Shape;220;p4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21" name="Google Shape;221;p4"/>
          <p:cNvSpPr txBox="1"/>
          <p:nvPr/>
        </p:nvSpPr>
        <p:spPr>
          <a:xfrm>
            <a:off x="-277812" y="3451225"/>
            <a:ext cx="9613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-5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-4 -3 -2 -1      1  2  3  4  5  6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sp>
        <p:nvSpPr>
          <p:cNvPr id="222" name="Google Shape;222;p4"/>
          <p:cNvSpPr txBox="1"/>
          <p:nvPr/>
        </p:nvSpPr>
        <p:spPr>
          <a:xfrm>
            <a:off x="4610100" y="0"/>
            <a:ext cx="696912" cy="923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23" name="Google Shape;223;p4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24" name="Google Shape;224;p4"/>
          <p:cNvCxnSpPr/>
          <p:nvPr/>
        </p:nvCxnSpPr>
        <p:spPr>
          <a:xfrm>
            <a:off x="4572000" y="3429000"/>
            <a:ext cx="1782762" cy="15875"/>
          </a:xfrm>
          <a:prstGeom prst="straightConnector1">
            <a:avLst/>
          </a:prstGeom>
          <a:noFill/>
          <a:ln cap="flat" cmpd="sng" w="9525">
            <a:solidFill>
              <a:srgbClr val="FF0066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25" name="Google Shape;225;p4"/>
          <p:cNvSpPr/>
          <p:nvPr/>
        </p:nvSpPr>
        <p:spPr>
          <a:xfrm>
            <a:off x="690562" y="1733550"/>
            <a:ext cx="417512" cy="481012"/>
          </a:xfrm>
          <a:prstGeom prst="ellipse">
            <a:avLst/>
          </a:prstGeom>
          <a:gradFill>
            <a:gsLst>
              <a:gs pos="0">
                <a:srgbClr val="0047FF"/>
              </a:gs>
              <a:gs pos="6500">
                <a:srgbClr val="000082"/>
              </a:gs>
              <a:gs pos="13999">
                <a:srgbClr val="0047FF"/>
              </a:gs>
              <a:gs pos="21000">
                <a:srgbClr val="000082"/>
              </a:gs>
              <a:gs pos="28500">
                <a:srgbClr val="0047FF"/>
              </a:gs>
              <a:gs pos="36000">
                <a:srgbClr val="000082"/>
              </a:gs>
              <a:gs pos="43499">
                <a:srgbClr val="0047FF"/>
              </a:gs>
              <a:gs pos="50000">
                <a:srgbClr val="000082"/>
              </a:gs>
              <a:gs pos="56500">
                <a:srgbClr val="0047FF"/>
              </a:gs>
              <a:gs pos="63999">
                <a:srgbClr val="000082"/>
              </a:gs>
              <a:gs pos="71499">
                <a:srgbClr val="0047FF"/>
              </a:gs>
              <a:gs pos="78999">
                <a:srgbClr val="000082"/>
              </a:gs>
              <a:gs pos="86000">
                <a:srgbClr val="0047FF"/>
              </a:gs>
              <a:gs pos="93499">
                <a:srgbClr val="000082"/>
              </a:gs>
              <a:gs pos="100000">
                <a:srgbClr val="0047FF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4"/>
          <p:cNvSpPr/>
          <p:nvPr/>
        </p:nvSpPr>
        <p:spPr>
          <a:xfrm>
            <a:off x="4464050" y="3308350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4"/>
          <p:cNvSpPr/>
          <p:nvPr/>
        </p:nvSpPr>
        <p:spPr>
          <a:xfrm>
            <a:off x="6483350" y="969962"/>
            <a:ext cx="446087" cy="447675"/>
          </a:xfrm>
          <a:prstGeom prst="ellipse">
            <a:avLst/>
          </a:prstGeom>
          <a:gradFill>
            <a:gsLst>
              <a:gs pos="0">
                <a:srgbClr val="3366FF"/>
              </a:gs>
              <a:gs pos="12500">
                <a:srgbClr val="01A78F"/>
              </a:gs>
              <a:gs pos="25000">
                <a:srgbClr val="FFFF00"/>
              </a:gs>
              <a:gs pos="37500">
                <a:srgbClr val="FF6633"/>
              </a:gs>
              <a:gs pos="50000">
                <a:srgbClr val="FF3399"/>
              </a:gs>
              <a:gs pos="62500">
                <a:srgbClr val="FF6633"/>
              </a:gs>
              <a:gs pos="75000">
                <a:srgbClr val="FFFF00"/>
              </a:gs>
              <a:gs pos="87500">
                <a:srgbClr val="01A78F"/>
              </a:gs>
              <a:gs pos="100000">
                <a:srgbClr val="3366FF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4"/>
          <p:cNvSpPr/>
          <p:nvPr/>
        </p:nvSpPr>
        <p:spPr>
          <a:xfrm>
            <a:off x="7958137" y="4648200"/>
            <a:ext cx="401637" cy="449262"/>
          </a:xfrm>
          <a:prstGeom prst="ellipse">
            <a:avLst/>
          </a:prstGeom>
          <a:gradFill>
            <a:gsLst>
              <a:gs pos="0">
                <a:srgbClr val="A603AB"/>
              </a:gs>
              <a:gs pos="10501">
                <a:srgbClr val="0819FB"/>
              </a:gs>
              <a:gs pos="17500">
                <a:srgbClr val="1A8D48"/>
              </a:gs>
              <a:gs pos="25999">
                <a:srgbClr val="FFFF00"/>
              </a:gs>
              <a:gs pos="36500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5999">
                <a:srgbClr val="E81766"/>
              </a:gs>
              <a:gs pos="63498">
                <a:srgbClr val="EE3F17"/>
              </a:gs>
              <a:gs pos="74000">
                <a:srgbClr val="FFFF00"/>
              </a:gs>
              <a:gs pos="82499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54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9" name="Google Shape;22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14850" y="3321050"/>
            <a:ext cx="114300" cy="21590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4"/>
          <p:cNvSpPr/>
          <p:nvPr/>
        </p:nvSpPr>
        <p:spPr>
          <a:xfrm>
            <a:off x="5727700" y="720725"/>
            <a:ext cx="1908175" cy="2309812"/>
          </a:xfrm>
          <a:prstGeom prst="ellipse">
            <a:avLst/>
          </a:prstGeom>
          <a:gradFill>
            <a:gsLst>
              <a:gs pos="0">
                <a:srgbClr val="00FFFF"/>
              </a:gs>
              <a:gs pos="50000">
                <a:schemeClr val="lt1"/>
              </a:gs>
              <a:gs pos="100000">
                <a:srgbClr val="00FFFF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600"/>
              <a:buFont typeface="Calibri"/>
              <a:buNone/>
            </a:pPr>
            <a:r>
              <a:rPr b="1" i="0" lang="en-US" sz="9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endParaRPr/>
          </a:p>
        </p:txBody>
      </p:sp>
      <p:sp>
        <p:nvSpPr>
          <p:cNvPr id="231" name="Google Shape;231;p4"/>
          <p:cNvSpPr/>
          <p:nvPr/>
        </p:nvSpPr>
        <p:spPr>
          <a:xfrm>
            <a:off x="1266825" y="481012"/>
            <a:ext cx="1812925" cy="2422525"/>
          </a:xfrm>
          <a:prstGeom prst="ellipse">
            <a:avLst/>
          </a:prstGeom>
          <a:gradFill>
            <a:gsLst>
              <a:gs pos="0">
                <a:srgbClr val="FF99FF"/>
              </a:gs>
              <a:gs pos="50000">
                <a:schemeClr val="lt1"/>
              </a:gs>
              <a:gs pos="100000">
                <a:srgbClr val="FF99FF"/>
              </a:gs>
            </a:gsLst>
            <a:lin ang="27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600"/>
              <a:buFont typeface="Calibri"/>
              <a:buNone/>
            </a:pPr>
            <a:r>
              <a:rPr b="1" i="0" lang="en-US" sz="9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II</a:t>
            </a:r>
            <a:endParaRPr/>
          </a:p>
        </p:txBody>
      </p:sp>
      <p:sp>
        <p:nvSpPr>
          <p:cNvPr id="232" name="Google Shape;232;p4"/>
          <p:cNvSpPr/>
          <p:nvPr/>
        </p:nvSpPr>
        <p:spPr>
          <a:xfrm>
            <a:off x="1171575" y="4114800"/>
            <a:ext cx="1860550" cy="2551112"/>
          </a:xfrm>
          <a:prstGeom prst="ellipse">
            <a:avLst/>
          </a:prstGeom>
          <a:gradFill>
            <a:gsLst>
              <a:gs pos="0">
                <a:srgbClr val="66FF66"/>
              </a:gs>
              <a:gs pos="50000">
                <a:schemeClr val="lt1"/>
              </a:gs>
              <a:gs pos="100000">
                <a:srgbClr val="66FF66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600"/>
              <a:buFont typeface="Calibri"/>
              <a:buNone/>
            </a:pPr>
            <a:r>
              <a:rPr b="1" i="0" lang="en-US" sz="9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III</a:t>
            </a:r>
            <a:endParaRPr/>
          </a:p>
        </p:txBody>
      </p:sp>
      <p:sp>
        <p:nvSpPr>
          <p:cNvPr id="233" name="Google Shape;233;p4"/>
          <p:cNvSpPr/>
          <p:nvPr/>
        </p:nvSpPr>
        <p:spPr>
          <a:xfrm>
            <a:off x="5949950" y="4268787"/>
            <a:ext cx="1652587" cy="2317750"/>
          </a:xfrm>
          <a:prstGeom prst="ellipse">
            <a:avLst/>
          </a:prstGeom>
          <a:gradFill>
            <a:gsLst>
              <a:gs pos="0">
                <a:schemeClr val="lt1"/>
              </a:gs>
              <a:gs pos="50000">
                <a:srgbClr val="FFFF00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600"/>
              <a:buFont typeface="Calibri"/>
              <a:buNone/>
            </a:pPr>
            <a:r>
              <a:rPr b="1" i="0" lang="en-US" sz="9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IV</a:t>
            </a:r>
            <a:endParaRPr/>
          </a:p>
        </p:txBody>
      </p:sp>
      <p:sp>
        <p:nvSpPr>
          <p:cNvPr id="234" name="Google Shape;234;p4"/>
          <p:cNvSpPr/>
          <p:nvPr/>
        </p:nvSpPr>
        <p:spPr>
          <a:xfrm>
            <a:off x="3576637" y="1011237"/>
            <a:ext cx="449262" cy="449262"/>
          </a:xfrm>
          <a:prstGeom prst="ellipse">
            <a:avLst/>
          </a:prstGeom>
          <a:gradFill>
            <a:gsLst>
              <a:gs pos="0">
                <a:srgbClr val="A603AB"/>
              </a:gs>
              <a:gs pos="21000">
                <a:srgbClr val="0819FB"/>
              </a:gs>
              <a:gs pos="35000">
                <a:srgbClr val="1A8D48"/>
              </a:gs>
              <a:gs pos="52000">
                <a:srgbClr val="FFFF00"/>
              </a:gs>
              <a:gs pos="72999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4"/>
          <p:cNvSpPr/>
          <p:nvPr/>
        </p:nvSpPr>
        <p:spPr>
          <a:xfrm>
            <a:off x="755650" y="5357812"/>
            <a:ext cx="415925" cy="465137"/>
          </a:xfrm>
          <a:prstGeom prst="ellipse">
            <a:avLst/>
          </a:prstGeom>
          <a:gradFill>
            <a:gsLst>
              <a:gs pos="0">
                <a:srgbClr val="000082"/>
              </a:gs>
              <a:gs pos="14999">
                <a:srgbClr val="66008F"/>
              </a:gs>
              <a:gs pos="32499">
                <a:srgbClr val="BA0066"/>
              </a:gs>
              <a:gs pos="44999">
                <a:srgbClr val="FF0000"/>
              </a:gs>
              <a:gs pos="50000">
                <a:srgbClr val="FF8200"/>
              </a:gs>
              <a:gs pos="55000">
                <a:srgbClr val="FF0000"/>
              </a:gs>
              <a:gs pos="67500">
                <a:srgbClr val="BA0066"/>
              </a:gs>
              <a:gs pos="85000">
                <a:srgbClr val="66008F"/>
              </a:gs>
              <a:gs pos="100000">
                <a:srgbClr val="000082"/>
              </a:gs>
            </a:gsLst>
            <a:lin ang="54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4"/>
          <p:cNvSpPr txBox="1"/>
          <p:nvPr/>
        </p:nvSpPr>
        <p:spPr>
          <a:xfrm>
            <a:off x="4713287" y="7416800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4"/>
          <p:cNvSpPr/>
          <p:nvPr/>
        </p:nvSpPr>
        <p:spPr>
          <a:xfrm>
            <a:off x="2857500" y="5341937"/>
            <a:ext cx="465137" cy="465137"/>
          </a:xfrm>
          <a:prstGeom prst="ellipse">
            <a:avLst/>
          </a:prstGeom>
          <a:gradFill>
            <a:gsLst>
              <a:gs pos="0">
                <a:srgbClr val="000000"/>
              </a:gs>
              <a:gs pos="10000">
                <a:srgbClr val="000040"/>
              </a:gs>
              <a:gs pos="25000">
                <a:srgbClr val="400040"/>
              </a:gs>
              <a:gs pos="37500">
                <a:srgbClr val="8F0040"/>
              </a:gs>
              <a:gs pos="44999">
                <a:srgbClr val="F27300"/>
              </a:gs>
              <a:gs pos="50000">
                <a:srgbClr val="FFBF00"/>
              </a:gs>
              <a:gs pos="55000">
                <a:srgbClr val="F27300"/>
              </a:gs>
              <a:gs pos="62500">
                <a:srgbClr val="8F0040"/>
              </a:gs>
              <a:gs pos="75000">
                <a:srgbClr val="400040"/>
              </a:gs>
              <a:gs pos="89999">
                <a:srgbClr val="000040"/>
              </a:gs>
              <a:gs pos="100000">
                <a:srgbClr val="000000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8" name="Google Shape;238;p4"/>
          <p:cNvCxnSpPr/>
          <p:nvPr/>
        </p:nvCxnSpPr>
        <p:spPr>
          <a:xfrm>
            <a:off x="6689725" y="1219200"/>
            <a:ext cx="31750" cy="2197100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39" name="Google Shape;239;p4"/>
          <p:cNvCxnSpPr/>
          <p:nvPr/>
        </p:nvCxnSpPr>
        <p:spPr>
          <a:xfrm rot="10800000">
            <a:off x="4572000" y="1219200"/>
            <a:ext cx="2117725" cy="0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0" name="Google Shape;240;p4"/>
          <p:cNvCxnSpPr/>
          <p:nvPr/>
        </p:nvCxnSpPr>
        <p:spPr>
          <a:xfrm rot="10800000">
            <a:off x="3063875" y="3400425"/>
            <a:ext cx="31750" cy="2182812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1" name="Google Shape;241;p4"/>
          <p:cNvCxnSpPr/>
          <p:nvPr/>
        </p:nvCxnSpPr>
        <p:spPr>
          <a:xfrm>
            <a:off x="3111500" y="5567362"/>
            <a:ext cx="1412875" cy="0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2" name="Google Shape;242;p4"/>
          <p:cNvCxnSpPr/>
          <p:nvPr/>
        </p:nvCxnSpPr>
        <p:spPr>
          <a:xfrm>
            <a:off x="3786187" y="1235075"/>
            <a:ext cx="47625" cy="2149475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3" name="Google Shape;243;p4"/>
          <p:cNvCxnSpPr/>
          <p:nvPr/>
        </p:nvCxnSpPr>
        <p:spPr>
          <a:xfrm>
            <a:off x="3802062" y="1219200"/>
            <a:ext cx="769937" cy="15875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4" name="Google Shape;244;p4"/>
          <p:cNvCxnSpPr/>
          <p:nvPr/>
        </p:nvCxnSpPr>
        <p:spPr>
          <a:xfrm>
            <a:off x="8132762" y="1235075"/>
            <a:ext cx="15875" cy="2165350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5" name="Google Shape;245;p4"/>
          <p:cNvCxnSpPr/>
          <p:nvPr/>
        </p:nvCxnSpPr>
        <p:spPr>
          <a:xfrm rot="10800000">
            <a:off x="4587875" y="1219200"/>
            <a:ext cx="3560762" cy="15875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6" name="Google Shape;246;p4"/>
          <p:cNvCxnSpPr/>
          <p:nvPr/>
        </p:nvCxnSpPr>
        <p:spPr>
          <a:xfrm rot="10800000">
            <a:off x="8132762" y="3497262"/>
            <a:ext cx="15875" cy="1363662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7" name="Google Shape;247;p4"/>
          <p:cNvCxnSpPr/>
          <p:nvPr/>
        </p:nvCxnSpPr>
        <p:spPr>
          <a:xfrm rot="10800000">
            <a:off x="4587875" y="4845050"/>
            <a:ext cx="3544887" cy="15875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8" name="Google Shape;248;p4"/>
          <p:cNvCxnSpPr/>
          <p:nvPr/>
        </p:nvCxnSpPr>
        <p:spPr>
          <a:xfrm>
            <a:off x="930275" y="5567362"/>
            <a:ext cx="3657600" cy="15875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49" name="Google Shape;249;p4"/>
          <p:cNvCxnSpPr/>
          <p:nvPr/>
        </p:nvCxnSpPr>
        <p:spPr>
          <a:xfrm flipH="1" rot="10800000">
            <a:off x="930275" y="3433762"/>
            <a:ext cx="15875" cy="2133600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50" name="Google Shape;250;p4"/>
          <p:cNvCxnSpPr/>
          <p:nvPr/>
        </p:nvCxnSpPr>
        <p:spPr>
          <a:xfrm>
            <a:off x="946150" y="1973262"/>
            <a:ext cx="15875" cy="1395412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51" name="Google Shape;251;p4"/>
          <p:cNvCxnSpPr/>
          <p:nvPr/>
        </p:nvCxnSpPr>
        <p:spPr>
          <a:xfrm>
            <a:off x="930275" y="1957387"/>
            <a:ext cx="3625850" cy="15875"/>
          </a:xfrm>
          <a:prstGeom prst="straightConnector1">
            <a:avLst/>
          </a:prstGeom>
          <a:noFill/>
          <a:ln cap="flat" cmpd="sng" w="76200">
            <a:solidFill>
              <a:srgbClr val="A50021"/>
            </a:solidFill>
            <a:prstDash val="solid"/>
            <a:miter lim="800000"/>
            <a:headEnd len="med" w="med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11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11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11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11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33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911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5"/>
          <p:cNvSpPr/>
          <p:nvPr/>
        </p:nvSpPr>
        <p:spPr>
          <a:xfrm>
            <a:off x="7261225" y="3251200"/>
            <a:ext cx="334962" cy="350837"/>
          </a:xfrm>
          <a:prstGeom prst="ellipse">
            <a:avLst/>
          </a:prstGeom>
          <a:solidFill>
            <a:srgbClr val="3333CC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5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258" name="Google Shape;258;p5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59" name="Google Shape;259;p5"/>
          <p:cNvCxnSpPr/>
          <p:nvPr/>
        </p:nvCxnSpPr>
        <p:spPr>
          <a:xfrm rot="10800000">
            <a:off x="4572000" y="368300"/>
            <a:ext cx="15875" cy="64897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260" name="Google Shape;260;p5"/>
          <p:cNvSpPr txBox="1"/>
          <p:nvPr/>
        </p:nvSpPr>
        <p:spPr>
          <a:xfrm>
            <a:off x="8334375" y="2481262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261" name="Google Shape;261;p5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2" name="Google Shape;262;p5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3" name="Google Shape;263;p5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4" name="Google Shape;264;p5"/>
          <p:cNvCxnSpPr/>
          <p:nvPr/>
        </p:nvCxnSpPr>
        <p:spPr>
          <a:xfrm>
            <a:off x="19685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5" name="Google Shape;265;p5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6" name="Google Shape;266;p5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7" name="Google Shape;267;p5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8" name="Google Shape;268;p5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9" name="Google Shape;269;p5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0" name="Google Shape;270;p5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1" name="Google Shape;271;p5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2" name="Google Shape;272;p5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3" name="Google Shape;273;p5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4" name="Google Shape;274;p5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5" name="Google Shape;275;p5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6" name="Google Shape;276;p5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7" name="Google Shape;277;p5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8" name="Google Shape;278;p5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9" name="Google Shape;279;p5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80" name="Google Shape;280;p5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81" name="Google Shape;281;p5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82" name="Google Shape;282;p5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83" name="Google Shape;283;p5"/>
          <p:cNvSpPr txBox="1"/>
          <p:nvPr/>
        </p:nvSpPr>
        <p:spPr>
          <a:xfrm>
            <a:off x="-257175" y="3355975"/>
            <a:ext cx="9613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-5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-4 -3 -2 -1      1  2  3  4  5  6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sp>
        <p:nvSpPr>
          <p:cNvPr id="284" name="Google Shape;284;p5"/>
          <p:cNvSpPr txBox="1"/>
          <p:nvPr/>
        </p:nvSpPr>
        <p:spPr>
          <a:xfrm>
            <a:off x="4560887" y="0"/>
            <a:ext cx="696912" cy="923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85" name="Google Shape;285;p5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86" name="Google Shape;286;p5"/>
          <p:cNvCxnSpPr/>
          <p:nvPr/>
        </p:nvCxnSpPr>
        <p:spPr>
          <a:xfrm>
            <a:off x="4572000" y="3429000"/>
            <a:ext cx="1782762" cy="15875"/>
          </a:xfrm>
          <a:prstGeom prst="straightConnector1">
            <a:avLst/>
          </a:prstGeom>
          <a:noFill/>
          <a:ln cap="flat" cmpd="sng" w="9525">
            <a:solidFill>
              <a:srgbClr val="FF0066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87" name="Google Shape;287;p5"/>
          <p:cNvCxnSpPr/>
          <p:nvPr/>
        </p:nvCxnSpPr>
        <p:spPr>
          <a:xfrm>
            <a:off x="4541837" y="3429000"/>
            <a:ext cx="2887662" cy="15875"/>
          </a:xfrm>
          <a:prstGeom prst="straightConnector1">
            <a:avLst/>
          </a:prstGeom>
          <a:noFill/>
          <a:ln cap="flat" cmpd="sng" w="76200">
            <a:solidFill>
              <a:srgbClr val="FF006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88" name="Google Shape;288;p5"/>
          <p:cNvSpPr txBox="1"/>
          <p:nvPr/>
        </p:nvSpPr>
        <p:spPr>
          <a:xfrm>
            <a:off x="5414962" y="0"/>
            <a:ext cx="3503612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А(4;0)</a:t>
            </a:r>
            <a:endParaRPr/>
          </a:p>
        </p:txBody>
      </p:sp>
      <p:cxnSp>
        <p:nvCxnSpPr>
          <p:cNvPr id="289" name="Google Shape;289;p5"/>
          <p:cNvCxnSpPr/>
          <p:nvPr/>
        </p:nvCxnSpPr>
        <p:spPr>
          <a:xfrm flipH="1">
            <a:off x="3055937" y="3413125"/>
            <a:ext cx="1455737" cy="33337"/>
          </a:xfrm>
          <a:prstGeom prst="straightConnector1">
            <a:avLst/>
          </a:prstGeom>
          <a:noFill/>
          <a:ln cap="flat" cmpd="sng" w="76200">
            <a:solidFill>
              <a:srgbClr val="FF0066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290" name="Google Shape;290;p5"/>
          <p:cNvSpPr/>
          <p:nvPr/>
        </p:nvSpPr>
        <p:spPr>
          <a:xfrm>
            <a:off x="2982912" y="3241675"/>
            <a:ext cx="304800" cy="288925"/>
          </a:xfrm>
          <a:prstGeom prst="ellipse">
            <a:avLst/>
          </a:prstGeom>
          <a:solidFill>
            <a:srgbClr val="80008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5"/>
          <p:cNvSpPr txBox="1"/>
          <p:nvPr/>
        </p:nvSpPr>
        <p:spPr>
          <a:xfrm>
            <a:off x="192087" y="0"/>
            <a:ext cx="3841750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В(-2;0)</a:t>
            </a:r>
            <a:endParaRPr/>
          </a:p>
        </p:txBody>
      </p:sp>
      <p:sp>
        <p:nvSpPr>
          <p:cNvPr id="292" name="Google Shape;292;p5"/>
          <p:cNvSpPr/>
          <p:nvPr/>
        </p:nvSpPr>
        <p:spPr>
          <a:xfrm>
            <a:off x="4464050" y="3308350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5"/>
          <p:cNvSpPr/>
          <p:nvPr/>
        </p:nvSpPr>
        <p:spPr>
          <a:xfrm>
            <a:off x="1476375" y="3279775"/>
            <a:ext cx="319087" cy="336550"/>
          </a:xfrm>
          <a:prstGeom prst="ellipse">
            <a:avLst/>
          </a:prstGeom>
          <a:gradFill>
            <a:gsLst>
              <a:gs pos="0">
                <a:srgbClr val="760000"/>
              </a:gs>
              <a:gs pos="50000">
                <a:srgbClr val="FF0000"/>
              </a:gs>
              <a:gs pos="100000">
                <a:srgbClr val="760000"/>
              </a:gs>
            </a:gsLst>
            <a:lin ang="27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5"/>
          <p:cNvSpPr/>
          <p:nvPr/>
        </p:nvSpPr>
        <p:spPr>
          <a:xfrm>
            <a:off x="8616950" y="3316287"/>
            <a:ext cx="304800" cy="304800"/>
          </a:xfrm>
          <a:prstGeom prst="ellipse">
            <a:avLst/>
          </a:prstGeom>
          <a:solidFill>
            <a:srgbClr val="80008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5"/>
          <p:cNvSpPr txBox="1"/>
          <p:nvPr/>
        </p:nvSpPr>
        <p:spPr>
          <a:xfrm>
            <a:off x="4964112" y="5302250"/>
            <a:ext cx="3773487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FF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993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M(6;0)</a:t>
            </a:r>
            <a:endParaRPr/>
          </a:p>
        </p:txBody>
      </p:sp>
      <p:sp>
        <p:nvSpPr>
          <p:cNvPr id="296" name="Google Shape;296;p5"/>
          <p:cNvSpPr txBox="1"/>
          <p:nvPr/>
        </p:nvSpPr>
        <p:spPr>
          <a:xfrm>
            <a:off x="0" y="5302250"/>
            <a:ext cx="3773487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F(-4;0)</a:t>
            </a:r>
            <a:endParaRPr/>
          </a:p>
        </p:txBody>
      </p:sp>
      <p:cxnSp>
        <p:nvCxnSpPr>
          <p:cNvPr id="297" name="Google Shape;297;p5"/>
          <p:cNvCxnSpPr/>
          <p:nvPr/>
        </p:nvCxnSpPr>
        <p:spPr>
          <a:xfrm flipH="1">
            <a:off x="1620837" y="3400425"/>
            <a:ext cx="2951162" cy="15875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298" name="Google Shape;298;p5"/>
          <p:cNvCxnSpPr/>
          <p:nvPr/>
        </p:nvCxnSpPr>
        <p:spPr>
          <a:xfrm>
            <a:off x="4619625" y="3400425"/>
            <a:ext cx="4156075" cy="49212"/>
          </a:xfrm>
          <a:prstGeom prst="straightConnector1">
            <a:avLst/>
          </a:prstGeom>
          <a:noFill/>
          <a:ln cap="flat" cmpd="sng" w="76200">
            <a:solidFill>
              <a:srgbClr val="0099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pic>
        <p:nvPicPr>
          <p:cNvPr descr="95" id="299" name="Google Shape;29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269875" y="2360612"/>
            <a:ext cx="8585200" cy="1119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"/>
          <p:cNvSpPr txBox="1"/>
          <p:nvPr/>
        </p:nvSpPr>
        <p:spPr>
          <a:xfrm>
            <a:off x="3895725" y="-134937"/>
            <a:ext cx="5429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305" name="Google Shape;305;p6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306" name="Google Shape;306;p6"/>
          <p:cNvCxnSpPr/>
          <p:nvPr/>
        </p:nvCxnSpPr>
        <p:spPr>
          <a:xfrm rot="10800000">
            <a:off x="4587875" y="304800"/>
            <a:ext cx="0" cy="65532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307" name="Google Shape;307;p6"/>
          <p:cNvSpPr txBox="1"/>
          <p:nvPr/>
        </p:nvSpPr>
        <p:spPr>
          <a:xfrm>
            <a:off x="8334375" y="2481262"/>
            <a:ext cx="80962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1" i="0" lang="en-US" sz="60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308" name="Google Shape;308;p6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9" name="Google Shape;309;p6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0" name="Google Shape;310;p6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1" name="Google Shape;311;p6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2" name="Google Shape;312;p6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3" name="Google Shape;313;p6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4" name="Google Shape;314;p6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5" name="Google Shape;315;p6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6" name="Google Shape;316;p6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7" name="Google Shape;317;p6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8" name="Google Shape;318;p6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9" name="Google Shape;319;p6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0" name="Google Shape;320;p6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1" name="Google Shape;321;p6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2" name="Google Shape;322;p6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3" name="Google Shape;323;p6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4" name="Google Shape;324;p6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5" name="Google Shape;325;p6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6" name="Google Shape;326;p6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7" name="Google Shape;327;p6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8" name="Google Shape;328;p6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29" name="Google Shape;329;p6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30" name="Google Shape;330;p6"/>
          <p:cNvSpPr txBox="1"/>
          <p:nvPr/>
        </p:nvSpPr>
        <p:spPr>
          <a:xfrm>
            <a:off x="-277812" y="3451225"/>
            <a:ext cx="9613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-5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-4 -3 -2 -1      1  2  3  4  5  6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sp>
        <p:nvSpPr>
          <p:cNvPr id="331" name="Google Shape;331;p6"/>
          <p:cNvSpPr txBox="1"/>
          <p:nvPr/>
        </p:nvSpPr>
        <p:spPr>
          <a:xfrm>
            <a:off x="3873500" y="0"/>
            <a:ext cx="696912" cy="923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332" name="Google Shape;332;p6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3" name="Google Shape;333;p6"/>
          <p:cNvCxnSpPr/>
          <p:nvPr/>
        </p:nvCxnSpPr>
        <p:spPr>
          <a:xfrm>
            <a:off x="4572000" y="3429000"/>
            <a:ext cx="1782762" cy="15875"/>
          </a:xfrm>
          <a:prstGeom prst="straightConnector1">
            <a:avLst/>
          </a:prstGeom>
          <a:noFill/>
          <a:ln cap="flat" cmpd="sng" w="9525">
            <a:solidFill>
              <a:srgbClr val="FF0066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4" name="Google Shape;334;p6"/>
          <p:cNvCxnSpPr/>
          <p:nvPr/>
        </p:nvCxnSpPr>
        <p:spPr>
          <a:xfrm rot="10800000">
            <a:off x="4575175" y="1941512"/>
            <a:ext cx="15875" cy="1503362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335" name="Google Shape;335;p6"/>
          <p:cNvSpPr txBox="1"/>
          <p:nvPr/>
        </p:nvSpPr>
        <p:spPr>
          <a:xfrm>
            <a:off x="5640387" y="250825"/>
            <a:ext cx="3503612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А(0;2)</a:t>
            </a:r>
            <a:endParaRPr/>
          </a:p>
        </p:txBody>
      </p:sp>
      <p:sp>
        <p:nvSpPr>
          <p:cNvPr id="336" name="Google Shape;336;p6"/>
          <p:cNvSpPr/>
          <p:nvPr/>
        </p:nvSpPr>
        <p:spPr>
          <a:xfrm>
            <a:off x="4410075" y="1092200"/>
            <a:ext cx="304800" cy="288925"/>
          </a:xfrm>
          <a:prstGeom prst="ellipse">
            <a:avLst/>
          </a:prstGeom>
          <a:solidFill>
            <a:srgbClr val="80008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6"/>
          <p:cNvSpPr txBox="1"/>
          <p:nvPr/>
        </p:nvSpPr>
        <p:spPr>
          <a:xfrm>
            <a:off x="225425" y="288925"/>
            <a:ext cx="3435350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99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99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В(0;3)</a:t>
            </a:r>
            <a:endParaRPr/>
          </a:p>
        </p:txBody>
      </p:sp>
      <p:sp>
        <p:nvSpPr>
          <p:cNvPr id="338" name="Google Shape;338;p6"/>
          <p:cNvSpPr/>
          <p:nvPr/>
        </p:nvSpPr>
        <p:spPr>
          <a:xfrm>
            <a:off x="4464050" y="3308350"/>
            <a:ext cx="223837" cy="223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6"/>
          <p:cNvSpPr txBox="1"/>
          <p:nvPr/>
        </p:nvSpPr>
        <p:spPr>
          <a:xfrm>
            <a:off x="4964112" y="5302250"/>
            <a:ext cx="4179887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FF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9933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M(0;-4)</a:t>
            </a:r>
            <a:endParaRPr/>
          </a:p>
        </p:txBody>
      </p:sp>
      <p:sp>
        <p:nvSpPr>
          <p:cNvPr id="340" name="Google Shape;340;p6"/>
          <p:cNvSpPr txBox="1"/>
          <p:nvPr/>
        </p:nvSpPr>
        <p:spPr>
          <a:xfrm>
            <a:off x="0" y="5302250"/>
            <a:ext cx="3773487" cy="1555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0093"/>
              </a:buClr>
              <a:buSzPts val="9600"/>
              <a:buFont typeface="Times New Roman"/>
              <a:buNone/>
            </a:pPr>
            <a:r>
              <a:rPr b="1" i="0" lang="en-US" sz="9600" u="none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F(0;-2)</a:t>
            </a:r>
            <a:endParaRPr/>
          </a:p>
        </p:txBody>
      </p:sp>
      <p:cxnSp>
        <p:nvCxnSpPr>
          <p:cNvPr id="341" name="Google Shape;341;p6"/>
          <p:cNvCxnSpPr/>
          <p:nvPr/>
        </p:nvCxnSpPr>
        <p:spPr>
          <a:xfrm>
            <a:off x="4573587" y="3479800"/>
            <a:ext cx="0" cy="146050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342" name="Google Shape;342;p6"/>
          <p:cNvSpPr/>
          <p:nvPr/>
        </p:nvSpPr>
        <p:spPr>
          <a:xfrm>
            <a:off x="4389437" y="1824037"/>
            <a:ext cx="334962" cy="35083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6"/>
          <p:cNvSpPr/>
          <p:nvPr/>
        </p:nvSpPr>
        <p:spPr>
          <a:xfrm>
            <a:off x="4410075" y="4706937"/>
            <a:ext cx="319087" cy="33655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6"/>
          <p:cNvSpPr/>
          <p:nvPr/>
        </p:nvSpPr>
        <p:spPr>
          <a:xfrm>
            <a:off x="4414837" y="6122987"/>
            <a:ext cx="304800" cy="304800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5" name="Google Shape;345;p6"/>
          <p:cNvCxnSpPr/>
          <p:nvPr/>
        </p:nvCxnSpPr>
        <p:spPr>
          <a:xfrm rot="10800000">
            <a:off x="4564062" y="1239837"/>
            <a:ext cx="33337" cy="2297112"/>
          </a:xfrm>
          <a:prstGeom prst="straightConnector1">
            <a:avLst/>
          </a:prstGeom>
          <a:noFill/>
          <a:ln cap="flat" cmpd="sng" w="76200">
            <a:solidFill>
              <a:srgbClr val="008000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346" name="Google Shape;346;p6"/>
          <p:cNvCxnSpPr/>
          <p:nvPr/>
        </p:nvCxnSpPr>
        <p:spPr>
          <a:xfrm>
            <a:off x="4556125" y="3432175"/>
            <a:ext cx="33337" cy="2868612"/>
          </a:xfrm>
          <a:prstGeom prst="straightConnector1">
            <a:avLst/>
          </a:prstGeom>
          <a:noFill/>
          <a:ln cap="flat" cmpd="sng" w="76200">
            <a:solidFill>
              <a:srgbClr val="0099FF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pic>
        <p:nvPicPr>
          <p:cNvPr descr="gr06" id="347" name="Google Shape;34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4200000">
            <a:off x="4146550" y="5648325"/>
            <a:ext cx="1554162" cy="12430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7"/>
          <p:cNvSpPr/>
          <p:nvPr/>
        </p:nvSpPr>
        <p:spPr>
          <a:xfrm>
            <a:off x="4445000" y="1571625"/>
            <a:ext cx="752475" cy="6985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7"/>
          <p:cNvSpPr/>
          <p:nvPr/>
        </p:nvSpPr>
        <p:spPr>
          <a:xfrm>
            <a:off x="6977062" y="3449637"/>
            <a:ext cx="769937" cy="754062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7"/>
          <p:cNvSpPr txBox="1"/>
          <p:nvPr/>
        </p:nvSpPr>
        <p:spPr>
          <a:xfrm>
            <a:off x="3719512" y="0"/>
            <a:ext cx="542925" cy="1189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r>
              <a:rPr b="1" i="0" lang="en-US" sz="7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356" name="Google Shape;356;p7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357" name="Google Shape;357;p7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358" name="Google Shape;358;p7"/>
          <p:cNvSpPr txBox="1"/>
          <p:nvPr/>
        </p:nvSpPr>
        <p:spPr>
          <a:xfrm>
            <a:off x="8334375" y="2354262"/>
            <a:ext cx="809625" cy="1189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r>
              <a:rPr b="1" i="0" lang="en-US" sz="7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359" name="Google Shape;359;p7"/>
          <p:cNvCxnSpPr/>
          <p:nvPr/>
        </p:nvCxnSpPr>
        <p:spPr>
          <a:xfrm>
            <a:off x="4572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0" name="Google Shape;360;p7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1" name="Google Shape;361;p7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2" name="Google Shape;362;p7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3" name="Google Shape;363;p7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4" name="Google Shape;364;p7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5" name="Google Shape;365;p7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6" name="Google Shape;366;p7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7" name="Google Shape;367;p7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8" name="Google Shape;368;p7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69" name="Google Shape;369;p7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0" name="Google Shape;370;p7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1" name="Google Shape;371;p7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2" name="Google Shape;372;p7"/>
          <p:cNvCxnSpPr/>
          <p:nvPr/>
        </p:nvCxnSpPr>
        <p:spPr>
          <a:xfrm>
            <a:off x="6661150" y="228600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3" name="Google Shape;373;p7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4" name="Google Shape;374;p7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5" name="Google Shape;375;p7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6" name="Google Shape;376;p7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7" name="Google Shape;377;p7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8" name="Google Shape;378;p7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9" name="Google Shape;379;p7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80" name="Google Shape;380;p7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81" name="Google Shape;381;p7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82" name="Google Shape;382;p7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83" name="Google Shape;383;p7"/>
          <p:cNvSpPr/>
          <p:nvPr/>
        </p:nvSpPr>
        <p:spPr>
          <a:xfrm>
            <a:off x="7219950" y="1766887"/>
            <a:ext cx="433387" cy="433387"/>
          </a:xfrm>
          <a:prstGeom prst="ellipse">
            <a:avLst/>
          </a:prstGeom>
          <a:solidFill>
            <a:srgbClr val="FF00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7"/>
          <p:cNvSpPr txBox="1"/>
          <p:nvPr/>
        </p:nvSpPr>
        <p:spPr>
          <a:xfrm>
            <a:off x="5576887" y="4708525"/>
            <a:ext cx="2416175" cy="1433512"/>
          </a:xfrm>
          <a:prstGeom prst="rect">
            <a:avLst/>
          </a:prstGeom>
          <a:gradFill>
            <a:gsLst>
              <a:gs pos="0">
                <a:srgbClr val="00CCFF"/>
              </a:gs>
              <a:gs pos="50000">
                <a:schemeClr val="lt1"/>
              </a:gs>
              <a:gs pos="100000">
                <a:srgbClr val="00CCFF"/>
              </a:gs>
            </a:gsLst>
            <a:lin ang="27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b="1" i="0" lang="en-US" sz="8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(2;4)</a:t>
            </a:r>
            <a:endParaRPr/>
          </a:p>
        </p:txBody>
      </p:sp>
      <p:cxnSp>
        <p:nvCxnSpPr>
          <p:cNvPr id="385" name="Google Shape;385;p7"/>
          <p:cNvCxnSpPr/>
          <p:nvPr/>
        </p:nvCxnSpPr>
        <p:spPr>
          <a:xfrm>
            <a:off x="0" y="3413125"/>
            <a:ext cx="9144000" cy="15875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386" name="Google Shape;386;p7"/>
          <p:cNvCxnSpPr/>
          <p:nvPr/>
        </p:nvCxnSpPr>
        <p:spPr>
          <a:xfrm rot="10800000">
            <a:off x="4556125" y="0"/>
            <a:ext cx="0" cy="685800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387" name="Google Shape;387;p7"/>
          <p:cNvSpPr txBox="1"/>
          <p:nvPr/>
        </p:nvSpPr>
        <p:spPr>
          <a:xfrm>
            <a:off x="4560887" y="0"/>
            <a:ext cx="696912" cy="8688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8" name="Google Shape;388;p7"/>
          <p:cNvSpPr txBox="1"/>
          <p:nvPr/>
        </p:nvSpPr>
        <p:spPr>
          <a:xfrm>
            <a:off x="-209550" y="3370262"/>
            <a:ext cx="9613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-5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-4 -3 -2 -1      1  2  3  4  5  6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pic>
        <p:nvPicPr>
          <p:cNvPr descr="Soccer03" id="389" name="Google Shape;38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2012" y="1747837"/>
            <a:ext cx="508000" cy="4937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Карандаш" id="390" name="Google Shape;39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420000">
            <a:off x="7486650" y="995362"/>
            <a:ext cx="1028700" cy="1276350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7"/>
          <p:cNvSpPr txBox="1"/>
          <p:nvPr/>
        </p:nvSpPr>
        <p:spPr>
          <a:xfrm>
            <a:off x="6567487" y="1974850"/>
            <a:ext cx="1860550" cy="1098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rPr b="1" i="0" lang="en-US" sz="66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(4;2)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8"/>
          <p:cNvSpPr txBox="1"/>
          <p:nvPr/>
        </p:nvSpPr>
        <p:spPr>
          <a:xfrm>
            <a:off x="-209550" y="3370262"/>
            <a:ext cx="9613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-5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-4 -3 -2 -1      1  2  3  4  5  6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sp>
        <p:nvSpPr>
          <p:cNvPr id="398" name="Google Shape;398;p8"/>
          <p:cNvSpPr txBox="1"/>
          <p:nvPr/>
        </p:nvSpPr>
        <p:spPr>
          <a:xfrm>
            <a:off x="3719512" y="0"/>
            <a:ext cx="542925" cy="1189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r>
              <a:rPr b="1" i="0" lang="en-US" sz="7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399" name="Google Shape;399;p8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400" name="Google Shape;400;p8"/>
          <p:cNvCxnSpPr/>
          <p:nvPr/>
        </p:nvCxnSpPr>
        <p:spPr>
          <a:xfrm rot="10800000">
            <a:off x="4572000" y="368300"/>
            <a:ext cx="0" cy="589597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01" name="Google Shape;401;p8"/>
          <p:cNvSpPr txBox="1"/>
          <p:nvPr/>
        </p:nvSpPr>
        <p:spPr>
          <a:xfrm>
            <a:off x="8334375" y="2354262"/>
            <a:ext cx="809625" cy="1189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r>
              <a:rPr b="1" i="0" lang="en-US" sz="7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402" name="Google Shape;402;p8"/>
          <p:cNvCxnSpPr/>
          <p:nvPr/>
        </p:nvCxnSpPr>
        <p:spPr>
          <a:xfrm>
            <a:off x="4572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03" name="Google Shape;403;p8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04" name="Google Shape;404;p8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05" name="Google Shape;405;p8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06" name="Google Shape;406;p8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07" name="Google Shape;407;p8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08" name="Google Shape;408;p8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09" name="Google Shape;409;p8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0" name="Google Shape;410;p8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1" name="Google Shape;411;p8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2" name="Google Shape;412;p8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3" name="Google Shape;413;p8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4" name="Google Shape;414;p8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5" name="Google Shape;415;p8"/>
          <p:cNvCxnSpPr/>
          <p:nvPr/>
        </p:nvCxnSpPr>
        <p:spPr>
          <a:xfrm>
            <a:off x="6661150" y="228600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6" name="Google Shape;416;p8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7" name="Google Shape;417;p8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8" name="Google Shape;418;p8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19" name="Google Shape;419;p8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0" name="Google Shape;420;p8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1" name="Google Shape;421;p8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2" name="Google Shape;422;p8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3" name="Google Shape;423;p8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4" name="Google Shape;424;p8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5" name="Google Shape;425;p8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26" name="Google Shape;426;p8"/>
          <p:cNvSpPr txBox="1"/>
          <p:nvPr/>
        </p:nvSpPr>
        <p:spPr>
          <a:xfrm>
            <a:off x="425450" y="4992687"/>
            <a:ext cx="2787650" cy="1433512"/>
          </a:xfrm>
          <a:prstGeom prst="rect">
            <a:avLst/>
          </a:prstGeom>
          <a:gradFill>
            <a:gsLst>
              <a:gs pos="0">
                <a:srgbClr val="00CCFF"/>
              </a:gs>
              <a:gs pos="50000">
                <a:schemeClr val="lt1"/>
              </a:gs>
              <a:gs pos="100000">
                <a:srgbClr val="00CCFF"/>
              </a:gs>
            </a:gsLst>
            <a:lin ang="27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b="1" i="0" lang="en-US" sz="8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(1;-2)</a:t>
            </a:r>
            <a:endParaRPr/>
          </a:p>
        </p:txBody>
      </p:sp>
      <p:cxnSp>
        <p:nvCxnSpPr>
          <p:cNvPr id="427" name="Google Shape;427;p8"/>
          <p:cNvCxnSpPr/>
          <p:nvPr/>
        </p:nvCxnSpPr>
        <p:spPr>
          <a:xfrm>
            <a:off x="0" y="3413125"/>
            <a:ext cx="9144000" cy="15875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428" name="Google Shape;428;p8"/>
          <p:cNvCxnSpPr/>
          <p:nvPr/>
        </p:nvCxnSpPr>
        <p:spPr>
          <a:xfrm rot="10800000">
            <a:off x="4556125" y="0"/>
            <a:ext cx="0" cy="6858000"/>
          </a:xfrm>
          <a:prstGeom prst="straightConnector1">
            <a:avLst/>
          </a:prstGeom>
          <a:noFill/>
          <a:ln cap="flat" cmpd="sng" w="76200">
            <a:solidFill>
              <a:srgbClr val="0000FF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429" name="Google Shape;429;p8"/>
          <p:cNvSpPr txBox="1"/>
          <p:nvPr/>
        </p:nvSpPr>
        <p:spPr>
          <a:xfrm>
            <a:off x="4560887" y="0"/>
            <a:ext cx="696912" cy="8688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Карандаш" id="430" name="Google Shape;43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1560000">
            <a:off x="965200" y="1439862"/>
            <a:ext cx="1028700" cy="1276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occer03" id="431" name="Google Shape;431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84475" y="2470150"/>
            <a:ext cx="508000" cy="4937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пешеход" id="437" name="Google Shape;43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240000">
            <a:off x="1008062" y="935037"/>
            <a:ext cx="1077912" cy="187801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пешеход" id="438" name="Google Shape;43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60000">
            <a:off x="8442325" y="3881437"/>
            <a:ext cx="985837" cy="1744662"/>
          </a:xfrm>
          <a:prstGeom prst="rect">
            <a:avLst/>
          </a:prstGeom>
          <a:noFill/>
          <a:ln>
            <a:noFill/>
          </a:ln>
        </p:spPr>
      </p:pic>
      <p:sp>
        <p:nvSpPr>
          <p:cNvPr id="439" name="Google Shape;439;p9"/>
          <p:cNvSpPr txBox="1"/>
          <p:nvPr/>
        </p:nvSpPr>
        <p:spPr>
          <a:xfrm>
            <a:off x="3830637" y="-239712"/>
            <a:ext cx="54292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</a:t>
            </a:r>
            <a:endParaRPr/>
          </a:p>
        </p:txBody>
      </p:sp>
      <p:cxnSp>
        <p:nvCxnSpPr>
          <p:cNvPr id="440" name="Google Shape;440;p9"/>
          <p:cNvCxnSpPr/>
          <p:nvPr/>
        </p:nvCxnSpPr>
        <p:spPr>
          <a:xfrm>
            <a:off x="296862" y="3429000"/>
            <a:ext cx="8470900" cy="15875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cxnSp>
        <p:nvCxnSpPr>
          <p:cNvPr id="441" name="Google Shape;441;p9"/>
          <p:cNvCxnSpPr/>
          <p:nvPr/>
        </p:nvCxnSpPr>
        <p:spPr>
          <a:xfrm flipH="1" rot="10800000">
            <a:off x="4556125" y="0"/>
            <a:ext cx="15875" cy="685800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442" name="Google Shape;442;p9"/>
          <p:cNvSpPr txBox="1"/>
          <p:nvPr/>
        </p:nvSpPr>
        <p:spPr>
          <a:xfrm>
            <a:off x="8080375" y="2273300"/>
            <a:ext cx="80962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8000"/>
              <a:buFont typeface="Times New Roman"/>
              <a:buNone/>
            </a:pPr>
            <a:r>
              <a:rPr b="1" i="0" lang="en-US" sz="800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/>
          </a:p>
        </p:txBody>
      </p:sp>
      <p:cxnSp>
        <p:nvCxnSpPr>
          <p:cNvPr id="443" name="Google Shape;443;p9"/>
          <p:cNvCxnSpPr/>
          <p:nvPr/>
        </p:nvCxnSpPr>
        <p:spPr>
          <a:xfrm>
            <a:off x="5157787" y="3429000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4" name="Google Shape;444;p9"/>
          <p:cNvCxnSpPr/>
          <p:nvPr/>
        </p:nvCxnSpPr>
        <p:spPr>
          <a:xfrm>
            <a:off x="4945062" y="3279775"/>
            <a:ext cx="0" cy="1793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5" name="Google Shape;445;p9"/>
          <p:cNvCxnSpPr/>
          <p:nvPr/>
        </p:nvCxnSpPr>
        <p:spPr>
          <a:xfrm>
            <a:off x="244475" y="2697162"/>
            <a:ext cx="8686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6" name="Google Shape;446;p9"/>
          <p:cNvCxnSpPr/>
          <p:nvPr/>
        </p:nvCxnSpPr>
        <p:spPr>
          <a:xfrm>
            <a:off x="228600" y="1981200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7" name="Google Shape;447;p9"/>
          <p:cNvCxnSpPr/>
          <p:nvPr/>
        </p:nvCxnSpPr>
        <p:spPr>
          <a:xfrm>
            <a:off x="228600" y="1249362"/>
            <a:ext cx="870267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8" name="Google Shape;448;p9"/>
          <p:cNvCxnSpPr/>
          <p:nvPr/>
        </p:nvCxnSpPr>
        <p:spPr>
          <a:xfrm>
            <a:off x="244475" y="533400"/>
            <a:ext cx="86709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9" name="Google Shape;449;p9"/>
          <p:cNvCxnSpPr/>
          <p:nvPr/>
        </p:nvCxnSpPr>
        <p:spPr>
          <a:xfrm>
            <a:off x="228600" y="4130675"/>
            <a:ext cx="864076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0" name="Google Shape;450;p9"/>
          <p:cNvCxnSpPr/>
          <p:nvPr/>
        </p:nvCxnSpPr>
        <p:spPr>
          <a:xfrm>
            <a:off x="0" y="4860925"/>
            <a:ext cx="8899525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1" name="Google Shape;451;p9"/>
          <p:cNvCxnSpPr/>
          <p:nvPr/>
        </p:nvCxnSpPr>
        <p:spPr>
          <a:xfrm>
            <a:off x="228600" y="5578475"/>
            <a:ext cx="862647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2" name="Google Shape;452;p9"/>
          <p:cNvCxnSpPr/>
          <p:nvPr/>
        </p:nvCxnSpPr>
        <p:spPr>
          <a:xfrm>
            <a:off x="228600" y="6294437"/>
            <a:ext cx="8518525" cy="1428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3" name="Google Shape;453;p9"/>
          <p:cNvCxnSpPr/>
          <p:nvPr/>
        </p:nvCxnSpPr>
        <p:spPr>
          <a:xfrm>
            <a:off x="5273675" y="198437"/>
            <a:ext cx="0" cy="646112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4" name="Google Shape;454;p9"/>
          <p:cNvCxnSpPr/>
          <p:nvPr/>
        </p:nvCxnSpPr>
        <p:spPr>
          <a:xfrm>
            <a:off x="5989637" y="212725"/>
            <a:ext cx="0" cy="64008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5" name="Google Shape;455;p9"/>
          <p:cNvCxnSpPr/>
          <p:nvPr/>
        </p:nvCxnSpPr>
        <p:spPr>
          <a:xfrm>
            <a:off x="6705600" y="198437"/>
            <a:ext cx="30162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6" name="Google Shape;456;p9"/>
          <p:cNvCxnSpPr/>
          <p:nvPr/>
        </p:nvCxnSpPr>
        <p:spPr>
          <a:xfrm>
            <a:off x="7437437" y="212725"/>
            <a:ext cx="0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7" name="Google Shape;457;p9"/>
          <p:cNvCxnSpPr/>
          <p:nvPr/>
        </p:nvCxnSpPr>
        <p:spPr>
          <a:xfrm>
            <a:off x="8137525" y="212725"/>
            <a:ext cx="15875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8" name="Google Shape;458;p9"/>
          <p:cNvCxnSpPr/>
          <p:nvPr/>
        </p:nvCxnSpPr>
        <p:spPr>
          <a:xfrm>
            <a:off x="8793162" y="212725"/>
            <a:ext cx="30162" cy="64325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59" name="Google Shape;459;p9"/>
          <p:cNvCxnSpPr/>
          <p:nvPr/>
        </p:nvCxnSpPr>
        <p:spPr>
          <a:xfrm>
            <a:off x="3840162" y="0"/>
            <a:ext cx="0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0" name="Google Shape;460;p9"/>
          <p:cNvCxnSpPr/>
          <p:nvPr/>
        </p:nvCxnSpPr>
        <p:spPr>
          <a:xfrm>
            <a:off x="3108325" y="182562"/>
            <a:ext cx="15875" cy="64468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1" name="Google Shape;461;p9"/>
          <p:cNvCxnSpPr/>
          <p:nvPr/>
        </p:nvCxnSpPr>
        <p:spPr>
          <a:xfrm>
            <a:off x="2392362" y="0"/>
            <a:ext cx="0" cy="6675437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2" name="Google Shape;462;p9"/>
          <p:cNvCxnSpPr/>
          <p:nvPr/>
        </p:nvCxnSpPr>
        <p:spPr>
          <a:xfrm flipH="1">
            <a:off x="1646237" y="182562"/>
            <a:ext cx="14287" cy="643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3" name="Google Shape;463;p9"/>
          <p:cNvCxnSpPr/>
          <p:nvPr/>
        </p:nvCxnSpPr>
        <p:spPr>
          <a:xfrm>
            <a:off x="944562" y="0"/>
            <a:ext cx="15875" cy="6645275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4" name="Google Shape;464;p9"/>
          <p:cNvCxnSpPr/>
          <p:nvPr/>
        </p:nvCxnSpPr>
        <p:spPr>
          <a:xfrm>
            <a:off x="242887" y="0"/>
            <a:ext cx="1587" cy="66595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65" name="Google Shape;465;p9"/>
          <p:cNvCxnSpPr/>
          <p:nvPr/>
        </p:nvCxnSpPr>
        <p:spPr>
          <a:xfrm>
            <a:off x="4465637" y="1235075"/>
            <a:ext cx="242887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66" name="Google Shape;466;p9"/>
          <p:cNvSpPr txBox="1"/>
          <p:nvPr/>
        </p:nvSpPr>
        <p:spPr>
          <a:xfrm>
            <a:off x="5624512" y="5546725"/>
            <a:ext cx="2552700" cy="1311275"/>
          </a:xfrm>
          <a:prstGeom prst="rect">
            <a:avLst/>
          </a:prstGeom>
          <a:gradFill>
            <a:gsLst>
              <a:gs pos="0">
                <a:schemeClr val="lt1"/>
              </a:gs>
              <a:gs pos="50000">
                <a:srgbClr val="00FFFF"/>
              </a:gs>
              <a:gs pos="100000">
                <a:schemeClr val="lt1"/>
              </a:gs>
            </a:gsLst>
            <a:lin ang="27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(1;-3)</a:t>
            </a:r>
            <a:endParaRPr/>
          </a:p>
        </p:txBody>
      </p:sp>
      <p:sp>
        <p:nvSpPr>
          <p:cNvPr id="467" name="Google Shape;467;p9"/>
          <p:cNvSpPr txBox="1"/>
          <p:nvPr/>
        </p:nvSpPr>
        <p:spPr>
          <a:xfrm rot="-840000">
            <a:off x="320675" y="1311275"/>
            <a:ext cx="3024187" cy="1311275"/>
          </a:xfrm>
          <a:prstGeom prst="rect">
            <a:avLst/>
          </a:prstGeom>
          <a:gradFill>
            <a:gsLst>
              <a:gs pos="0">
                <a:srgbClr val="00FF00"/>
              </a:gs>
              <a:gs pos="50000">
                <a:schemeClr val="lt1"/>
              </a:gs>
              <a:gs pos="100000">
                <a:srgbClr val="00FF00"/>
              </a:gs>
            </a:gsLst>
            <a:lin ang="189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(-3;-2)</a:t>
            </a:r>
            <a:endParaRPr/>
          </a:p>
        </p:txBody>
      </p:sp>
      <p:sp>
        <p:nvSpPr>
          <p:cNvPr id="468" name="Google Shape;468;p9"/>
          <p:cNvSpPr/>
          <p:nvPr/>
        </p:nvSpPr>
        <p:spPr>
          <a:xfrm>
            <a:off x="5040312" y="1038225"/>
            <a:ext cx="433387" cy="447675"/>
          </a:xfrm>
          <a:prstGeom prst="ellipse">
            <a:avLst/>
          </a:prstGeom>
          <a:gradFill>
            <a:gsLst>
              <a:gs pos="0">
                <a:srgbClr val="A603AB"/>
              </a:gs>
              <a:gs pos="5999">
                <a:srgbClr val="E81766"/>
              </a:gs>
              <a:gs pos="13499">
                <a:srgbClr val="EE3F17"/>
              </a:gs>
              <a:gs pos="24000">
                <a:srgbClr val="FFFF00"/>
              </a:gs>
              <a:gs pos="32499">
                <a:srgbClr val="1A8D48"/>
              </a:gs>
              <a:gs pos="39500">
                <a:srgbClr val="0819FB"/>
              </a:gs>
              <a:gs pos="50000">
                <a:srgbClr val="A603AB"/>
              </a:gs>
              <a:gs pos="60500">
                <a:srgbClr val="0819FB"/>
              </a:gs>
              <a:gs pos="67500">
                <a:srgbClr val="1A8D48"/>
              </a:gs>
              <a:gs pos="75999">
                <a:srgbClr val="FFFF00"/>
              </a:gs>
              <a:gs pos="86500">
                <a:srgbClr val="EE3F17"/>
              </a:gs>
              <a:gs pos="94000">
                <a:srgbClr val="E81766"/>
              </a:gs>
              <a:gs pos="100000">
                <a:srgbClr val="A603AB"/>
              </a:gs>
            </a:gsLst>
            <a:lin ang="18900000" scaled="0"/>
          </a:gra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9"/>
          <p:cNvSpPr/>
          <p:nvPr/>
        </p:nvSpPr>
        <p:spPr>
          <a:xfrm>
            <a:off x="6502400" y="2466975"/>
            <a:ext cx="447675" cy="463550"/>
          </a:xfrm>
          <a:prstGeom prst="ellipse">
            <a:avLst/>
          </a:prstGeom>
          <a:gradFill>
            <a:gsLst>
              <a:gs pos="0">
                <a:srgbClr val="007600"/>
              </a:gs>
              <a:gs pos="50000">
                <a:srgbClr val="00FF00"/>
              </a:gs>
              <a:gs pos="100000">
                <a:srgbClr val="007600"/>
              </a:gs>
            </a:gsLst>
            <a:lin ang="2700000" scaled="0"/>
          </a:gradFill>
          <a:ln cap="flat" cmpd="sng" w="9525">
            <a:solidFill>
              <a:srgbClr val="008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9"/>
          <p:cNvSpPr txBox="1"/>
          <p:nvPr/>
        </p:nvSpPr>
        <p:spPr>
          <a:xfrm>
            <a:off x="6592887" y="334962"/>
            <a:ext cx="2214562" cy="1311275"/>
          </a:xfrm>
          <a:prstGeom prst="rect">
            <a:avLst/>
          </a:prstGeom>
          <a:gradFill>
            <a:gsLst>
              <a:gs pos="0">
                <a:srgbClr val="FF66CC"/>
              </a:gs>
              <a:gs pos="50000">
                <a:schemeClr val="lt1"/>
              </a:gs>
              <a:gs pos="100000">
                <a:srgbClr val="FF66CC"/>
              </a:gs>
            </a:gsLst>
            <a:lin ang="2700000" scaled="0"/>
          </a:gra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alibri"/>
              <a:buNone/>
            </a:pPr>
            <a:r>
              <a:rPr b="1" i="0" lang="en-US" sz="8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(1;3)</a:t>
            </a:r>
            <a:endParaRPr/>
          </a:p>
        </p:txBody>
      </p:sp>
      <p:pic>
        <p:nvPicPr>
          <p:cNvPr descr="a_dom_vor" id="471" name="Google Shape;47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2532062" y="1347787"/>
            <a:ext cx="2024062" cy="1863725"/>
          </a:xfrm>
          <a:prstGeom prst="rect">
            <a:avLst/>
          </a:prstGeom>
          <a:noFill/>
          <a:ln>
            <a:noFill/>
          </a:ln>
        </p:spPr>
      </p:pic>
      <p:sp>
        <p:nvSpPr>
          <p:cNvPr id="472" name="Google Shape;472;p9"/>
          <p:cNvSpPr txBox="1"/>
          <p:nvPr/>
        </p:nvSpPr>
        <p:spPr>
          <a:xfrm>
            <a:off x="-277812" y="3371850"/>
            <a:ext cx="96139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-5</a:t>
            </a:r>
            <a:r>
              <a:rPr b="1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1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-4 -3 -2 -1      1  2  3  4  5  6</a:t>
            </a: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sp>
        <p:nvSpPr>
          <p:cNvPr id="473" name="Google Shape;473;p9"/>
          <p:cNvSpPr txBox="1"/>
          <p:nvPr/>
        </p:nvSpPr>
        <p:spPr>
          <a:xfrm>
            <a:off x="4591050" y="0"/>
            <a:ext cx="696912" cy="8688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imes New Roman"/>
              <a:buNone/>
            </a:pPr>
            <a:r>
              <a:rPr b="1" i="0" lang="en-US" sz="4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Soccer03" id="474" name="Google Shape;474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63850" y="5373687"/>
            <a:ext cx="496887" cy="482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072" id="475" name="Google Shape;475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92300" y="2271712"/>
            <a:ext cx="755650" cy="722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2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2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1601-01-01T00:00:00Z</dcterms:created>
  <dc:creator>Пользователь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