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70" r:id="rId15"/>
    <p:sldId id="271" r:id="rId16"/>
    <p:sldId id="272" r:id="rId17"/>
    <p:sldId id="265" r:id="rId18"/>
    <p:sldId id="269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-8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9.wmf"/></Relationships>
</file>

<file path=ppt/drawings/_rels/vmlDrawing11.vml.rels><?xml version="1.0" encoding="UTF-8" standalone="yes"?>
<Relationships xmlns="http://schemas.openxmlformats.org/package/2006/relationships"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9.wmf"/></Relationships>
</file>

<file path=ppt/drawings/_rels/vmlDrawing12.vml.rels><?xml version="1.0" encoding="UTF-8" standalone="yes"?>
<Relationships xmlns="http://schemas.openxmlformats.org/package/2006/relationships"><Relationship Id="rId5" Type="http://schemas.openxmlformats.org/officeDocument/2006/relationships/image" Target="../media/image38.wmf"/><Relationship Id="rId4" Type="http://schemas.openxmlformats.org/officeDocument/2006/relationships/image" Target="../media/image37.wmf"/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9.wmf"/></Relationships>
</file>

<file path=ppt/drawings/_rels/vmlDrawing13.vml.rels><?xml version="1.0" encoding="UTF-8" standalone="yes"?>
<Relationships xmlns="http://schemas.openxmlformats.org/package/2006/relationships"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15.vml.rels><?xml version="1.0" encoding="UTF-8" standalone="yes"?>
<Relationships xmlns="http://schemas.openxmlformats.org/package/2006/relationships"><Relationship Id="rId7" Type="http://schemas.openxmlformats.org/officeDocument/2006/relationships/image" Target="../media/image51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3" Type="http://schemas.openxmlformats.org/officeDocument/2006/relationships/image" Target="../media/image52.wmf"/><Relationship Id="rId2" Type="http://schemas.openxmlformats.org/officeDocument/2006/relationships/image" Target="../media/image29.wmf"/><Relationship Id="rId1" Type="http://schemas.openxmlformats.org/officeDocument/2006/relationships/image" Target="../media/image9.wmf"/></Relationships>
</file>

<file path=ppt/drawings/_rels/vmlDrawing17.vml.rels><?xml version="1.0" encoding="UTF-8" standalone="yes"?>
<Relationships xmlns="http://schemas.openxmlformats.org/package/2006/relationships"><Relationship Id="rId5" Type="http://schemas.openxmlformats.org/officeDocument/2006/relationships/image" Target="../media/image57.wmf"/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29.wmf"/><Relationship Id="rId1" Type="http://schemas.openxmlformats.org/officeDocument/2006/relationships/image" Target="../media/image9.wmf"/></Relationships>
</file>

<file path=ppt/drawings/_rels/vmlDrawing18.vml.rels><?xml version="1.0" encoding="UTF-8" standalone="yes"?>
<Relationships xmlns="http://schemas.openxmlformats.org/package/2006/relationships"><Relationship Id="rId5" Type="http://schemas.openxmlformats.org/officeDocument/2006/relationships/image" Target="../media/image60.wmf"/><Relationship Id="rId4" Type="http://schemas.openxmlformats.org/officeDocument/2006/relationships/image" Target="../media/image59.wmf"/><Relationship Id="rId3" Type="http://schemas.openxmlformats.org/officeDocument/2006/relationships/image" Target="../media/image58.wmf"/><Relationship Id="rId2" Type="http://schemas.openxmlformats.org/officeDocument/2006/relationships/image" Target="../media/image29.wmf"/><Relationship Id="rId1" Type="http://schemas.openxmlformats.org/officeDocument/2006/relationships/image" Target="../media/image9.wmf"/></Relationships>
</file>

<file path=ppt/drawings/_rels/vmlDrawing19.vml.rels><?xml version="1.0" encoding="UTF-8" standalone="yes"?>
<Relationships xmlns="http://schemas.openxmlformats.org/package/2006/relationships"><Relationship Id="rId4" Type="http://schemas.openxmlformats.org/officeDocument/2006/relationships/image" Target="../media/image62.wmf"/><Relationship Id="rId3" Type="http://schemas.openxmlformats.org/officeDocument/2006/relationships/image" Target="../media/image61.wmf"/><Relationship Id="rId2" Type="http://schemas.openxmlformats.org/officeDocument/2006/relationships/image" Target="../media/image41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9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ru-RU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66">
                <a:gamma/>
                <a:tint val="0"/>
                <a:invGamma/>
              </a:srgbClr>
            </a:gs>
            <a:gs pos="100000">
              <a:srgbClr val="66FF66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Образец заголовка</a:t>
            </a:r>
            <a:endParaRPr dirty="0"/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Образец текста</a:t>
            </a:r>
            <a:endParaRPr dirty="0"/>
          </a:p>
          <a:p>
            <a:pPr lvl="1"/>
            <a:r>
              <a:rPr dirty="0"/>
              <a:t>Второй уровень</a:t>
            </a:r>
            <a:endParaRPr dirty="0"/>
          </a:p>
          <a:p>
            <a:pPr lvl="2"/>
            <a:r>
              <a:rPr dirty="0"/>
              <a:t>Третий уровень</a:t>
            </a:r>
            <a:endParaRPr dirty="0"/>
          </a:p>
          <a:p>
            <a:pPr lvl="3"/>
            <a:r>
              <a:rPr dirty="0"/>
              <a:t>Четвертый уровень</a:t>
            </a:r>
            <a:endParaRPr dirty="0"/>
          </a:p>
          <a:p>
            <a:pPr lvl="4"/>
            <a:r>
              <a:rPr dirty="0"/>
              <a:t>Пятый уровень</a:t>
            </a:r>
            <a:endParaRPr dirty="0"/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ru-RU"/>
            </a:fld>
            <a:endParaRPr lang="ru-RU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ru-RU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ru-RU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7.bin"/><Relationship Id="rId8" Type="http://schemas.openxmlformats.org/officeDocument/2006/relationships/image" Target="../media/image29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28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9.wmf"/><Relationship Id="rId12" Type="http://schemas.openxmlformats.org/officeDocument/2006/relationships/vmlDrawing" Target="../drawings/vmlDrawing10.vml"/><Relationship Id="rId11" Type="http://schemas.openxmlformats.org/officeDocument/2006/relationships/slideLayout" Target="../slideLayouts/slideLayout4.xml"/><Relationship Id="rId10" Type="http://schemas.openxmlformats.org/officeDocument/2006/relationships/image" Target="../media/image30.wmf"/><Relationship Id="rId1" Type="http://schemas.openxmlformats.org/officeDocument/2006/relationships/oleObject" Target="../embeddings/oleObject33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2.bin"/><Relationship Id="rId8" Type="http://schemas.openxmlformats.org/officeDocument/2006/relationships/image" Target="../media/image33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32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1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9.wmf"/><Relationship Id="rId12" Type="http://schemas.openxmlformats.org/officeDocument/2006/relationships/vmlDrawing" Target="../drawings/vmlDrawing11.vml"/><Relationship Id="rId11" Type="http://schemas.openxmlformats.org/officeDocument/2006/relationships/slideLayout" Target="../slideLayouts/slideLayout4.xml"/><Relationship Id="rId10" Type="http://schemas.openxmlformats.org/officeDocument/2006/relationships/image" Target="../media/image34.wmf"/><Relationship Id="rId1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7.bin"/><Relationship Id="rId8" Type="http://schemas.openxmlformats.org/officeDocument/2006/relationships/image" Target="../media/image37.wmf"/><Relationship Id="rId7" Type="http://schemas.openxmlformats.org/officeDocument/2006/relationships/oleObject" Target="../embeddings/oleObject46.bin"/><Relationship Id="rId6" Type="http://schemas.openxmlformats.org/officeDocument/2006/relationships/image" Target="../media/image36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35.wmf"/><Relationship Id="rId3" Type="http://schemas.openxmlformats.org/officeDocument/2006/relationships/oleObject" Target="../embeddings/oleObject44.bin"/><Relationship Id="rId2" Type="http://schemas.openxmlformats.org/officeDocument/2006/relationships/image" Target="../media/image9.wmf"/><Relationship Id="rId12" Type="http://schemas.openxmlformats.org/officeDocument/2006/relationships/vmlDrawing" Target="../drawings/vmlDrawing12.vml"/><Relationship Id="rId11" Type="http://schemas.openxmlformats.org/officeDocument/2006/relationships/slideLayout" Target="../slideLayouts/slideLayout4.xml"/><Relationship Id="rId10" Type="http://schemas.openxmlformats.org/officeDocument/2006/relationships/image" Target="../media/image38.wmf"/><Relationship Id="rId1" Type="http://schemas.openxmlformats.org/officeDocument/2006/relationships/oleObject" Target="../embeddings/oleObject43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2.bin"/><Relationship Id="rId8" Type="http://schemas.openxmlformats.org/officeDocument/2006/relationships/image" Target="../media/image41.wmf"/><Relationship Id="rId7" Type="http://schemas.openxmlformats.org/officeDocument/2006/relationships/oleObject" Target="../embeddings/oleObject51.bin"/><Relationship Id="rId6" Type="http://schemas.openxmlformats.org/officeDocument/2006/relationships/image" Target="../media/image40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39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9.wmf"/><Relationship Id="rId14" Type="http://schemas.openxmlformats.org/officeDocument/2006/relationships/vmlDrawing" Target="../drawings/vmlDrawing13.vml"/><Relationship Id="rId13" Type="http://schemas.openxmlformats.org/officeDocument/2006/relationships/slideLayout" Target="../slideLayouts/slideLayout4.xml"/><Relationship Id="rId12" Type="http://schemas.openxmlformats.org/officeDocument/2006/relationships/image" Target="../media/image43.wmf"/><Relationship Id="rId11" Type="http://schemas.openxmlformats.org/officeDocument/2006/relationships/oleObject" Target="../embeddings/oleObject53.bin"/><Relationship Id="rId10" Type="http://schemas.openxmlformats.org/officeDocument/2006/relationships/image" Target="../media/image42.wmf"/><Relationship Id="rId1" Type="http://schemas.openxmlformats.org/officeDocument/2006/relationships/oleObject" Target="../embeddings/oleObject48.bin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4.wmf"/><Relationship Id="rId1" Type="http://schemas.openxmlformats.org/officeDocument/2006/relationships/oleObject" Target="../embeddings/oleObject54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9.bin"/><Relationship Id="rId8" Type="http://schemas.openxmlformats.org/officeDocument/2006/relationships/image" Target="../media/image48.wmf"/><Relationship Id="rId7" Type="http://schemas.openxmlformats.org/officeDocument/2006/relationships/oleObject" Target="../embeddings/oleObject58.bin"/><Relationship Id="rId6" Type="http://schemas.openxmlformats.org/officeDocument/2006/relationships/image" Target="../media/image47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46.wmf"/><Relationship Id="rId3" Type="http://schemas.openxmlformats.org/officeDocument/2006/relationships/oleObject" Target="../embeddings/oleObject56.bin"/><Relationship Id="rId2" Type="http://schemas.openxmlformats.org/officeDocument/2006/relationships/image" Target="../media/image45.wmf"/><Relationship Id="rId16" Type="http://schemas.openxmlformats.org/officeDocument/2006/relationships/vmlDrawing" Target="../drawings/vmlDrawing15.vml"/><Relationship Id="rId15" Type="http://schemas.openxmlformats.org/officeDocument/2006/relationships/slideLayout" Target="../slideLayouts/slideLayout12.xml"/><Relationship Id="rId14" Type="http://schemas.openxmlformats.org/officeDocument/2006/relationships/image" Target="../media/image51.wmf"/><Relationship Id="rId13" Type="http://schemas.openxmlformats.org/officeDocument/2006/relationships/oleObject" Target="../embeddings/oleObject61.bin"/><Relationship Id="rId12" Type="http://schemas.openxmlformats.org/officeDocument/2006/relationships/image" Target="../media/image50.wmf"/><Relationship Id="rId11" Type="http://schemas.openxmlformats.org/officeDocument/2006/relationships/oleObject" Target="../embeddings/oleObject60.bin"/><Relationship Id="rId10" Type="http://schemas.openxmlformats.org/officeDocument/2006/relationships/image" Target="../media/image49.wmf"/><Relationship Id="rId1" Type="http://schemas.openxmlformats.org/officeDocument/2006/relationships/oleObject" Target="../embeddings/oleObject55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6.bin"/><Relationship Id="rId8" Type="http://schemas.openxmlformats.org/officeDocument/2006/relationships/image" Target="../media/image53.wmf"/><Relationship Id="rId7" Type="http://schemas.openxmlformats.org/officeDocument/2006/relationships/oleObject" Target="../embeddings/oleObject65.bin"/><Relationship Id="rId6" Type="http://schemas.openxmlformats.org/officeDocument/2006/relationships/image" Target="../media/image52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63.bin"/><Relationship Id="rId2" Type="http://schemas.openxmlformats.org/officeDocument/2006/relationships/image" Target="../media/image9.wmf"/><Relationship Id="rId12" Type="http://schemas.openxmlformats.org/officeDocument/2006/relationships/vmlDrawing" Target="../drawings/vmlDrawing16.vml"/><Relationship Id="rId11" Type="http://schemas.openxmlformats.org/officeDocument/2006/relationships/slideLayout" Target="../slideLayouts/slideLayout4.xml"/><Relationship Id="rId10" Type="http://schemas.openxmlformats.org/officeDocument/2006/relationships/image" Target="../media/image54.wmf"/><Relationship Id="rId1" Type="http://schemas.openxmlformats.org/officeDocument/2006/relationships/oleObject" Target="../embeddings/oleObject62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1.bin"/><Relationship Id="rId8" Type="http://schemas.openxmlformats.org/officeDocument/2006/relationships/image" Target="../media/image56.wmf"/><Relationship Id="rId7" Type="http://schemas.openxmlformats.org/officeDocument/2006/relationships/oleObject" Target="../embeddings/oleObject70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68.bin"/><Relationship Id="rId2" Type="http://schemas.openxmlformats.org/officeDocument/2006/relationships/image" Target="../media/image9.wmf"/><Relationship Id="rId12" Type="http://schemas.openxmlformats.org/officeDocument/2006/relationships/vmlDrawing" Target="../drawings/vmlDrawing17.vml"/><Relationship Id="rId11" Type="http://schemas.openxmlformats.org/officeDocument/2006/relationships/slideLayout" Target="../slideLayouts/slideLayout4.xml"/><Relationship Id="rId10" Type="http://schemas.openxmlformats.org/officeDocument/2006/relationships/image" Target="../media/image57.wmf"/><Relationship Id="rId1" Type="http://schemas.openxmlformats.org/officeDocument/2006/relationships/oleObject" Target="../embeddings/oleObject67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6.bin"/><Relationship Id="rId8" Type="http://schemas.openxmlformats.org/officeDocument/2006/relationships/image" Target="../media/image59.wmf"/><Relationship Id="rId7" Type="http://schemas.openxmlformats.org/officeDocument/2006/relationships/oleObject" Target="../embeddings/oleObject75.bin"/><Relationship Id="rId6" Type="http://schemas.openxmlformats.org/officeDocument/2006/relationships/image" Target="../media/image58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73.bin"/><Relationship Id="rId2" Type="http://schemas.openxmlformats.org/officeDocument/2006/relationships/image" Target="../media/image9.wmf"/><Relationship Id="rId12" Type="http://schemas.openxmlformats.org/officeDocument/2006/relationships/vmlDrawing" Target="../drawings/vmlDrawing18.vml"/><Relationship Id="rId11" Type="http://schemas.openxmlformats.org/officeDocument/2006/relationships/slideLayout" Target="../slideLayouts/slideLayout4.xml"/><Relationship Id="rId10" Type="http://schemas.openxmlformats.org/officeDocument/2006/relationships/image" Target="../media/image60.wmf"/><Relationship Id="rId1" Type="http://schemas.openxmlformats.org/officeDocument/2006/relationships/oleObject" Target="../embeddings/oleObject72.bin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62.wmf"/><Relationship Id="rId7" Type="http://schemas.openxmlformats.org/officeDocument/2006/relationships/oleObject" Target="../embeddings/oleObject80.bin"/><Relationship Id="rId6" Type="http://schemas.openxmlformats.org/officeDocument/2006/relationships/image" Target="../media/image61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78.bin"/><Relationship Id="rId2" Type="http://schemas.openxmlformats.org/officeDocument/2006/relationships/image" Target="../media/image9.wmf"/><Relationship Id="rId10" Type="http://schemas.openxmlformats.org/officeDocument/2006/relationships/vmlDrawing" Target="../drawings/vmlDrawing19.vml"/><Relationship Id="rId1" Type="http://schemas.openxmlformats.org/officeDocument/2006/relationships/oleObject" Target="../embeddings/oleObject77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.bin"/><Relationship Id="rId8" Type="http://schemas.openxmlformats.org/officeDocument/2006/relationships/image" Target="../media/image6.wmf"/><Relationship Id="rId7" Type="http://schemas.openxmlformats.org/officeDocument/2006/relationships/oleObject" Target="../embeddings/oleObject6.bin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3.wmf"/><Relationship Id="rId14" Type="http://schemas.openxmlformats.org/officeDocument/2006/relationships/vmlDrawing" Target="../drawings/vmlDrawing2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8.wmf"/><Relationship Id="rId11" Type="http://schemas.openxmlformats.org/officeDocument/2006/relationships/oleObject" Target="../embeddings/oleObject8.bin"/><Relationship Id="rId10" Type="http://schemas.openxmlformats.org/officeDocument/2006/relationships/image" Target="../media/image7.wmf"/><Relationship Id="rId1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65.wmf"/><Relationship Id="rId7" Type="http://schemas.openxmlformats.org/officeDocument/2006/relationships/oleObject" Target="../embeddings/oleObject84.bin"/><Relationship Id="rId6" Type="http://schemas.openxmlformats.org/officeDocument/2006/relationships/image" Target="../media/image64.wmf"/><Relationship Id="rId5" Type="http://schemas.openxmlformats.org/officeDocument/2006/relationships/oleObject" Target="../embeddings/oleObject83.bin"/><Relationship Id="rId4" Type="http://schemas.openxmlformats.org/officeDocument/2006/relationships/image" Target="../media/image63.wmf"/><Relationship Id="rId3" Type="http://schemas.openxmlformats.org/officeDocument/2006/relationships/oleObject" Target="../embeddings/oleObject82.bin"/><Relationship Id="rId2" Type="http://schemas.openxmlformats.org/officeDocument/2006/relationships/image" Target="../media/image9.wmf"/><Relationship Id="rId10" Type="http://schemas.openxmlformats.org/officeDocument/2006/relationships/vmlDrawing" Target="../drawings/vmlDrawing20.vml"/><Relationship Id="rId1" Type="http://schemas.openxmlformats.org/officeDocument/2006/relationships/oleObject" Target="../embeddings/oleObject8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3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9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4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1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8.bin"/><Relationship Id="rId8" Type="http://schemas.openxmlformats.org/officeDocument/2006/relationships/image" Target="../media/image23.wmf"/><Relationship Id="rId7" Type="http://schemas.openxmlformats.org/officeDocument/2006/relationships/oleObject" Target="../embeddings/oleObject27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25.bin"/><Relationship Id="rId2" Type="http://schemas.openxmlformats.org/officeDocument/2006/relationships/image" Target="../media/image20.wmf"/><Relationship Id="rId12" Type="http://schemas.openxmlformats.org/officeDocument/2006/relationships/vmlDrawing" Target="../drawings/vmlDrawing8.vml"/><Relationship Id="rId11" Type="http://schemas.openxmlformats.org/officeDocument/2006/relationships/slideLayout" Target="../slideLayouts/slideLayout12.xml"/><Relationship Id="rId10" Type="http://schemas.openxmlformats.org/officeDocument/2006/relationships/image" Target="../media/image9.wmf"/><Relationship Id="rId1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26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2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9.wmf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3" name="Прямоугольник 2052"/>
          <p:cNvSpPr/>
          <p:nvPr/>
        </p:nvSpPr>
        <p:spPr>
          <a:xfrm>
            <a:off x="179388" y="404813"/>
            <a:ext cx="8569325" cy="2592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gradFill rotWithShape="1">
                  <a:gsLst>
                    <a:gs pos="0">
                      <a:schemeClr val="folHlink"/>
                    </a:gs>
                    <a:gs pos="100000">
                      <a:srgbClr val="0080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Графический способ</a:t>
            </a:r>
            <a:endParaRPr lang="ru-RU" altLang="en-US" sz="3600" b="1" i="1">
              <a:gradFill rotWithShape="1">
                <a:gsLst>
                  <a:gs pos="0">
                    <a:schemeClr val="folHlink"/>
                  </a:gs>
                  <a:gs pos="100000">
                    <a:srgbClr val="008000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  <a:p>
            <a:pPr algn="ctr"/>
            <a:r>
              <a:rPr lang="ru-RU" altLang="en-US" sz="3600" b="1" i="1">
                <a:gradFill rotWithShape="1">
                  <a:gsLst>
                    <a:gs pos="0">
                      <a:schemeClr val="folHlink"/>
                    </a:gs>
                    <a:gs pos="100000">
                      <a:srgbClr val="0080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решения уравнений.</a:t>
            </a:r>
            <a:endParaRPr lang="ru-RU" altLang="en-US" sz="3600" b="1" i="1">
              <a:gradFill rotWithShape="1">
                <a:gsLst>
                  <a:gs pos="0">
                    <a:schemeClr val="folHlink"/>
                  </a:gs>
                  <a:gs pos="100000">
                    <a:srgbClr val="008000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sp>
        <p:nvSpPr>
          <p:cNvPr id="2057" name="Прямоугольник 2056"/>
          <p:cNvSpPr/>
          <p:nvPr/>
        </p:nvSpPr>
        <p:spPr>
          <a:xfrm>
            <a:off x="3708400" y="5157788"/>
            <a:ext cx="196215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41275" cap="flat" cmpd="sng">
                  <a:solidFill>
                    <a:srgbClr val="008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FF"/>
                </a:solidFill>
                <a:latin typeface="Georgia" panose="02040502050405020303" pitchFamily="18" charset="0"/>
                <a:ea typeface="Georgia" panose="02040502050405020303" pitchFamily="18" charset="0"/>
              </a:rPr>
              <a:t>8 класс.</a:t>
            </a:r>
            <a:endParaRPr lang="ru-RU" altLang="en-US" sz="3600" b="1" i="1">
              <a:ln w="41275" cap="flat" cmpd="sng">
                <a:solidFill>
                  <a:srgbClr val="008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FF"/>
              </a:solidFill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graphicFrame>
        <p:nvGraphicFramePr>
          <p:cNvPr id="2058" name="Объект 2057"/>
          <p:cNvGraphicFramePr/>
          <p:nvPr/>
        </p:nvGraphicFramePr>
        <p:xfrm>
          <a:off x="723900" y="2997200"/>
          <a:ext cx="2552700" cy="287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3638550" imgH="3790950" progId="GraphCtrl.Document">
                  <p:embed/>
                </p:oleObj>
              </mc:Choice>
              <mc:Fallback>
                <p:oleObj name="" r:id="rId1" imgW="3638550" imgH="3790950" progId="GraphCtrl.Document">
                  <p:embed/>
                  <p:pic>
                    <p:nvPicPr>
                      <p:cNvPr id="0" name="Изображение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23900" y="2997200"/>
                        <a:ext cx="2552700" cy="2879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Объект 2058"/>
          <p:cNvGraphicFramePr/>
          <p:nvPr/>
        </p:nvGraphicFramePr>
        <p:xfrm>
          <a:off x="6019800" y="2924175"/>
          <a:ext cx="2630488" cy="295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3495675" imgH="4114800" progId="GraphCtrl.Document">
                  <p:embed/>
                </p:oleObj>
              </mc:Choice>
              <mc:Fallback>
                <p:oleObj name="" r:id="rId3" imgW="3495675" imgH="4114800" progId="GraphCtrl.Document">
                  <p:embed/>
                  <p:pic>
                    <p:nvPicPr>
                      <p:cNvPr id="0" name="Изображение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19800" y="2924175"/>
                        <a:ext cx="2630488" cy="2952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Прямоугольник 18433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18435" name="Замещающее содержимое 18434"/>
          <p:cNvGraphicFramePr/>
          <p:nvPr>
            <p:ph sz="half" idx="1"/>
          </p:nvPr>
        </p:nvGraphicFramePr>
        <p:xfrm>
          <a:off x="-9525" y="1125538"/>
          <a:ext cx="53530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108"/>
                      <p:cNvPicPr/>
                      <p:nvPr/>
                    </p:nvPicPr>
                    <p:blipFill>
                      <a:blip r:embed="rId2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-9525" y="1125538"/>
                        <a:ext cx="5353050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439" name="Группа 18438"/>
          <p:cNvGrpSpPr/>
          <p:nvPr/>
        </p:nvGrpSpPr>
        <p:grpSpPr>
          <a:xfrm>
            <a:off x="6011863" y="2060575"/>
            <a:ext cx="2520950" cy="831850"/>
            <a:chOff x="3787" y="1389"/>
            <a:chExt cx="1588" cy="524"/>
          </a:xfrm>
        </p:grpSpPr>
        <p:sp>
          <p:nvSpPr>
            <p:cNvPr id="18440" name="Прямоугольник 18439"/>
            <p:cNvSpPr/>
            <p:nvPr/>
          </p:nvSpPr>
          <p:spPr>
            <a:xfrm>
              <a:off x="3787" y="1389"/>
              <a:ext cx="1588" cy="499"/>
            </a:xfrm>
            <a:prstGeom prst="rect">
              <a:avLst/>
            </a:prstGeom>
            <a:gradFill rotWithShape="1">
              <a:gsLst>
                <a:gs pos="0">
                  <a:srgbClr val="993300"/>
                </a:gs>
                <a:gs pos="50000">
                  <a:srgbClr val="993300">
                    <a:gamma/>
                    <a:tint val="0"/>
                    <a:invGamma/>
                  </a:srgbClr>
                </a:gs>
                <a:gs pos="100000">
                  <a:srgbClr val="9933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8441" name="Объект 18440"/>
            <p:cNvGraphicFramePr/>
            <p:nvPr/>
          </p:nvGraphicFramePr>
          <p:xfrm>
            <a:off x="4114" y="1406"/>
            <a:ext cx="919" cy="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3" imgW="419100" imgH="228600" progId="Equation.3">
                    <p:embed/>
                  </p:oleObj>
                </mc:Choice>
                <mc:Fallback>
                  <p:oleObj name="" r:id="rId3" imgW="419100" imgH="228600" progId="Equation.3">
                    <p:embed/>
                    <p:pic>
                      <p:nvPicPr>
                        <p:cNvPr id="0" name="Изображение 3110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114" y="1406"/>
                          <a:ext cx="919" cy="5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454" name="Группа 18453"/>
          <p:cNvGrpSpPr/>
          <p:nvPr/>
        </p:nvGrpSpPr>
        <p:grpSpPr>
          <a:xfrm>
            <a:off x="6011863" y="3284538"/>
            <a:ext cx="2563812" cy="804862"/>
            <a:chOff x="3787" y="2478"/>
            <a:chExt cx="1615" cy="507"/>
          </a:xfrm>
        </p:grpSpPr>
        <p:sp>
          <p:nvSpPr>
            <p:cNvPr id="18443" name="Прямоугольник 18442"/>
            <p:cNvSpPr/>
            <p:nvPr/>
          </p:nvSpPr>
          <p:spPr>
            <a:xfrm>
              <a:off x="3808" y="2478"/>
              <a:ext cx="1588" cy="499"/>
            </a:xfrm>
            <a:prstGeom prst="rect">
              <a:avLst/>
            </a:prstGeom>
            <a:gradFill rotWithShape="1">
              <a:gsLst>
                <a:gs pos="0">
                  <a:srgbClr val="FF0000"/>
                </a:gs>
                <a:gs pos="50000">
                  <a:srgbClr val="FF0000">
                    <a:gamma/>
                    <a:tint val="0"/>
                    <a:invGamma/>
                  </a:srgbClr>
                </a:gs>
                <a:gs pos="100000">
                  <a:srgbClr val="FF00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8444" name="Объект 18443"/>
            <p:cNvGraphicFramePr/>
            <p:nvPr/>
          </p:nvGraphicFramePr>
          <p:xfrm>
            <a:off x="3787" y="2478"/>
            <a:ext cx="1615" cy="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5" imgW="736600" imgH="228600" progId="Equation.3">
                    <p:embed/>
                  </p:oleObj>
                </mc:Choice>
                <mc:Fallback>
                  <p:oleObj name="" r:id="rId5" imgW="736600" imgH="228600" progId="Equation.3">
                    <p:embed/>
                    <p:pic>
                      <p:nvPicPr>
                        <p:cNvPr id="0" name="Изображение 310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787" y="2478"/>
                          <a:ext cx="1615" cy="5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448" name="Замещающее содержимое 18447"/>
          <p:cNvGraphicFramePr/>
          <p:nvPr>
            <p:ph sz="half" idx="2"/>
          </p:nvPr>
        </p:nvGraphicFramePr>
        <p:xfrm>
          <a:off x="0" y="1125538"/>
          <a:ext cx="53530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7" imgW="3495675" imgH="3743325" progId="GraphCtrl.Document">
                  <p:embed/>
                </p:oleObj>
              </mc:Choice>
              <mc:Fallback>
                <p:oleObj name="" r:id="rId7" imgW="3495675" imgH="3743325" progId="GraphCtrl.Document">
                  <p:embed/>
                  <p:pic>
                    <p:nvPicPr>
                      <p:cNvPr id="0" name="Изображение 3105"/>
                      <p:cNvPicPr/>
                      <p:nvPr/>
                    </p:nvPicPr>
                    <p:blipFill>
                      <a:blip r:embed="rId8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0" y="1125538"/>
                        <a:ext cx="5353050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1" name="Прямоугольник 18450"/>
          <p:cNvSpPr/>
          <p:nvPr/>
        </p:nvSpPr>
        <p:spPr>
          <a:xfrm>
            <a:off x="3851275" y="333375"/>
            <a:ext cx="4968875" cy="1152525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Определите, какое 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уравнение  решено: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8453" name="Полилиния 18452"/>
          <p:cNvSpPr/>
          <p:nvPr/>
        </p:nvSpPr>
        <p:spPr>
          <a:xfrm rot="10800000">
            <a:off x="1476375" y="1989138"/>
            <a:ext cx="2519363" cy="4868862"/>
          </a:xfrm>
          <a:custGeom>
            <a:avLst/>
            <a:gdLst/>
            <a:ahLst/>
            <a:cxnLst/>
            <a:pathLst>
              <a:path w="4236" h="6585">
                <a:moveTo>
                  <a:pt x="0" y="0"/>
                </a:moveTo>
                <a:cubicBezTo>
                  <a:pt x="65" y="358"/>
                  <a:pt x="293" y="1625"/>
                  <a:pt x="390" y="2145"/>
                </a:cubicBezTo>
                <a:cubicBezTo>
                  <a:pt x="487" y="2665"/>
                  <a:pt x="518" y="2815"/>
                  <a:pt x="585" y="3120"/>
                </a:cubicBezTo>
                <a:cubicBezTo>
                  <a:pt x="652" y="3425"/>
                  <a:pt x="713" y="3673"/>
                  <a:pt x="795" y="3975"/>
                </a:cubicBezTo>
                <a:cubicBezTo>
                  <a:pt x="877" y="4277"/>
                  <a:pt x="968" y="4605"/>
                  <a:pt x="1080" y="4935"/>
                </a:cubicBezTo>
                <a:cubicBezTo>
                  <a:pt x="1192" y="5265"/>
                  <a:pt x="1355" y="5710"/>
                  <a:pt x="1470" y="5955"/>
                </a:cubicBezTo>
                <a:cubicBezTo>
                  <a:pt x="1585" y="6200"/>
                  <a:pt x="1660" y="6300"/>
                  <a:pt x="1770" y="6405"/>
                </a:cubicBezTo>
                <a:cubicBezTo>
                  <a:pt x="1880" y="6510"/>
                  <a:pt x="2015" y="6585"/>
                  <a:pt x="2130" y="6585"/>
                </a:cubicBezTo>
                <a:cubicBezTo>
                  <a:pt x="2245" y="6585"/>
                  <a:pt x="2337" y="6535"/>
                  <a:pt x="2460" y="6405"/>
                </a:cubicBezTo>
                <a:cubicBezTo>
                  <a:pt x="2583" y="6275"/>
                  <a:pt x="2747" y="6040"/>
                  <a:pt x="2865" y="5805"/>
                </a:cubicBezTo>
                <a:cubicBezTo>
                  <a:pt x="2983" y="5570"/>
                  <a:pt x="3080" y="5258"/>
                  <a:pt x="3165" y="4995"/>
                </a:cubicBezTo>
                <a:cubicBezTo>
                  <a:pt x="3250" y="4732"/>
                  <a:pt x="3310" y="4480"/>
                  <a:pt x="3375" y="4230"/>
                </a:cubicBezTo>
                <a:cubicBezTo>
                  <a:pt x="3440" y="3980"/>
                  <a:pt x="3497" y="3738"/>
                  <a:pt x="3555" y="3495"/>
                </a:cubicBezTo>
                <a:cubicBezTo>
                  <a:pt x="3613" y="3252"/>
                  <a:pt x="3663" y="3040"/>
                  <a:pt x="3720" y="2775"/>
                </a:cubicBezTo>
                <a:cubicBezTo>
                  <a:pt x="3777" y="2510"/>
                  <a:pt x="3814" y="2366"/>
                  <a:pt x="3900" y="1905"/>
                </a:cubicBezTo>
                <a:cubicBezTo>
                  <a:pt x="3986" y="1444"/>
                  <a:pt x="4166" y="406"/>
                  <a:pt x="4236" y="11"/>
                </a:cubicBezTo>
              </a:path>
            </a:pathLst>
          </a:custGeom>
          <a:noFill/>
          <a:ln w="508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8455" name="Группа 18454"/>
          <p:cNvGrpSpPr/>
          <p:nvPr/>
        </p:nvGrpSpPr>
        <p:grpSpPr>
          <a:xfrm>
            <a:off x="3276600" y="5686425"/>
            <a:ext cx="5545138" cy="766763"/>
            <a:chOff x="1746" y="3582"/>
            <a:chExt cx="3493" cy="483"/>
          </a:xfrm>
        </p:grpSpPr>
        <p:sp>
          <p:nvSpPr>
            <p:cNvPr id="18456" name="Прямоугольник 18455"/>
            <p:cNvSpPr/>
            <p:nvPr/>
          </p:nvSpPr>
          <p:spPr>
            <a:xfrm>
              <a:off x="1746" y="3612"/>
              <a:ext cx="3493" cy="45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r>
                <a:rPr sz="3200" b="1" i="1">
                  <a:latin typeface="Georgia" panose="02040502050405020303" pitchFamily="18" charset="0"/>
                </a:rPr>
                <a:t>Ответ:  </a:t>
              </a:r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8457" name="Объект 18456"/>
            <p:cNvGraphicFramePr/>
            <p:nvPr/>
          </p:nvGraphicFramePr>
          <p:xfrm>
            <a:off x="3224" y="3582"/>
            <a:ext cx="1807" cy="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9" imgW="786765" imgH="203200" progId="Equation.3">
                    <p:embed/>
                  </p:oleObj>
                </mc:Choice>
                <mc:Fallback>
                  <p:oleObj name="" r:id="rId9" imgW="786765" imgH="203200" progId="Equation.3">
                    <p:embed/>
                    <p:pic>
                      <p:nvPicPr>
                        <p:cNvPr id="0" name="Изображение 3106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224" y="3582"/>
                          <a:ext cx="1807" cy="47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5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Прямоугольник 21505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21507" name="Замещающее содержимое 21506"/>
          <p:cNvGraphicFramePr/>
          <p:nvPr>
            <p:ph sz="half" idx="1"/>
          </p:nvPr>
        </p:nvGraphicFramePr>
        <p:xfrm>
          <a:off x="-9525" y="1125538"/>
          <a:ext cx="53530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077"/>
                      <p:cNvPicPr/>
                      <p:nvPr/>
                    </p:nvPicPr>
                    <p:blipFill>
                      <a:blip r:embed="rId2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-9525" y="1125538"/>
                        <a:ext cx="5353050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08" name="Группа 21507"/>
          <p:cNvGrpSpPr/>
          <p:nvPr/>
        </p:nvGrpSpPr>
        <p:grpSpPr>
          <a:xfrm>
            <a:off x="6011863" y="2060575"/>
            <a:ext cx="2520950" cy="854075"/>
            <a:chOff x="3787" y="1389"/>
            <a:chExt cx="1588" cy="538"/>
          </a:xfrm>
        </p:grpSpPr>
        <p:sp>
          <p:nvSpPr>
            <p:cNvPr id="21509" name="Прямоугольник 21508"/>
            <p:cNvSpPr/>
            <p:nvPr/>
          </p:nvSpPr>
          <p:spPr>
            <a:xfrm>
              <a:off x="3787" y="1389"/>
              <a:ext cx="1588" cy="499"/>
            </a:xfrm>
            <a:prstGeom prst="rect">
              <a:avLst/>
            </a:prstGeom>
            <a:gradFill rotWithShape="1">
              <a:gsLst>
                <a:gs pos="0">
                  <a:srgbClr val="3366FF"/>
                </a:gs>
                <a:gs pos="50000">
                  <a:srgbClr val="3366FF">
                    <a:gamma/>
                    <a:tint val="0"/>
                    <a:invGamma/>
                  </a:srgbClr>
                </a:gs>
                <a:gs pos="100000">
                  <a:srgbClr val="3366FF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1510" name="Объект 21509"/>
            <p:cNvGraphicFramePr/>
            <p:nvPr/>
          </p:nvGraphicFramePr>
          <p:xfrm>
            <a:off x="4044" y="1392"/>
            <a:ext cx="1059" cy="5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3" imgW="482600" imgH="241300" progId="Equation.3">
                    <p:embed/>
                  </p:oleObj>
                </mc:Choice>
                <mc:Fallback>
                  <p:oleObj name="" r:id="rId3" imgW="482600" imgH="241300" progId="Equation.3">
                    <p:embed/>
                    <p:pic>
                      <p:nvPicPr>
                        <p:cNvPr id="0" name="Изображение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044" y="1392"/>
                          <a:ext cx="1059" cy="53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511" name="Группа 21510"/>
          <p:cNvGrpSpPr/>
          <p:nvPr/>
        </p:nvGrpSpPr>
        <p:grpSpPr>
          <a:xfrm>
            <a:off x="6045200" y="3284538"/>
            <a:ext cx="2520950" cy="804862"/>
            <a:chOff x="3808" y="2478"/>
            <a:chExt cx="1588" cy="507"/>
          </a:xfrm>
        </p:grpSpPr>
        <p:sp>
          <p:nvSpPr>
            <p:cNvPr id="21512" name="Прямоугольник 21511"/>
            <p:cNvSpPr/>
            <p:nvPr/>
          </p:nvSpPr>
          <p:spPr>
            <a:xfrm>
              <a:off x="3808" y="2478"/>
              <a:ext cx="1588" cy="499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1513" name="Объект 21512"/>
            <p:cNvGraphicFramePr/>
            <p:nvPr/>
          </p:nvGraphicFramePr>
          <p:xfrm>
            <a:off x="3898" y="2478"/>
            <a:ext cx="1392" cy="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5" imgW="635000" imgH="228600" progId="Equation.3">
                    <p:embed/>
                  </p:oleObj>
                </mc:Choice>
                <mc:Fallback>
                  <p:oleObj name="" r:id="rId5" imgW="635000" imgH="228600" progId="Equation.3">
                    <p:embed/>
                    <p:pic>
                      <p:nvPicPr>
                        <p:cNvPr id="0" name="Изображение 307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898" y="2478"/>
                          <a:ext cx="1392" cy="507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99CC00"/>
                            </a:gs>
                            <a:gs pos="50000">
                              <a:srgbClr val="99CC00">
                                <a:gamma/>
                                <a:tint val="0"/>
                                <a:invGamma/>
                              </a:srgbClr>
                            </a:gs>
                            <a:gs pos="100000">
                              <a:srgbClr val="99CC00"/>
                            </a:gs>
                          </a:gsLst>
                          <a:lin ang="5400000" scaled="1"/>
                          <a:tileRect/>
                        </a:gra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1514" name="Замещающее содержимое 21513"/>
          <p:cNvGraphicFramePr/>
          <p:nvPr>
            <p:ph sz="half" idx="2"/>
          </p:nvPr>
        </p:nvGraphicFramePr>
        <p:xfrm>
          <a:off x="0" y="1125538"/>
          <a:ext cx="53530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7" imgW="3495675" imgH="3743325" progId="GraphCtrl.Document">
                  <p:embed/>
                </p:oleObj>
              </mc:Choice>
              <mc:Fallback>
                <p:oleObj name="" r:id="rId7" imgW="3495675" imgH="3743325" progId="GraphCtrl.Document">
                  <p:embed/>
                  <p:pic>
                    <p:nvPicPr>
                      <p:cNvPr id="0" name="Изображение 3078"/>
                      <p:cNvPicPr/>
                      <p:nvPr/>
                    </p:nvPicPr>
                    <p:blipFill>
                      <a:blip r:embed="rId8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0" y="1125538"/>
                        <a:ext cx="5353050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5" name="Прямоугольник 21514"/>
          <p:cNvSpPr/>
          <p:nvPr/>
        </p:nvSpPr>
        <p:spPr>
          <a:xfrm>
            <a:off x="3851275" y="333375"/>
            <a:ext cx="4968875" cy="1152525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Определите, какое 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уравнение  решено: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21516" name="Полилиния 21515"/>
          <p:cNvSpPr/>
          <p:nvPr/>
        </p:nvSpPr>
        <p:spPr>
          <a:xfrm>
            <a:off x="1476375" y="1196975"/>
            <a:ext cx="2519363" cy="4868863"/>
          </a:xfrm>
          <a:custGeom>
            <a:avLst/>
            <a:gdLst/>
            <a:ahLst/>
            <a:cxnLst/>
            <a:pathLst>
              <a:path w="4236" h="6585">
                <a:moveTo>
                  <a:pt x="0" y="0"/>
                </a:moveTo>
                <a:cubicBezTo>
                  <a:pt x="65" y="358"/>
                  <a:pt x="293" y="1625"/>
                  <a:pt x="390" y="2145"/>
                </a:cubicBezTo>
                <a:cubicBezTo>
                  <a:pt x="487" y="2665"/>
                  <a:pt x="518" y="2815"/>
                  <a:pt x="585" y="3120"/>
                </a:cubicBezTo>
                <a:cubicBezTo>
                  <a:pt x="652" y="3425"/>
                  <a:pt x="713" y="3673"/>
                  <a:pt x="795" y="3975"/>
                </a:cubicBezTo>
                <a:cubicBezTo>
                  <a:pt x="877" y="4277"/>
                  <a:pt x="968" y="4605"/>
                  <a:pt x="1080" y="4935"/>
                </a:cubicBezTo>
                <a:cubicBezTo>
                  <a:pt x="1192" y="5265"/>
                  <a:pt x="1355" y="5710"/>
                  <a:pt x="1470" y="5955"/>
                </a:cubicBezTo>
                <a:cubicBezTo>
                  <a:pt x="1585" y="6200"/>
                  <a:pt x="1660" y="6300"/>
                  <a:pt x="1770" y="6405"/>
                </a:cubicBezTo>
                <a:cubicBezTo>
                  <a:pt x="1880" y="6510"/>
                  <a:pt x="2015" y="6585"/>
                  <a:pt x="2130" y="6585"/>
                </a:cubicBezTo>
                <a:cubicBezTo>
                  <a:pt x="2245" y="6585"/>
                  <a:pt x="2337" y="6535"/>
                  <a:pt x="2460" y="6405"/>
                </a:cubicBezTo>
                <a:cubicBezTo>
                  <a:pt x="2583" y="6275"/>
                  <a:pt x="2747" y="6040"/>
                  <a:pt x="2865" y="5805"/>
                </a:cubicBezTo>
                <a:cubicBezTo>
                  <a:pt x="2983" y="5570"/>
                  <a:pt x="3080" y="5258"/>
                  <a:pt x="3165" y="4995"/>
                </a:cubicBezTo>
                <a:cubicBezTo>
                  <a:pt x="3250" y="4732"/>
                  <a:pt x="3310" y="4480"/>
                  <a:pt x="3375" y="4230"/>
                </a:cubicBezTo>
                <a:cubicBezTo>
                  <a:pt x="3440" y="3980"/>
                  <a:pt x="3497" y="3738"/>
                  <a:pt x="3555" y="3495"/>
                </a:cubicBezTo>
                <a:cubicBezTo>
                  <a:pt x="3613" y="3252"/>
                  <a:pt x="3663" y="3040"/>
                  <a:pt x="3720" y="2775"/>
                </a:cubicBezTo>
                <a:cubicBezTo>
                  <a:pt x="3777" y="2510"/>
                  <a:pt x="3814" y="2366"/>
                  <a:pt x="3900" y="1905"/>
                </a:cubicBezTo>
                <a:cubicBezTo>
                  <a:pt x="3986" y="1444"/>
                  <a:pt x="4166" y="406"/>
                  <a:pt x="4236" y="11"/>
                </a:cubicBezTo>
              </a:path>
            </a:pathLst>
          </a:custGeom>
          <a:noFill/>
          <a:ln w="50800" cap="flat" cmpd="sng">
            <a:solidFill>
              <a:srgbClr val="008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21517" name="Группа 21516"/>
          <p:cNvGrpSpPr/>
          <p:nvPr/>
        </p:nvGrpSpPr>
        <p:grpSpPr>
          <a:xfrm>
            <a:off x="3276600" y="5640388"/>
            <a:ext cx="5545138" cy="850900"/>
            <a:chOff x="1746" y="3553"/>
            <a:chExt cx="3493" cy="536"/>
          </a:xfrm>
        </p:grpSpPr>
        <p:sp>
          <p:nvSpPr>
            <p:cNvPr id="21518" name="Прямоугольник 21517"/>
            <p:cNvSpPr/>
            <p:nvPr/>
          </p:nvSpPr>
          <p:spPr>
            <a:xfrm>
              <a:off x="1746" y="3612"/>
              <a:ext cx="3493" cy="45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r>
                <a:rPr sz="3200" b="1" i="1">
                  <a:latin typeface="Georgia" panose="02040502050405020303" pitchFamily="18" charset="0"/>
                </a:rPr>
                <a:t>Ответ:  </a:t>
              </a:r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1519" name="Объект 21518"/>
            <p:cNvGraphicFramePr/>
            <p:nvPr/>
          </p:nvGraphicFramePr>
          <p:xfrm>
            <a:off x="3282" y="3553"/>
            <a:ext cx="1691" cy="5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9" imgW="736600" imgH="228600" progId="Equation.3">
                    <p:embed/>
                  </p:oleObj>
                </mc:Choice>
                <mc:Fallback>
                  <p:oleObj name="" r:id="rId9" imgW="736600" imgH="228600" progId="Equation.3">
                    <p:embed/>
                    <p:pic>
                      <p:nvPicPr>
                        <p:cNvPr id="0" name="Изображение 308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282" y="3553"/>
                          <a:ext cx="1691" cy="53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Прямоугольник 22529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22531" name="Замещающее содержимое 22530"/>
          <p:cNvGraphicFramePr/>
          <p:nvPr>
            <p:ph sz="half" idx="1"/>
          </p:nvPr>
        </p:nvGraphicFramePr>
        <p:xfrm>
          <a:off x="-9525" y="1125538"/>
          <a:ext cx="53530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083"/>
                      <p:cNvPicPr/>
                      <p:nvPr/>
                    </p:nvPicPr>
                    <p:blipFill>
                      <a:blip r:embed="rId2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-9525" y="1125538"/>
                        <a:ext cx="5353050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544" name="Группа 22543"/>
          <p:cNvGrpSpPr/>
          <p:nvPr/>
        </p:nvGrpSpPr>
        <p:grpSpPr>
          <a:xfrm>
            <a:off x="6084888" y="1700213"/>
            <a:ext cx="2447925" cy="1385887"/>
            <a:chOff x="3833" y="1071"/>
            <a:chExt cx="1542" cy="873"/>
          </a:xfrm>
        </p:grpSpPr>
        <p:sp>
          <p:nvSpPr>
            <p:cNvPr id="22533" name="Прямоугольник 22532"/>
            <p:cNvSpPr/>
            <p:nvPr/>
          </p:nvSpPr>
          <p:spPr>
            <a:xfrm>
              <a:off x="3833" y="1117"/>
              <a:ext cx="1542" cy="816"/>
            </a:xfrm>
            <a:prstGeom prst="rect">
              <a:avLst/>
            </a:prstGeom>
            <a:gradFill rotWithShape="1">
              <a:gsLst>
                <a:gs pos="0">
                  <a:srgbClr val="FF9900"/>
                </a:gs>
                <a:gs pos="50000">
                  <a:srgbClr val="FF9900">
                    <a:gamma/>
                    <a:tint val="0"/>
                    <a:invGamma/>
                  </a:srgbClr>
                </a:gs>
                <a:gs pos="100000">
                  <a:srgbClr val="FF99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2534" name="Объект 22533"/>
            <p:cNvGraphicFramePr/>
            <p:nvPr/>
          </p:nvGraphicFramePr>
          <p:xfrm>
            <a:off x="4150" y="1071"/>
            <a:ext cx="864" cy="8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3" imgW="393700" imgH="393700" progId="Equation.3">
                    <p:embed/>
                  </p:oleObj>
                </mc:Choice>
                <mc:Fallback>
                  <p:oleObj name="" r:id="rId3" imgW="393700" imgH="393700" progId="Equation.3">
                    <p:embed/>
                    <p:pic>
                      <p:nvPicPr>
                        <p:cNvPr id="0" name="Изображение 307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150" y="1071"/>
                          <a:ext cx="864" cy="87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535" name="Группа 22534"/>
          <p:cNvGrpSpPr/>
          <p:nvPr/>
        </p:nvGrpSpPr>
        <p:grpSpPr>
          <a:xfrm>
            <a:off x="6045200" y="3284538"/>
            <a:ext cx="2520950" cy="804862"/>
            <a:chOff x="3808" y="2478"/>
            <a:chExt cx="1588" cy="507"/>
          </a:xfrm>
        </p:grpSpPr>
        <p:sp>
          <p:nvSpPr>
            <p:cNvPr id="22536" name="Прямоугольник 22535"/>
            <p:cNvSpPr/>
            <p:nvPr/>
          </p:nvSpPr>
          <p:spPr>
            <a:xfrm>
              <a:off x="3808" y="2478"/>
              <a:ext cx="1588" cy="499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2537" name="Объект 22536"/>
            <p:cNvGraphicFramePr/>
            <p:nvPr/>
          </p:nvGraphicFramePr>
          <p:xfrm>
            <a:off x="3926" y="2478"/>
            <a:ext cx="1336" cy="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2" name="" r:id="rId5" imgW="609600" imgH="228600" progId="Equation.3">
                    <p:embed/>
                  </p:oleObj>
                </mc:Choice>
                <mc:Fallback>
                  <p:oleObj name="" r:id="rId5" imgW="609600" imgH="228600" progId="Equation.3">
                    <p:embed/>
                    <p:pic>
                      <p:nvPicPr>
                        <p:cNvPr id="0" name="Изображение 308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926" y="2478"/>
                          <a:ext cx="1336" cy="507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99CC00"/>
                            </a:gs>
                            <a:gs pos="50000">
                              <a:srgbClr val="99CC00">
                                <a:gamma/>
                                <a:tint val="0"/>
                                <a:invGamma/>
                              </a:srgbClr>
                            </a:gs>
                            <a:gs pos="100000">
                              <a:srgbClr val="99CC00"/>
                            </a:gs>
                          </a:gsLst>
                          <a:lin ang="5400000" scaled="1"/>
                          <a:tileRect/>
                        </a:gra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538" name="Замещающее содержимое 22537"/>
          <p:cNvGraphicFramePr/>
          <p:nvPr>
            <p:ph sz="half" idx="2"/>
          </p:nvPr>
        </p:nvGraphicFramePr>
        <p:xfrm>
          <a:off x="0" y="1125538"/>
          <a:ext cx="5354638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7" imgW="3495675" imgH="3743325" progId="GraphCtrl.Document">
                  <p:embed/>
                </p:oleObj>
              </mc:Choice>
              <mc:Fallback>
                <p:oleObj name="" r:id="rId7" imgW="3495675" imgH="3743325" progId="GraphCtrl.Document">
                  <p:embed/>
                  <p:pic>
                    <p:nvPicPr>
                      <p:cNvPr id="0" name="Изображение 3084"/>
                      <p:cNvPicPr/>
                      <p:nvPr/>
                    </p:nvPicPr>
                    <p:blipFill>
                      <a:blip r:embed="rId8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0" y="1125538"/>
                        <a:ext cx="5354638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9" name="Прямоугольник 22538"/>
          <p:cNvSpPr/>
          <p:nvPr/>
        </p:nvSpPr>
        <p:spPr>
          <a:xfrm>
            <a:off x="3851275" y="333375"/>
            <a:ext cx="4968875" cy="1152525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Определите, какое 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уравнение  решено: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22540" name="Полилиния 22539"/>
          <p:cNvSpPr/>
          <p:nvPr/>
        </p:nvSpPr>
        <p:spPr>
          <a:xfrm>
            <a:off x="1619250" y="1341438"/>
            <a:ext cx="2232025" cy="3860800"/>
          </a:xfrm>
          <a:custGeom>
            <a:avLst/>
            <a:gdLst/>
            <a:ahLst/>
            <a:cxnLst/>
            <a:pathLst>
              <a:path w="4236" h="6585">
                <a:moveTo>
                  <a:pt x="0" y="0"/>
                </a:moveTo>
                <a:cubicBezTo>
                  <a:pt x="65" y="358"/>
                  <a:pt x="293" y="1625"/>
                  <a:pt x="390" y="2145"/>
                </a:cubicBezTo>
                <a:cubicBezTo>
                  <a:pt x="487" y="2665"/>
                  <a:pt x="518" y="2815"/>
                  <a:pt x="585" y="3120"/>
                </a:cubicBezTo>
                <a:cubicBezTo>
                  <a:pt x="652" y="3425"/>
                  <a:pt x="713" y="3673"/>
                  <a:pt x="795" y="3975"/>
                </a:cubicBezTo>
                <a:cubicBezTo>
                  <a:pt x="877" y="4277"/>
                  <a:pt x="968" y="4605"/>
                  <a:pt x="1080" y="4935"/>
                </a:cubicBezTo>
                <a:cubicBezTo>
                  <a:pt x="1192" y="5265"/>
                  <a:pt x="1355" y="5710"/>
                  <a:pt x="1470" y="5955"/>
                </a:cubicBezTo>
                <a:cubicBezTo>
                  <a:pt x="1585" y="6200"/>
                  <a:pt x="1660" y="6300"/>
                  <a:pt x="1770" y="6405"/>
                </a:cubicBezTo>
                <a:cubicBezTo>
                  <a:pt x="1880" y="6510"/>
                  <a:pt x="2015" y="6585"/>
                  <a:pt x="2130" y="6585"/>
                </a:cubicBezTo>
                <a:cubicBezTo>
                  <a:pt x="2245" y="6585"/>
                  <a:pt x="2337" y="6535"/>
                  <a:pt x="2460" y="6405"/>
                </a:cubicBezTo>
                <a:cubicBezTo>
                  <a:pt x="2583" y="6275"/>
                  <a:pt x="2747" y="6040"/>
                  <a:pt x="2865" y="5805"/>
                </a:cubicBezTo>
                <a:cubicBezTo>
                  <a:pt x="2983" y="5570"/>
                  <a:pt x="3080" y="5258"/>
                  <a:pt x="3165" y="4995"/>
                </a:cubicBezTo>
                <a:cubicBezTo>
                  <a:pt x="3250" y="4732"/>
                  <a:pt x="3310" y="4480"/>
                  <a:pt x="3375" y="4230"/>
                </a:cubicBezTo>
                <a:cubicBezTo>
                  <a:pt x="3440" y="3980"/>
                  <a:pt x="3497" y="3738"/>
                  <a:pt x="3555" y="3495"/>
                </a:cubicBezTo>
                <a:cubicBezTo>
                  <a:pt x="3613" y="3252"/>
                  <a:pt x="3663" y="3040"/>
                  <a:pt x="3720" y="2775"/>
                </a:cubicBezTo>
                <a:cubicBezTo>
                  <a:pt x="3777" y="2510"/>
                  <a:pt x="3814" y="2366"/>
                  <a:pt x="3900" y="1905"/>
                </a:cubicBezTo>
                <a:cubicBezTo>
                  <a:pt x="3986" y="1444"/>
                  <a:pt x="4166" y="406"/>
                  <a:pt x="4236" y="11"/>
                </a:cubicBezTo>
              </a:path>
            </a:pathLst>
          </a:custGeom>
          <a:noFill/>
          <a:ln w="50800" cap="flat" cmpd="sng">
            <a:solidFill>
              <a:srgbClr val="008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22545" name="Группа 22544"/>
          <p:cNvGrpSpPr/>
          <p:nvPr/>
        </p:nvGrpSpPr>
        <p:grpSpPr>
          <a:xfrm>
            <a:off x="3276600" y="5229225"/>
            <a:ext cx="5545138" cy="1465263"/>
            <a:chOff x="2064" y="3294"/>
            <a:chExt cx="3493" cy="923"/>
          </a:xfrm>
        </p:grpSpPr>
        <p:sp>
          <p:nvSpPr>
            <p:cNvPr id="22542" name="Прямоугольник 22541"/>
            <p:cNvSpPr/>
            <p:nvPr/>
          </p:nvSpPr>
          <p:spPr>
            <a:xfrm>
              <a:off x="2064" y="3339"/>
              <a:ext cx="3493" cy="862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r>
                <a:rPr sz="3200" b="1" i="1">
                  <a:latin typeface="Georgia" panose="02040502050405020303" pitchFamily="18" charset="0"/>
                </a:rPr>
                <a:t>Ответ:  </a:t>
              </a:r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2543" name="Объект 22542"/>
            <p:cNvGraphicFramePr/>
            <p:nvPr/>
          </p:nvGraphicFramePr>
          <p:xfrm>
            <a:off x="3696" y="3294"/>
            <a:ext cx="1458" cy="9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9" imgW="635000" imgH="393700" progId="Equation.3">
                    <p:embed/>
                  </p:oleObj>
                </mc:Choice>
                <mc:Fallback>
                  <p:oleObj name="" r:id="rId9" imgW="635000" imgH="393700" progId="Equation.3">
                    <p:embed/>
                    <p:pic>
                      <p:nvPicPr>
                        <p:cNvPr id="0" name="Изображение 3080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696" y="3294"/>
                          <a:ext cx="1458" cy="92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Прямоугольник 24577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24579" name="Замещающее содержимое 24578"/>
          <p:cNvGraphicFramePr/>
          <p:nvPr>
            <p:ph sz="half" idx="1"/>
          </p:nvPr>
        </p:nvGraphicFramePr>
        <p:xfrm>
          <a:off x="-9525" y="1125538"/>
          <a:ext cx="53530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082"/>
                      <p:cNvPicPr/>
                      <p:nvPr/>
                    </p:nvPicPr>
                    <p:blipFill>
                      <a:blip r:embed="rId2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-9525" y="1125538"/>
                        <a:ext cx="5353050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580" name="Группа 24579"/>
          <p:cNvGrpSpPr/>
          <p:nvPr/>
        </p:nvGrpSpPr>
        <p:grpSpPr>
          <a:xfrm>
            <a:off x="6011863" y="2060575"/>
            <a:ext cx="2520950" cy="830263"/>
            <a:chOff x="3787" y="1389"/>
            <a:chExt cx="1588" cy="523"/>
          </a:xfrm>
        </p:grpSpPr>
        <p:sp>
          <p:nvSpPr>
            <p:cNvPr id="24581" name="Прямоугольник 24580"/>
            <p:cNvSpPr/>
            <p:nvPr/>
          </p:nvSpPr>
          <p:spPr>
            <a:xfrm>
              <a:off x="3787" y="1389"/>
              <a:ext cx="1588" cy="499"/>
            </a:xfrm>
            <a:prstGeom prst="rect">
              <a:avLst/>
            </a:prstGeom>
            <a:gradFill rotWithShape="1">
              <a:gsLst>
                <a:gs pos="0">
                  <a:srgbClr val="3366FF"/>
                </a:gs>
                <a:gs pos="50000">
                  <a:srgbClr val="3366FF">
                    <a:gamma/>
                    <a:tint val="0"/>
                    <a:invGamma/>
                  </a:srgbClr>
                </a:gs>
                <a:gs pos="100000">
                  <a:srgbClr val="3366FF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4582" name="Объект 24581"/>
            <p:cNvGraphicFramePr/>
            <p:nvPr/>
          </p:nvGraphicFramePr>
          <p:xfrm>
            <a:off x="4113" y="1406"/>
            <a:ext cx="920" cy="5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" r:id="rId3" imgW="419100" imgH="228600" progId="Equation.3">
                    <p:embed/>
                  </p:oleObj>
                </mc:Choice>
                <mc:Fallback>
                  <p:oleObj name="" r:id="rId3" imgW="419100" imgH="228600" progId="Equation.3">
                    <p:embed/>
                    <p:pic>
                      <p:nvPicPr>
                        <p:cNvPr id="0" name="Изображение 3089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113" y="1406"/>
                          <a:ext cx="920" cy="5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583" name="Группа 24582"/>
          <p:cNvGrpSpPr/>
          <p:nvPr/>
        </p:nvGrpSpPr>
        <p:grpSpPr>
          <a:xfrm>
            <a:off x="6045200" y="3284538"/>
            <a:ext cx="2520950" cy="792162"/>
            <a:chOff x="3808" y="2478"/>
            <a:chExt cx="1588" cy="499"/>
          </a:xfrm>
        </p:grpSpPr>
        <p:sp>
          <p:nvSpPr>
            <p:cNvPr id="24584" name="Прямоугольник 24583"/>
            <p:cNvSpPr/>
            <p:nvPr/>
          </p:nvSpPr>
          <p:spPr>
            <a:xfrm>
              <a:off x="3808" y="2478"/>
              <a:ext cx="1588" cy="499"/>
            </a:xfrm>
            <a:prstGeom prst="rect">
              <a:avLst/>
            </a:prstGeom>
            <a:gradFill rotWithShape="1">
              <a:gsLst>
                <a:gs pos="0">
                  <a:srgbClr val="993300"/>
                </a:gs>
                <a:gs pos="50000">
                  <a:srgbClr val="993300">
                    <a:gamma/>
                    <a:tint val="0"/>
                    <a:invGamma/>
                  </a:srgbClr>
                </a:gs>
                <a:gs pos="100000">
                  <a:srgbClr val="9933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4585" name="Объект 24584"/>
            <p:cNvGraphicFramePr/>
            <p:nvPr/>
          </p:nvGraphicFramePr>
          <p:xfrm>
            <a:off x="3898" y="2506"/>
            <a:ext cx="1392" cy="4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5" imgW="634365" imgH="203200" progId="Equation.3">
                    <p:embed/>
                  </p:oleObj>
                </mc:Choice>
                <mc:Fallback>
                  <p:oleObj name="" r:id="rId5" imgW="634365" imgH="203200" progId="Equation.3">
                    <p:embed/>
                    <p:pic>
                      <p:nvPicPr>
                        <p:cNvPr id="0" name="Изображение 309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898" y="2506"/>
                          <a:ext cx="1392" cy="451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993300"/>
                            </a:gs>
                            <a:gs pos="50000">
                              <a:srgbClr val="993300">
                                <a:gamma/>
                                <a:tint val="0"/>
                                <a:invGamma/>
                              </a:srgbClr>
                            </a:gs>
                            <a:gs pos="100000">
                              <a:srgbClr val="993300"/>
                            </a:gs>
                          </a:gsLst>
                          <a:lin ang="5400000" scaled="1"/>
                          <a:tileRect/>
                        </a:gradFill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586" name="Замещающее содержимое 24585"/>
          <p:cNvGraphicFramePr/>
          <p:nvPr>
            <p:ph sz="half" idx="2"/>
          </p:nvPr>
        </p:nvGraphicFramePr>
        <p:xfrm>
          <a:off x="0" y="1125538"/>
          <a:ext cx="5354638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7" imgW="3495675" imgH="3743325" progId="GraphCtrl.Document">
                  <p:embed/>
                </p:oleObj>
              </mc:Choice>
              <mc:Fallback>
                <p:oleObj name="" r:id="rId7" imgW="3495675" imgH="3743325" progId="GraphCtrl.Document">
                  <p:embed/>
                  <p:pic>
                    <p:nvPicPr>
                      <p:cNvPr id="0" name="Изображение 3086"/>
                      <p:cNvPicPr/>
                      <p:nvPr/>
                    </p:nvPicPr>
                    <p:blipFill>
                      <a:blip r:embed="rId8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0" y="1125538"/>
                        <a:ext cx="5354638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7" name="Прямоугольник 24586"/>
          <p:cNvSpPr/>
          <p:nvPr/>
        </p:nvSpPr>
        <p:spPr>
          <a:xfrm>
            <a:off x="3851275" y="333375"/>
            <a:ext cx="4968875" cy="1152525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Определите, какое 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уравнение  решено: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24592" name="Полилиния 24591"/>
          <p:cNvSpPr/>
          <p:nvPr/>
        </p:nvSpPr>
        <p:spPr>
          <a:xfrm>
            <a:off x="323850" y="1562100"/>
            <a:ext cx="4487863" cy="5092700"/>
          </a:xfrm>
          <a:custGeom>
            <a:avLst/>
            <a:gdLst/>
            <a:ahLst/>
            <a:cxnLst/>
            <a:pathLst>
              <a:path w="2827" h="3208">
                <a:moveTo>
                  <a:pt x="0" y="0"/>
                </a:moveTo>
                <a:lnTo>
                  <a:pt x="2827" y="3208"/>
                </a:lnTo>
              </a:path>
            </a:pathLst>
          </a:custGeom>
          <a:noFill/>
          <a:ln w="47625" cap="flat" cmpd="sng">
            <a:solidFill>
              <a:srgbClr val="8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24593" name="Группа 24592"/>
          <p:cNvGrpSpPr/>
          <p:nvPr/>
        </p:nvGrpSpPr>
        <p:grpSpPr>
          <a:xfrm>
            <a:off x="3276600" y="5157788"/>
            <a:ext cx="5545138" cy="765175"/>
            <a:chOff x="1746" y="3583"/>
            <a:chExt cx="3493" cy="482"/>
          </a:xfrm>
        </p:grpSpPr>
        <p:sp>
          <p:nvSpPr>
            <p:cNvPr id="24594" name="Прямоугольник 24593"/>
            <p:cNvSpPr/>
            <p:nvPr/>
          </p:nvSpPr>
          <p:spPr>
            <a:xfrm>
              <a:off x="1746" y="3612"/>
              <a:ext cx="3493" cy="45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r>
                <a:rPr sz="3200" b="1" i="1">
                  <a:latin typeface="Georgia" panose="02040502050405020303" pitchFamily="18" charset="0"/>
                </a:rPr>
                <a:t>Ответ:  </a:t>
              </a:r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4595" name="Объект 24594"/>
            <p:cNvGraphicFramePr/>
            <p:nvPr/>
          </p:nvGraphicFramePr>
          <p:xfrm>
            <a:off x="3327" y="3583"/>
            <a:ext cx="1603" cy="4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9" imgW="697865" imgH="203200" progId="Equation.3">
                    <p:embed/>
                  </p:oleObj>
                </mc:Choice>
                <mc:Fallback>
                  <p:oleObj name="" r:id="rId9" imgW="697865" imgH="203200" progId="Equation.3">
                    <p:embed/>
                    <p:pic>
                      <p:nvPicPr>
                        <p:cNvPr id="0" name="Изображение 309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327" y="3583"/>
                          <a:ext cx="1603" cy="47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596" name="Группа 24595"/>
          <p:cNvGrpSpPr/>
          <p:nvPr/>
        </p:nvGrpSpPr>
        <p:grpSpPr>
          <a:xfrm>
            <a:off x="5418138" y="5876925"/>
            <a:ext cx="3421062" cy="981075"/>
            <a:chOff x="320" y="1752"/>
            <a:chExt cx="1898" cy="463"/>
          </a:xfrm>
        </p:grpSpPr>
        <p:sp>
          <p:nvSpPr>
            <p:cNvPr id="24597" name="Прямоугольник 24596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4598" name="Объект 24597"/>
            <p:cNvGraphicFramePr/>
            <p:nvPr/>
          </p:nvGraphicFramePr>
          <p:xfrm>
            <a:off x="320" y="1752"/>
            <a:ext cx="1898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11" imgW="812165" imgH="203200" progId="Equation.3">
                    <p:embed/>
                  </p:oleObj>
                </mc:Choice>
                <mc:Fallback>
                  <p:oleObj name="" r:id="rId11" imgW="812165" imgH="203200" progId="Equation.3">
                    <p:embed/>
                    <p:pic>
                      <p:nvPicPr>
                        <p:cNvPr id="0" name="Изображение 3091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320" y="1752"/>
                          <a:ext cx="1898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4" name="Прямоугольник 25603"/>
          <p:cNvSpPr/>
          <p:nvPr/>
        </p:nvSpPr>
        <p:spPr>
          <a:xfrm>
            <a:off x="755650" y="1341438"/>
            <a:ext cx="7848600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gradFill rotWithShape="1">
                  <a:gsLst>
                    <a:gs pos="0">
                      <a:schemeClr val="folHlink"/>
                    </a:gs>
                    <a:gs pos="100000">
                      <a:srgbClr val="0080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Графический способ</a:t>
            </a:r>
            <a:endParaRPr lang="ru-RU" altLang="en-US" sz="3600" b="1" i="1">
              <a:gradFill rotWithShape="1">
                <a:gsLst>
                  <a:gs pos="0">
                    <a:schemeClr val="folHlink"/>
                  </a:gs>
                  <a:gs pos="100000">
                    <a:srgbClr val="008000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  <a:p>
            <a:pPr algn="ctr"/>
            <a:r>
              <a:rPr lang="ru-RU" altLang="en-US" sz="3600" b="1" i="1">
                <a:gradFill rotWithShape="1">
                  <a:gsLst>
                    <a:gs pos="0">
                      <a:schemeClr val="folHlink"/>
                    </a:gs>
                    <a:gs pos="100000">
                      <a:srgbClr val="0080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решения </a:t>
            </a:r>
            <a:endParaRPr lang="ru-RU" altLang="en-US" sz="3600" b="1" i="1">
              <a:gradFill rotWithShape="1">
                <a:gsLst>
                  <a:gs pos="0">
                    <a:schemeClr val="folHlink"/>
                  </a:gs>
                  <a:gs pos="100000">
                    <a:srgbClr val="008000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  <a:p>
            <a:pPr algn="ctr"/>
            <a:r>
              <a:rPr lang="ru-RU" altLang="en-US" sz="3600" b="1" i="1">
                <a:gradFill rotWithShape="1">
                  <a:gsLst>
                    <a:gs pos="0">
                      <a:schemeClr val="folHlink"/>
                    </a:gs>
                    <a:gs pos="100000">
                      <a:srgbClr val="008000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Georgia" panose="02040502050405020303" pitchFamily="18" charset="0"/>
                <a:ea typeface="Georgia" panose="02040502050405020303" pitchFamily="18" charset="0"/>
              </a:rPr>
              <a:t>квадратного уравнения.</a:t>
            </a:r>
            <a:endParaRPr lang="ru-RU" altLang="en-US" sz="3600" b="1" i="1">
              <a:gradFill rotWithShape="1">
                <a:gsLst>
                  <a:gs pos="0">
                    <a:schemeClr val="folHlink"/>
                  </a:gs>
                  <a:gs pos="100000">
                    <a:srgbClr val="008000"/>
                  </a:gs>
                </a:gsLst>
                <a:path path="shape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Georgia" panose="02040502050405020303" pitchFamily="18" charset="0"/>
              <a:ea typeface="Georgia" panose="02040502050405020303" pitchFamily="18" charset="0"/>
            </a:endParaRPr>
          </a:p>
        </p:txBody>
      </p:sp>
      <p:grpSp>
        <p:nvGrpSpPr>
          <p:cNvPr id="25605" name="Группа 25604"/>
          <p:cNvGrpSpPr/>
          <p:nvPr/>
        </p:nvGrpSpPr>
        <p:grpSpPr>
          <a:xfrm>
            <a:off x="2124075" y="4437063"/>
            <a:ext cx="4702175" cy="1023937"/>
            <a:chOff x="128" y="1752"/>
            <a:chExt cx="2283" cy="463"/>
          </a:xfrm>
        </p:grpSpPr>
        <p:sp>
          <p:nvSpPr>
            <p:cNvPr id="25606" name="Прямоугольник 25605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5607" name="Объект 25606"/>
            <p:cNvGraphicFramePr/>
            <p:nvPr/>
          </p:nvGraphicFramePr>
          <p:xfrm>
            <a:off x="128" y="1752"/>
            <a:ext cx="2283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" r:id="rId1" imgW="977265" imgH="203200" progId="Equation.3">
                    <p:embed/>
                  </p:oleObj>
                </mc:Choice>
                <mc:Fallback>
                  <p:oleObj name="" r:id="rId1" imgW="977265" imgH="203200" progId="Equation.3">
                    <p:embed/>
                    <p:pic>
                      <p:nvPicPr>
                        <p:cNvPr id="0" name="Изображение 3090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28" y="1752"/>
                          <a:ext cx="2283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6628" name="Группа 26627"/>
          <p:cNvGrpSpPr/>
          <p:nvPr/>
        </p:nvGrpSpPr>
        <p:grpSpPr>
          <a:xfrm>
            <a:off x="3924300" y="0"/>
            <a:ext cx="4702175" cy="1023938"/>
            <a:chOff x="128" y="1752"/>
            <a:chExt cx="2283" cy="463"/>
          </a:xfrm>
        </p:grpSpPr>
        <p:sp>
          <p:nvSpPr>
            <p:cNvPr id="26629" name="Прямоугольник 26628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6630" name="Объект 26629"/>
            <p:cNvGraphicFramePr/>
            <p:nvPr/>
          </p:nvGraphicFramePr>
          <p:xfrm>
            <a:off x="128" y="1752"/>
            <a:ext cx="2283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1" imgW="977265" imgH="203200" progId="Equation.3">
                    <p:embed/>
                  </p:oleObj>
                </mc:Choice>
                <mc:Fallback>
                  <p:oleObj name="" r:id="rId1" imgW="977265" imgH="203200" progId="Equation.3">
                    <p:embed/>
                    <p:pic>
                      <p:nvPicPr>
                        <p:cNvPr id="0" name="Изображение 309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28" y="1752"/>
                          <a:ext cx="2283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631" name="Прямоугольник 26630"/>
          <p:cNvSpPr/>
          <p:nvPr/>
        </p:nvSpPr>
        <p:spPr>
          <a:xfrm>
            <a:off x="468313" y="260350"/>
            <a:ext cx="3095625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Алгоритм:</a:t>
            </a:r>
            <a:endParaRPr sz="3200" b="1" i="1">
              <a:latin typeface="Georgia" panose="02040502050405020303" pitchFamily="18" charset="0"/>
            </a:endParaRPr>
          </a:p>
        </p:txBody>
      </p:sp>
      <p:grpSp>
        <p:nvGrpSpPr>
          <p:cNvPr id="26632" name="Группа 26631"/>
          <p:cNvGrpSpPr/>
          <p:nvPr/>
        </p:nvGrpSpPr>
        <p:grpSpPr>
          <a:xfrm>
            <a:off x="0" y="1125538"/>
            <a:ext cx="2055813" cy="938212"/>
            <a:chOff x="793" y="1781"/>
            <a:chExt cx="998" cy="424"/>
          </a:xfrm>
        </p:grpSpPr>
        <p:sp>
          <p:nvSpPr>
            <p:cNvPr id="26633" name="Прямоугольник 26632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6634" name="Объект 26633"/>
            <p:cNvGraphicFramePr/>
            <p:nvPr/>
          </p:nvGraphicFramePr>
          <p:xfrm>
            <a:off x="854" y="1781"/>
            <a:ext cx="830" cy="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3" imgW="354965" imgH="177800" progId="Equation.3">
                    <p:embed/>
                  </p:oleObj>
                </mc:Choice>
                <mc:Fallback>
                  <p:oleObj name="" r:id="rId3" imgW="354965" imgH="177800" progId="Equation.3">
                    <p:embed/>
                    <p:pic>
                      <p:nvPicPr>
                        <p:cNvPr id="0" name="Изображение 309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54" y="1781"/>
                          <a:ext cx="830" cy="40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635" name="Стрелка вправо с вырезом 26634"/>
          <p:cNvSpPr/>
          <p:nvPr/>
        </p:nvSpPr>
        <p:spPr>
          <a:xfrm>
            <a:off x="1979613" y="1412875"/>
            <a:ext cx="1368425" cy="287338"/>
          </a:xfrm>
          <a:prstGeom prst="notchedRightArrow">
            <a:avLst>
              <a:gd name="adj1" fmla="val 50000"/>
              <a:gd name="adj2" fmla="val 119060"/>
            </a:avLst>
          </a:prstGeom>
          <a:gradFill rotWithShape="1">
            <a:gsLst>
              <a:gs pos="0">
                <a:srgbClr val="99CC00">
                  <a:gamma/>
                  <a:tint val="7059"/>
                  <a:invGamma/>
                </a:srgbClr>
              </a:gs>
              <a:gs pos="50000">
                <a:srgbClr val="99CC00"/>
              </a:gs>
              <a:gs pos="100000">
                <a:srgbClr val="99CC00">
                  <a:gamma/>
                  <a:tint val="7059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rgbClr val="8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26636" name="Группа 26635"/>
          <p:cNvGrpSpPr/>
          <p:nvPr/>
        </p:nvGrpSpPr>
        <p:grpSpPr>
          <a:xfrm>
            <a:off x="3348038" y="908050"/>
            <a:ext cx="4702175" cy="1023938"/>
            <a:chOff x="128" y="1752"/>
            <a:chExt cx="2283" cy="463"/>
          </a:xfrm>
        </p:grpSpPr>
        <p:sp>
          <p:nvSpPr>
            <p:cNvPr id="26637" name="Прямоугольник 26636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6638" name="Объект 26637"/>
            <p:cNvGraphicFramePr/>
            <p:nvPr/>
          </p:nvGraphicFramePr>
          <p:xfrm>
            <a:off x="128" y="1752"/>
            <a:ext cx="2283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5" imgW="977265" imgH="203200" progId="Equation.3">
                    <p:embed/>
                  </p:oleObj>
                </mc:Choice>
                <mc:Fallback>
                  <p:oleObj name="" r:id="rId5" imgW="977265" imgH="203200" progId="Equation.3">
                    <p:embed/>
                    <p:pic>
                      <p:nvPicPr>
                        <p:cNvPr id="0" name="Изображение 308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28" y="1752"/>
                          <a:ext cx="2283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639" name="Прямое соединение 26638"/>
          <p:cNvSpPr/>
          <p:nvPr/>
        </p:nvSpPr>
        <p:spPr>
          <a:xfrm>
            <a:off x="8027988" y="981075"/>
            <a:ext cx="0" cy="936625"/>
          </a:xfrm>
          <a:prstGeom prst="line">
            <a:avLst/>
          </a:prstGeom>
          <a:ln w="41275" cap="flat" cmpd="sng">
            <a:solidFill>
              <a:srgbClr val="808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40" name="Прямоугольник 26639"/>
          <p:cNvSpPr/>
          <p:nvPr/>
        </p:nvSpPr>
        <p:spPr>
          <a:xfrm>
            <a:off x="8172450" y="1196975"/>
            <a:ext cx="823913" cy="51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ru-RU" altLang="en-US" sz="3600" b="1" i="1">
                <a:ln w="19050" cap="flat" cmpd="sng">
                  <a:solidFill>
                    <a:srgbClr val="99CC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8000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: а</a:t>
            </a:r>
            <a:endParaRPr lang="ru-RU" altLang="en-US" sz="3600" b="1" i="1">
              <a:ln w="19050" cap="flat" cmpd="sng">
                <a:solidFill>
                  <a:srgbClr val="99CC00"/>
                </a:solidFill>
                <a:prstDash val="solid"/>
                <a:headEnd type="none" w="med" len="med"/>
                <a:tailEnd type="none" w="med" len="med"/>
              </a:ln>
              <a:solidFill>
                <a:srgbClr val="008000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6641" name="Группа 26640"/>
          <p:cNvGrpSpPr/>
          <p:nvPr/>
        </p:nvGrpSpPr>
        <p:grpSpPr>
          <a:xfrm>
            <a:off x="0" y="1773238"/>
            <a:ext cx="4824413" cy="1985962"/>
            <a:chOff x="99" y="1535"/>
            <a:chExt cx="2342" cy="898"/>
          </a:xfrm>
        </p:grpSpPr>
        <p:sp>
          <p:nvSpPr>
            <p:cNvPr id="26642" name="Прямоугольник 26641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6643" name="Объект 26642"/>
            <p:cNvGraphicFramePr/>
            <p:nvPr/>
          </p:nvGraphicFramePr>
          <p:xfrm>
            <a:off x="99" y="1535"/>
            <a:ext cx="2342" cy="8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7" imgW="1002665" imgH="393700" progId="Equation.3">
                    <p:embed/>
                  </p:oleObj>
                </mc:Choice>
                <mc:Fallback>
                  <p:oleObj name="" r:id="rId7" imgW="1002665" imgH="393700" progId="Equation.3">
                    <p:embed/>
                    <p:pic>
                      <p:nvPicPr>
                        <p:cNvPr id="0" name="Изображение 3096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99" y="1535"/>
                          <a:ext cx="2342" cy="89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644" name="Группа 26643"/>
          <p:cNvGrpSpPr/>
          <p:nvPr/>
        </p:nvGrpSpPr>
        <p:grpSpPr>
          <a:xfrm>
            <a:off x="-541337" y="2133600"/>
            <a:ext cx="2055812" cy="1023938"/>
            <a:chOff x="793" y="1752"/>
            <a:chExt cx="998" cy="463"/>
          </a:xfrm>
        </p:grpSpPr>
        <p:sp>
          <p:nvSpPr>
            <p:cNvPr id="26645" name="Прямоугольник 26644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6646" name="Объект 26645"/>
            <p:cNvGraphicFramePr/>
            <p:nvPr/>
          </p:nvGraphicFramePr>
          <p:xfrm>
            <a:off x="1062" y="1752"/>
            <a:ext cx="416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9" imgW="177800" imgH="202565" progId="Equation.3">
                    <p:embed/>
                  </p:oleObj>
                </mc:Choice>
                <mc:Fallback>
                  <p:oleObj name="" r:id="rId9" imgW="177800" imgH="202565" progId="Equation.3">
                    <p:embed/>
                    <p:pic>
                      <p:nvPicPr>
                        <p:cNvPr id="0" name="Изображение 308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062" y="1752"/>
                          <a:ext cx="416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647" name="Группа 26646"/>
          <p:cNvGrpSpPr/>
          <p:nvPr/>
        </p:nvGrpSpPr>
        <p:grpSpPr>
          <a:xfrm>
            <a:off x="1331913" y="1773238"/>
            <a:ext cx="2382837" cy="1985962"/>
            <a:chOff x="692" y="1535"/>
            <a:chExt cx="1156" cy="898"/>
          </a:xfrm>
        </p:grpSpPr>
        <p:sp>
          <p:nvSpPr>
            <p:cNvPr id="26648" name="Прямоугольник 26647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6649" name="Объект 26648"/>
            <p:cNvGraphicFramePr/>
            <p:nvPr/>
          </p:nvGraphicFramePr>
          <p:xfrm>
            <a:off x="692" y="1535"/>
            <a:ext cx="1156" cy="8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0" name="" r:id="rId11" imgW="495300" imgH="393700" progId="Equation.3">
                    <p:embed/>
                  </p:oleObj>
                </mc:Choice>
                <mc:Fallback>
                  <p:oleObj name="" r:id="rId11" imgW="495300" imgH="393700" progId="Equation.3">
                    <p:embed/>
                    <p:pic>
                      <p:nvPicPr>
                        <p:cNvPr id="0" name="Изображение 3099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692" y="1535"/>
                          <a:ext cx="1156" cy="89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650" name="Текстовое поле 26649"/>
          <p:cNvSpPr txBox="1"/>
          <p:nvPr/>
        </p:nvSpPr>
        <p:spPr>
          <a:xfrm>
            <a:off x="250825" y="4076700"/>
            <a:ext cx="82550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latin typeface="Times New Roman" panose="02020603050405020304" pitchFamily="18" charset="0"/>
              </a:rPr>
              <a:t>у =</a:t>
            </a:r>
            <a:endParaRPr sz="4000" b="1" i="1">
              <a:latin typeface="Times New Roman" panose="02020603050405020304" pitchFamily="18" charset="0"/>
            </a:endParaRPr>
          </a:p>
        </p:txBody>
      </p:sp>
      <p:sp>
        <p:nvSpPr>
          <p:cNvPr id="26651" name="Текстовое поле 26650"/>
          <p:cNvSpPr txBox="1"/>
          <p:nvPr/>
        </p:nvSpPr>
        <p:spPr>
          <a:xfrm>
            <a:off x="250825" y="5300663"/>
            <a:ext cx="82550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latin typeface="Times New Roman" panose="02020603050405020304" pitchFamily="18" charset="0"/>
              </a:rPr>
              <a:t>у =</a:t>
            </a:r>
            <a:endParaRPr sz="4000" b="1" i="1">
              <a:latin typeface="Times New Roman" panose="02020603050405020304" pitchFamily="18" charset="0"/>
            </a:endParaRPr>
          </a:p>
        </p:txBody>
      </p:sp>
      <p:graphicFrame>
        <p:nvGraphicFramePr>
          <p:cNvPr id="26652" name="Замещающее содержимое 26651"/>
          <p:cNvGraphicFramePr/>
          <p:nvPr>
            <p:ph/>
          </p:nvPr>
        </p:nvGraphicFramePr>
        <p:xfrm>
          <a:off x="4729163" y="2133600"/>
          <a:ext cx="4414837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3" imgW="3495675" imgH="3743325" progId="GraphCtrl.Document">
                  <p:embed/>
                </p:oleObj>
              </mc:Choice>
              <mc:Fallback>
                <p:oleObj name="" r:id="rId13" imgW="3495675" imgH="3743325" progId="GraphCtrl.Document">
                  <p:embed/>
                  <p:pic>
                    <p:nvPicPr>
                      <p:cNvPr id="0" name="Изображение 3098"/>
                      <p:cNvPicPr/>
                      <p:nvPr/>
                    </p:nvPicPr>
                    <p:blipFill>
                      <a:blip r:embed="rId14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4729163" y="2133600"/>
                        <a:ext cx="4414837" cy="47244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54" name="Полилиния 26653"/>
          <p:cNvSpPr/>
          <p:nvPr/>
        </p:nvSpPr>
        <p:spPr>
          <a:xfrm>
            <a:off x="5106988" y="2320925"/>
            <a:ext cx="3741737" cy="3362325"/>
          </a:xfrm>
          <a:custGeom>
            <a:avLst/>
            <a:gdLst/>
            <a:ahLst/>
            <a:cxnLst/>
            <a:pathLst>
              <a:path w="2357" h="2118">
                <a:moveTo>
                  <a:pt x="2357" y="0"/>
                </a:moveTo>
                <a:lnTo>
                  <a:pt x="0" y="2118"/>
                </a:lnTo>
              </a:path>
            </a:pathLst>
          </a:custGeom>
          <a:noFill/>
          <a:ln w="476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6655" name="Полилиния 26654"/>
          <p:cNvSpPr/>
          <p:nvPr/>
        </p:nvSpPr>
        <p:spPr>
          <a:xfrm>
            <a:off x="7667625" y="3429000"/>
            <a:ext cx="12700" cy="1692275"/>
          </a:xfrm>
          <a:custGeom>
            <a:avLst/>
            <a:gdLst/>
            <a:ahLst/>
            <a:cxnLst/>
            <a:pathLst>
              <a:path w="8" h="1066">
                <a:moveTo>
                  <a:pt x="8" y="1066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6656" name="Полилиния 26655"/>
          <p:cNvSpPr/>
          <p:nvPr/>
        </p:nvSpPr>
        <p:spPr>
          <a:xfrm>
            <a:off x="6499225" y="4375150"/>
            <a:ext cx="1588" cy="717550"/>
          </a:xfrm>
          <a:custGeom>
            <a:avLst/>
            <a:gdLst/>
            <a:ahLst/>
            <a:cxnLst/>
            <a:pathLst>
              <a:path w="1" h="452">
                <a:moveTo>
                  <a:pt x="0" y="452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6657" name="Овал 26656"/>
          <p:cNvSpPr/>
          <p:nvPr/>
        </p:nvSpPr>
        <p:spPr>
          <a:xfrm>
            <a:off x="6156325" y="5300663"/>
            <a:ext cx="574675" cy="554037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latin typeface="Times New Roman" panose="02020603050405020304" pitchFamily="18" charset="0"/>
              </a:rPr>
              <a:t>х</a:t>
            </a:r>
            <a:r>
              <a:rPr sz="2400" b="1" i="1" baseline="-25000">
                <a:latin typeface="Times New Roman" panose="02020603050405020304" pitchFamily="18" charset="0"/>
              </a:rPr>
              <a:t>1</a:t>
            </a:r>
            <a:endParaRPr sz="2400" b="1" i="1">
              <a:latin typeface="Times New Roman" panose="02020603050405020304" pitchFamily="18" charset="0"/>
            </a:endParaRPr>
          </a:p>
        </p:txBody>
      </p:sp>
      <p:sp>
        <p:nvSpPr>
          <p:cNvPr id="26658" name="Овал 26657"/>
          <p:cNvSpPr/>
          <p:nvPr/>
        </p:nvSpPr>
        <p:spPr>
          <a:xfrm>
            <a:off x="7451725" y="5300663"/>
            <a:ext cx="574675" cy="554037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 i="1">
                <a:latin typeface="Times New Roman" panose="02020603050405020304" pitchFamily="18" charset="0"/>
              </a:rPr>
              <a:t>х</a:t>
            </a:r>
            <a:r>
              <a:rPr sz="2400" b="1" i="1" baseline="-25000">
                <a:latin typeface="Times New Roman" panose="02020603050405020304" pitchFamily="18" charset="0"/>
              </a:rPr>
              <a:t>2</a:t>
            </a:r>
            <a:endParaRPr sz="2400" b="1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39685E-6 L 0.11215 0.2507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10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28492E-6 L -0.03177 0.42183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" y="2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10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6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animBg="1"/>
      <p:bldP spid="26650" grpId="0"/>
      <p:bldP spid="26651" grpId="0"/>
      <p:bldP spid="26657" grpId="0" animBg="1"/>
      <p:bldP spid="2665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4" name="Прямоугольник 15363"/>
          <p:cNvSpPr/>
          <p:nvPr/>
        </p:nvSpPr>
        <p:spPr>
          <a:xfrm>
            <a:off x="468313" y="260350"/>
            <a:ext cx="8351837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Решим графически уравнение: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5368" name="Текстовое поле 15367"/>
          <p:cNvSpPr txBox="1"/>
          <p:nvPr/>
        </p:nvSpPr>
        <p:spPr>
          <a:xfrm>
            <a:off x="1331913" y="1916113"/>
            <a:ext cx="13779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latin typeface="Times New Roman" panose="02020603050405020304" pitchFamily="18" charset="0"/>
              </a:rPr>
              <a:t>у = х</a:t>
            </a:r>
            <a:r>
              <a:rPr sz="4000" b="1" i="1" baseline="30000">
                <a:latin typeface="Times New Roman" panose="02020603050405020304" pitchFamily="18" charset="0"/>
              </a:rPr>
              <a:t>2</a:t>
            </a:r>
            <a:endParaRPr sz="4000" b="1" i="1">
              <a:latin typeface="Times New Roman" panose="02020603050405020304" pitchFamily="18" charset="0"/>
            </a:endParaRPr>
          </a:p>
        </p:txBody>
      </p:sp>
      <p:sp>
        <p:nvSpPr>
          <p:cNvPr id="15369" name="Текстовое поле 15368"/>
          <p:cNvSpPr txBox="1"/>
          <p:nvPr/>
        </p:nvSpPr>
        <p:spPr>
          <a:xfrm>
            <a:off x="1331913" y="4076700"/>
            <a:ext cx="120650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latin typeface="Times New Roman" panose="02020603050405020304" pitchFamily="18" charset="0"/>
              </a:rPr>
              <a:t>у = </a:t>
            </a:r>
            <a:r>
              <a:rPr sz="4000" b="1">
                <a:latin typeface="Times New Roman" panose="02020603050405020304" pitchFamily="18" charset="0"/>
              </a:rPr>
              <a:t>4</a:t>
            </a:r>
            <a:endParaRPr sz="4000" b="1">
              <a:latin typeface="Times New Roman" panose="02020603050405020304" pitchFamily="18" charset="0"/>
            </a:endParaRPr>
          </a:p>
        </p:txBody>
      </p:sp>
      <p:graphicFrame>
        <p:nvGraphicFramePr>
          <p:cNvPr id="15374" name="Замещающее содержимое 15373"/>
          <p:cNvGraphicFramePr/>
          <p:nvPr>
            <p:ph sz="half" idx="1"/>
          </p:nvPr>
        </p:nvGraphicFramePr>
        <p:xfrm>
          <a:off x="3790950" y="1125538"/>
          <a:ext cx="53530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101"/>
                      <p:cNvPicPr/>
                      <p:nvPr/>
                    </p:nvPicPr>
                    <p:blipFill>
                      <a:blip r:embed="rId2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3790950" y="1125538"/>
                        <a:ext cx="5353050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3" name="Текстовое поле 15382"/>
          <p:cNvSpPr txBox="1"/>
          <p:nvPr/>
        </p:nvSpPr>
        <p:spPr>
          <a:xfrm>
            <a:off x="808038" y="2820988"/>
            <a:ext cx="1798637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Парабола.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15384" name="Текстовое поле 15383"/>
          <p:cNvSpPr txBox="1"/>
          <p:nvPr/>
        </p:nvSpPr>
        <p:spPr>
          <a:xfrm>
            <a:off x="755650" y="3429000"/>
            <a:ext cx="22193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Ветви вверх.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15385" name="Овал 15384"/>
          <p:cNvSpPr/>
          <p:nvPr/>
        </p:nvSpPr>
        <p:spPr>
          <a:xfrm>
            <a:off x="539750" y="2060575"/>
            <a:ext cx="574675" cy="554038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1.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5386" name="Овал 15385"/>
          <p:cNvSpPr/>
          <p:nvPr/>
        </p:nvSpPr>
        <p:spPr>
          <a:xfrm>
            <a:off x="539750" y="4221163"/>
            <a:ext cx="574675" cy="554037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2.</a:t>
            </a:r>
            <a:endParaRPr sz="2400" b="1">
              <a:latin typeface="Times New Roman" panose="02020603050405020304" pitchFamily="18" charset="0"/>
            </a:endParaRPr>
          </a:p>
        </p:txBody>
      </p:sp>
      <p:graphicFrame>
        <p:nvGraphicFramePr>
          <p:cNvPr id="15387" name="Замещающее содержимое 15386"/>
          <p:cNvGraphicFramePr/>
          <p:nvPr>
            <p:ph sz="half" idx="2"/>
          </p:nvPr>
        </p:nvGraphicFramePr>
        <p:xfrm>
          <a:off x="3789363" y="1125538"/>
          <a:ext cx="5354637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3" imgW="3495675" imgH="3743325" progId="GraphCtrl.Document">
                  <p:embed/>
                </p:oleObj>
              </mc:Choice>
              <mc:Fallback>
                <p:oleObj name="" r:id="rId3" imgW="3495675" imgH="3743325" progId="GraphCtrl.Document">
                  <p:embed/>
                  <p:pic>
                    <p:nvPicPr>
                      <p:cNvPr id="0" name="Изображение 3102"/>
                      <p:cNvPicPr/>
                      <p:nvPr/>
                    </p:nvPicPr>
                    <p:blipFill>
                      <a:blip r:embed="rId4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3789363" y="1125538"/>
                        <a:ext cx="5354637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90" name="Группа 15389"/>
          <p:cNvGrpSpPr/>
          <p:nvPr/>
        </p:nvGrpSpPr>
        <p:grpSpPr>
          <a:xfrm>
            <a:off x="252413" y="1052513"/>
            <a:ext cx="2354262" cy="735012"/>
            <a:chOff x="528" y="1752"/>
            <a:chExt cx="1483" cy="463"/>
          </a:xfrm>
        </p:grpSpPr>
        <p:sp>
          <p:nvSpPr>
            <p:cNvPr id="15391" name="Прямоугольник 15390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392" name="Объект 15391"/>
            <p:cNvGraphicFramePr/>
            <p:nvPr/>
          </p:nvGraphicFramePr>
          <p:xfrm>
            <a:off x="528" y="1752"/>
            <a:ext cx="1483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1" name="" r:id="rId5" imgW="634365" imgH="203200" progId="Equation.3">
                    <p:embed/>
                  </p:oleObj>
                </mc:Choice>
                <mc:Fallback>
                  <p:oleObj name="" r:id="rId5" imgW="634365" imgH="203200" progId="Equation.3">
                    <p:embed/>
                    <p:pic>
                      <p:nvPicPr>
                        <p:cNvPr id="0" name="Изображение 310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528" y="1752"/>
                          <a:ext cx="1483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393" name="Стрелка вправо с вырезом 15392"/>
          <p:cNvSpPr/>
          <p:nvPr/>
        </p:nvSpPr>
        <p:spPr>
          <a:xfrm>
            <a:off x="2916238" y="1341438"/>
            <a:ext cx="1368425" cy="287337"/>
          </a:xfrm>
          <a:prstGeom prst="notchedRightArrow">
            <a:avLst>
              <a:gd name="adj1" fmla="val 50000"/>
              <a:gd name="adj2" fmla="val 119060"/>
            </a:avLst>
          </a:prstGeom>
          <a:gradFill rotWithShape="1">
            <a:gsLst>
              <a:gs pos="0">
                <a:srgbClr val="99CC00">
                  <a:gamma/>
                  <a:tint val="7059"/>
                  <a:invGamma/>
                </a:srgbClr>
              </a:gs>
              <a:gs pos="50000">
                <a:srgbClr val="99CC00"/>
              </a:gs>
              <a:gs pos="100000">
                <a:srgbClr val="99CC00">
                  <a:gamma/>
                  <a:tint val="7059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rgbClr val="808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5394" name="Группа 15393"/>
          <p:cNvGrpSpPr/>
          <p:nvPr/>
        </p:nvGrpSpPr>
        <p:grpSpPr>
          <a:xfrm>
            <a:off x="4427538" y="1052513"/>
            <a:ext cx="1604962" cy="735012"/>
            <a:chOff x="780" y="1752"/>
            <a:chExt cx="1011" cy="463"/>
          </a:xfrm>
        </p:grpSpPr>
        <p:sp>
          <p:nvSpPr>
            <p:cNvPr id="15395" name="Прямоугольник 15394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5396" name="Объект 15395"/>
            <p:cNvGraphicFramePr/>
            <p:nvPr/>
          </p:nvGraphicFramePr>
          <p:xfrm>
            <a:off x="780" y="1752"/>
            <a:ext cx="979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" r:id="rId7" imgW="418465" imgH="203200" progId="Equation.3">
                    <p:embed/>
                  </p:oleObj>
                </mc:Choice>
                <mc:Fallback>
                  <p:oleObj name="" r:id="rId7" imgW="418465" imgH="203200" progId="Equation.3">
                    <p:embed/>
                    <p:pic>
                      <p:nvPicPr>
                        <p:cNvPr id="0" name="Изображение 3097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80" y="1752"/>
                          <a:ext cx="979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397" name="Полилиния 15396"/>
          <p:cNvSpPr/>
          <p:nvPr/>
        </p:nvSpPr>
        <p:spPr>
          <a:xfrm>
            <a:off x="4108450" y="2911475"/>
            <a:ext cx="4768850" cy="1588"/>
          </a:xfrm>
          <a:custGeom>
            <a:avLst/>
            <a:gdLst/>
            <a:ahLst/>
            <a:cxnLst/>
            <a:pathLst>
              <a:path w="3004" h="1">
                <a:moveTo>
                  <a:pt x="0" y="0"/>
                </a:moveTo>
                <a:lnTo>
                  <a:pt x="3004" y="0"/>
                </a:lnTo>
              </a:path>
            </a:pathLst>
          </a:custGeom>
          <a:noFill/>
          <a:ln w="44450" cap="flat" cmpd="sng">
            <a:solidFill>
              <a:srgbClr val="008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5398" name="Полилиния 15397"/>
          <p:cNvSpPr/>
          <p:nvPr/>
        </p:nvSpPr>
        <p:spPr>
          <a:xfrm>
            <a:off x="5711825" y="2911475"/>
            <a:ext cx="14288" cy="1814513"/>
          </a:xfrm>
          <a:custGeom>
            <a:avLst/>
            <a:gdLst/>
            <a:ahLst/>
            <a:cxnLst/>
            <a:pathLst>
              <a:path w="9" h="1143">
                <a:moveTo>
                  <a:pt x="0" y="1143"/>
                </a:moveTo>
                <a:lnTo>
                  <a:pt x="9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5399" name="Полилиния 15398"/>
          <p:cNvSpPr/>
          <p:nvPr/>
        </p:nvSpPr>
        <p:spPr>
          <a:xfrm>
            <a:off x="7308850" y="2924175"/>
            <a:ext cx="6350" cy="1816100"/>
          </a:xfrm>
          <a:custGeom>
            <a:avLst/>
            <a:gdLst/>
            <a:ahLst/>
            <a:cxnLst/>
            <a:pathLst>
              <a:path w="4" h="1144">
                <a:moveTo>
                  <a:pt x="4" y="1144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5400" name="Группа 15399"/>
          <p:cNvGrpSpPr/>
          <p:nvPr/>
        </p:nvGrpSpPr>
        <p:grpSpPr>
          <a:xfrm>
            <a:off x="684213" y="5757863"/>
            <a:ext cx="5545137" cy="766762"/>
            <a:chOff x="1746" y="3582"/>
            <a:chExt cx="3493" cy="483"/>
          </a:xfrm>
        </p:grpSpPr>
        <p:sp>
          <p:nvSpPr>
            <p:cNvPr id="15401" name="Прямоугольник 15400"/>
            <p:cNvSpPr/>
            <p:nvPr/>
          </p:nvSpPr>
          <p:spPr>
            <a:xfrm>
              <a:off x="1746" y="3612"/>
              <a:ext cx="3493" cy="45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r>
                <a:rPr sz="3200" b="1" i="1">
                  <a:latin typeface="Georgia" panose="02040502050405020303" pitchFamily="18" charset="0"/>
                </a:rPr>
                <a:t>Ответ:  </a:t>
              </a:r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5402" name="Объект 15401"/>
            <p:cNvGraphicFramePr/>
            <p:nvPr/>
          </p:nvGraphicFramePr>
          <p:xfrm>
            <a:off x="3150" y="3582"/>
            <a:ext cx="1954" cy="4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9" imgW="850265" imgH="203200" progId="Equation.3">
                    <p:embed/>
                  </p:oleObj>
                </mc:Choice>
                <mc:Fallback>
                  <p:oleObj name="" r:id="rId9" imgW="850265" imgH="203200" progId="Equation.3">
                    <p:embed/>
                    <p:pic>
                      <p:nvPicPr>
                        <p:cNvPr id="0" name="Изображение 3106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150" y="3582"/>
                          <a:ext cx="1954" cy="47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403" name="Овал 15402"/>
          <p:cNvSpPr/>
          <p:nvPr/>
        </p:nvSpPr>
        <p:spPr>
          <a:xfrm>
            <a:off x="5435600" y="4868863"/>
            <a:ext cx="574675" cy="554037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-2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15404" name="Овал 15403"/>
          <p:cNvSpPr/>
          <p:nvPr/>
        </p:nvSpPr>
        <p:spPr>
          <a:xfrm>
            <a:off x="7019925" y="4868863"/>
            <a:ext cx="574675" cy="554037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2</a:t>
            </a:r>
            <a:endParaRPr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10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8" grpId="0"/>
      <p:bldP spid="15369" grpId="0"/>
      <p:bldP spid="15383" grpId="0"/>
      <p:bldP spid="15384" grpId="0"/>
      <p:bldP spid="15385" grpId="0" animBg="1"/>
      <p:bldP spid="15386" grpId="0" animBg="1"/>
      <p:bldP spid="15403" grpId="0" animBg="1"/>
      <p:bldP spid="1540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Прямоугольник 23553"/>
          <p:cNvSpPr/>
          <p:nvPr/>
        </p:nvSpPr>
        <p:spPr>
          <a:xfrm>
            <a:off x="468313" y="260350"/>
            <a:ext cx="8351837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Решим графически уравнение: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23555" name="Текстовое поле 23554"/>
          <p:cNvSpPr txBox="1"/>
          <p:nvPr/>
        </p:nvSpPr>
        <p:spPr>
          <a:xfrm>
            <a:off x="1187450" y="2636838"/>
            <a:ext cx="13779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latin typeface="Times New Roman" panose="02020603050405020304" pitchFamily="18" charset="0"/>
              </a:rPr>
              <a:t>у = х</a:t>
            </a:r>
            <a:r>
              <a:rPr sz="4000" b="1" i="1" baseline="30000">
                <a:latin typeface="Times New Roman" panose="02020603050405020304" pitchFamily="18" charset="0"/>
              </a:rPr>
              <a:t>2</a:t>
            </a:r>
            <a:endParaRPr sz="4000" b="1" i="1">
              <a:latin typeface="Times New Roman" panose="02020603050405020304" pitchFamily="18" charset="0"/>
            </a:endParaRPr>
          </a:p>
        </p:txBody>
      </p:sp>
      <p:sp>
        <p:nvSpPr>
          <p:cNvPr id="23556" name="Текстовое поле 23555"/>
          <p:cNvSpPr txBox="1"/>
          <p:nvPr/>
        </p:nvSpPr>
        <p:spPr>
          <a:xfrm>
            <a:off x="1187450" y="3860800"/>
            <a:ext cx="2138363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latin typeface="Times New Roman" panose="02020603050405020304" pitchFamily="18" charset="0"/>
              </a:rPr>
              <a:t>у = </a:t>
            </a:r>
            <a:r>
              <a:rPr sz="4000" b="1">
                <a:latin typeface="Times New Roman" panose="02020603050405020304" pitchFamily="18" charset="0"/>
              </a:rPr>
              <a:t>4</a:t>
            </a:r>
            <a:r>
              <a:rPr sz="4000" b="1" i="1">
                <a:latin typeface="Times New Roman" panose="02020603050405020304" pitchFamily="18" charset="0"/>
              </a:rPr>
              <a:t>х</a:t>
            </a:r>
            <a:r>
              <a:rPr sz="4000" b="1">
                <a:latin typeface="Times New Roman" panose="02020603050405020304" pitchFamily="18" charset="0"/>
              </a:rPr>
              <a:t> - 4</a:t>
            </a:r>
            <a:endParaRPr sz="4000" b="1">
              <a:latin typeface="Times New Roman" panose="02020603050405020304" pitchFamily="18" charset="0"/>
            </a:endParaRPr>
          </a:p>
        </p:txBody>
      </p:sp>
      <p:graphicFrame>
        <p:nvGraphicFramePr>
          <p:cNvPr id="23557" name="Замещающее содержимое 23556"/>
          <p:cNvGraphicFramePr/>
          <p:nvPr>
            <p:ph sz="half" idx="1"/>
          </p:nvPr>
        </p:nvGraphicFramePr>
        <p:xfrm>
          <a:off x="3790950" y="1125538"/>
          <a:ext cx="53530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104"/>
                      <p:cNvPicPr/>
                      <p:nvPr/>
                    </p:nvPicPr>
                    <p:blipFill>
                      <a:blip r:embed="rId2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3790950" y="1125538"/>
                        <a:ext cx="5353050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Текстовое поле 23557"/>
          <p:cNvSpPr txBox="1"/>
          <p:nvPr/>
        </p:nvSpPr>
        <p:spPr>
          <a:xfrm>
            <a:off x="250825" y="3284538"/>
            <a:ext cx="179863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Парабола.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23560" name="Овал 23559"/>
          <p:cNvSpPr/>
          <p:nvPr/>
        </p:nvSpPr>
        <p:spPr>
          <a:xfrm>
            <a:off x="414338" y="2740025"/>
            <a:ext cx="574675" cy="554038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1.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23561" name="Овал 23560"/>
          <p:cNvSpPr/>
          <p:nvPr/>
        </p:nvSpPr>
        <p:spPr>
          <a:xfrm>
            <a:off x="466725" y="4003675"/>
            <a:ext cx="574675" cy="554038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2.</a:t>
            </a:r>
            <a:endParaRPr sz="2400" b="1">
              <a:latin typeface="Times New Roman" panose="02020603050405020304" pitchFamily="18" charset="0"/>
            </a:endParaRPr>
          </a:p>
        </p:txBody>
      </p:sp>
      <p:graphicFrame>
        <p:nvGraphicFramePr>
          <p:cNvPr id="23562" name="Замещающее содержимое 23561"/>
          <p:cNvGraphicFramePr/>
          <p:nvPr>
            <p:ph sz="half" idx="2"/>
          </p:nvPr>
        </p:nvGraphicFramePr>
        <p:xfrm>
          <a:off x="3789363" y="1125538"/>
          <a:ext cx="5354637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3" imgW="3495675" imgH="3743325" progId="GraphCtrl.Document">
                  <p:embed/>
                </p:oleObj>
              </mc:Choice>
              <mc:Fallback>
                <p:oleObj name="" r:id="rId3" imgW="3495675" imgH="3743325" progId="GraphCtrl.Document">
                  <p:embed/>
                  <p:pic>
                    <p:nvPicPr>
                      <p:cNvPr id="0" name="Изображение 3108"/>
                      <p:cNvPicPr/>
                      <p:nvPr/>
                    </p:nvPicPr>
                    <p:blipFill>
                      <a:blip r:embed="rId4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3789363" y="1125538"/>
                        <a:ext cx="5354637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63" name="Группа 23562"/>
          <p:cNvGrpSpPr/>
          <p:nvPr/>
        </p:nvGrpSpPr>
        <p:grpSpPr>
          <a:xfrm>
            <a:off x="395288" y="1125538"/>
            <a:ext cx="3436937" cy="735012"/>
            <a:chOff x="187" y="1752"/>
            <a:chExt cx="2165" cy="463"/>
          </a:xfrm>
        </p:grpSpPr>
        <p:sp>
          <p:nvSpPr>
            <p:cNvPr id="23564" name="Прямоугольник 23563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3565" name="Объект 23564"/>
            <p:cNvGraphicFramePr/>
            <p:nvPr/>
          </p:nvGraphicFramePr>
          <p:xfrm>
            <a:off x="187" y="1752"/>
            <a:ext cx="2165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6" name="" r:id="rId5" imgW="926465" imgH="203200" progId="Equation.3">
                    <p:embed/>
                  </p:oleObj>
                </mc:Choice>
                <mc:Fallback>
                  <p:oleObj name="" r:id="rId5" imgW="926465" imgH="203200" progId="Equation.3">
                    <p:embed/>
                    <p:pic>
                      <p:nvPicPr>
                        <p:cNvPr id="0" name="Изображение 310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87" y="1752"/>
                          <a:ext cx="2165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567" name="Группа 23566"/>
          <p:cNvGrpSpPr/>
          <p:nvPr/>
        </p:nvGrpSpPr>
        <p:grpSpPr>
          <a:xfrm>
            <a:off x="395288" y="1844675"/>
            <a:ext cx="2638425" cy="735013"/>
            <a:chOff x="439" y="1752"/>
            <a:chExt cx="1662" cy="463"/>
          </a:xfrm>
        </p:grpSpPr>
        <p:sp>
          <p:nvSpPr>
            <p:cNvPr id="23568" name="Прямоугольник 23567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3569" name="Объект 23568"/>
            <p:cNvGraphicFramePr/>
            <p:nvPr/>
          </p:nvGraphicFramePr>
          <p:xfrm>
            <a:off x="439" y="1752"/>
            <a:ext cx="1662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7" imgW="710565" imgH="203200" progId="Equation.3">
                    <p:embed/>
                  </p:oleObj>
                </mc:Choice>
                <mc:Fallback>
                  <p:oleObj name="" r:id="rId7" imgW="710565" imgH="203200" progId="Equation.3">
                    <p:embed/>
                    <p:pic>
                      <p:nvPicPr>
                        <p:cNvPr id="0" name="Изображение 3103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39" y="1752"/>
                          <a:ext cx="1662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570" name="Полилиния 23569"/>
          <p:cNvSpPr/>
          <p:nvPr/>
        </p:nvSpPr>
        <p:spPr>
          <a:xfrm>
            <a:off x="6429375" y="1041400"/>
            <a:ext cx="1349375" cy="5908675"/>
          </a:xfrm>
          <a:custGeom>
            <a:avLst/>
            <a:gdLst/>
            <a:ahLst/>
            <a:cxnLst/>
            <a:pathLst>
              <a:path w="850" h="3722">
                <a:moveTo>
                  <a:pt x="0" y="3722"/>
                </a:moveTo>
                <a:lnTo>
                  <a:pt x="850" y="0"/>
                </a:lnTo>
              </a:path>
            </a:pathLst>
          </a:custGeom>
          <a:noFill/>
          <a:ln w="44450" cap="flat" cmpd="sng">
            <a:solidFill>
              <a:srgbClr val="008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3572" name="Полилиния 23571"/>
          <p:cNvSpPr/>
          <p:nvPr/>
        </p:nvSpPr>
        <p:spPr>
          <a:xfrm>
            <a:off x="7308850" y="2924175"/>
            <a:ext cx="6350" cy="1816100"/>
          </a:xfrm>
          <a:custGeom>
            <a:avLst/>
            <a:gdLst/>
            <a:ahLst/>
            <a:cxnLst/>
            <a:pathLst>
              <a:path w="4" h="1144">
                <a:moveTo>
                  <a:pt x="4" y="1144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23573" name="Группа 23572"/>
          <p:cNvGrpSpPr/>
          <p:nvPr/>
        </p:nvGrpSpPr>
        <p:grpSpPr>
          <a:xfrm>
            <a:off x="3132138" y="5661025"/>
            <a:ext cx="5545137" cy="719138"/>
            <a:chOff x="1746" y="3612"/>
            <a:chExt cx="3493" cy="453"/>
          </a:xfrm>
        </p:grpSpPr>
        <p:sp>
          <p:nvSpPr>
            <p:cNvPr id="23574" name="Прямоугольник 23573"/>
            <p:cNvSpPr/>
            <p:nvPr/>
          </p:nvSpPr>
          <p:spPr>
            <a:xfrm>
              <a:off x="1746" y="3612"/>
              <a:ext cx="3493" cy="45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r>
                <a:rPr sz="3200" b="1" i="1">
                  <a:latin typeface="Georgia" panose="02040502050405020303" pitchFamily="18" charset="0"/>
                </a:rPr>
                <a:t>         Ответ:  </a:t>
              </a:r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3575" name="Объект 23574"/>
            <p:cNvGraphicFramePr/>
            <p:nvPr/>
          </p:nvGraphicFramePr>
          <p:xfrm>
            <a:off x="3675" y="3612"/>
            <a:ext cx="904" cy="4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9" imgW="393065" imgH="177800" progId="Equation.3">
                    <p:embed/>
                  </p:oleObj>
                </mc:Choice>
                <mc:Fallback>
                  <p:oleObj name="" r:id="rId9" imgW="393065" imgH="177800" progId="Equation.3">
                    <p:embed/>
                    <p:pic>
                      <p:nvPicPr>
                        <p:cNvPr id="0" name="Изображение 310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675" y="3612"/>
                          <a:ext cx="904" cy="4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576" name="Текстовое поле 23575"/>
          <p:cNvSpPr txBox="1"/>
          <p:nvPr/>
        </p:nvSpPr>
        <p:spPr>
          <a:xfrm>
            <a:off x="2051050" y="3284538"/>
            <a:ext cx="22193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Ветви вверх.</a:t>
            </a:r>
            <a:endParaRPr sz="2800" b="1" i="1">
              <a:latin typeface="Times New Roman" panose="02020603050405020304" pitchFamily="18" charset="0"/>
            </a:endParaRPr>
          </a:p>
        </p:txBody>
      </p:sp>
      <p:grpSp>
        <p:nvGrpSpPr>
          <p:cNvPr id="23577" name="Группа 23576"/>
          <p:cNvGrpSpPr/>
          <p:nvPr/>
        </p:nvGrpSpPr>
        <p:grpSpPr>
          <a:xfrm>
            <a:off x="539750" y="4724400"/>
            <a:ext cx="1851025" cy="1873250"/>
            <a:chOff x="158" y="2160"/>
            <a:chExt cx="1166" cy="1361"/>
          </a:xfrm>
        </p:grpSpPr>
        <p:sp>
          <p:nvSpPr>
            <p:cNvPr id="23578" name="Прямоугольник 23577"/>
            <p:cNvSpPr/>
            <p:nvPr/>
          </p:nvSpPr>
          <p:spPr>
            <a:xfrm>
              <a:off x="158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 i="1">
                  <a:latin typeface="Times New Roman" panose="02020603050405020304" pitchFamily="18" charset="0"/>
                </a:rPr>
                <a:t>х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3579" name="Прямоугольник 23578"/>
            <p:cNvSpPr/>
            <p:nvPr/>
          </p:nvSpPr>
          <p:spPr>
            <a:xfrm>
              <a:off x="748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 i="1">
                  <a:latin typeface="Times New Roman" panose="02020603050405020304" pitchFamily="18" charset="0"/>
                </a:rPr>
                <a:t>у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3580" name="Прямоугольник 23579"/>
            <p:cNvSpPr/>
            <p:nvPr/>
          </p:nvSpPr>
          <p:spPr>
            <a:xfrm>
              <a:off x="158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1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23581" name="Прямоугольник 23580"/>
            <p:cNvSpPr/>
            <p:nvPr/>
          </p:nvSpPr>
          <p:spPr>
            <a:xfrm>
              <a:off x="748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0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23582" name="Прямоугольник 23581"/>
            <p:cNvSpPr/>
            <p:nvPr/>
          </p:nvSpPr>
          <p:spPr>
            <a:xfrm>
              <a:off x="158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0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23583" name="Прямоугольник 23582"/>
            <p:cNvSpPr/>
            <p:nvPr/>
          </p:nvSpPr>
          <p:spPr>
            <a:xfrm>
              <a:off x="748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- 4</a:t>
              </a:r>
              <a:endParaRPr sz="36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23584" name="Овал 23583"/>
          <p:cNvSpPr/>
          <p:nvPr/>
        </p:nvSpPr>
        <p:spPr>
          <a:xfrm>
            <a:off x="7019925" y="4868863"/>
            <a:ext cx="574675" cy="554037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2</a:t>
            </a:r>
            <a:endParaRPr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  <p:bldP spid="23556" grpId="0"/>
      <p:bldP spid="23558" grpId="0"/>
      <p:bldP spid="23560" grpId="0" animBg="1"/>
      <p:bldP spid="23561" grpId="0" animBg="1"/>
      <p:bldP spid="23576" grpId="0"/>
      <p:bldP spid="2358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Прямоугольник 28673"/>
          <p:cNvSpPr/>
          <p:nvPr/>
        </p:nvSpPr>
        <p:spPr>
          <a:xfrm>
            <a:off x="468313" y="260350"/>
            <a:ext cx="8351837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Решим графически уравнение: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28675" name="Текстовое поле 28674"/>
          <p:cNvSpPr txBox="1"/>
          <p:nvPr/>
        </p:nvSpPr>
        <p:spPr>
          <a:xfrm>
            <a:off x="1187450" y="2684463"/>
            <a:ext cx="12573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у = х</a:t>
            </a:r>
            <a:r>
              <a:rPr sz="3600" b="1" i="1" baseline="30000">
                <a:latin typeface="Times New Roman" panose="02020603050405020304" pitchFamily="18" charset="0"/>
              </a:rPr>
              <a:t>2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8676" name="Текстовое поле 28675"/>
          <p:cNvSpPr txBox="1"/>
          <p:nvPr/>
        </p:nvSpPr>
        <p:spPr>
          <a:xfrm>
            <a:off x="1187450" y="3860800"/>
            <a:ext cx="26733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у =</a:t>
            </a:r>
            <a:r>
              <a:rPr sz="4000" b="1" i="1">
                <a:latin typeface="Times New Roman" panose="02020603050405020304" pitchFamily="18" charset="0"/>
              </a:rPr>
              <a:t> </a:t>
            </a:r>
            <a:r>
              <a:rPr sz="3600" b="1">
                <a:latin typeface="Times New Roman" panose="02020603050405020304" pitchFamily="18" charset="0"/>
              </a:rPr>
              <a:t>- 1,5</a:t>
            </a:r>
            <a:r>
              <a:rPr sz="3600" b="1" i="1">
                <a:latin typeface="Times New Roman" panose="02020603050405020304" pitchFamily="18" charset="0"/>
              </a:rPr>
              <a:t>х</a:t>
            </a:r>
            <a:r>
              <a:rPr sz="3600" b="1">
                <a:latin typeface="Times New Roman" panose="02020603050405020304" pitchFamily="18" charset="0"/>
              </a:rPr>
              <a:t> + 1</a:t>
            </a:r>
            <a:endParaRPr sz="3600" b="1">
              <a:latin typeface="Times New Roman" panose="02020603050405020304" pitchFamily="18" charset="0"/>
            </a:endParaRPr>
          </a:p>
        </p:txBody>
      </p:sp>
      <p:graphicFrame>
        <p:nvGraphicFramePr>
          <p:cNvPr id="28677" name="Замещающее содержимое 28676"/>
          <p:cNvGraphicFramePr/>
          <p:nvPr>
            <p:ph sz="half" idx="1"/>
          </p:nvPr>
        </p:nvGraphicFramePr>
        <p:xfrm>
          <a:off x="3790950" y="1125538"/>
          <a:ext cx="53530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109"/>
                      <p:cNvPicPr/>
                      <p:nvPr/>
                    </p:nvPicPr>
                    <p:blipFill>
                      <a:blip r:embed="rId2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3790950" y="1125538"/>
                        <a:ext cx="5353050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Текстовое поле 28677"/>
          <p:cNvSpPr txBox="1"/>
          <p:nvPr/>
        </p:nvSpPr>
        <p:spPr>
          <a:xfrm>
            <a:off x="250825" y="3284538"/>
            <a:ext cx="179863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Парабола.</a:t>
            </a:r>
            <a:endParaRPr sz="2800" b="1" i="1">
              <a:latin typeface="Times New Roman" panose="02020603050405020304" pitchFamily="18" charset="0"/>
            </a:endParaRPr>
          </a:p>
        </p:txBody>
      </p:sp>
      <p:sp>
        <p:nvSpPr>
          <p:cNvPr id="28679" name="Овал 28678"/>
          <p:cNvSpPr/>
          <p:nvPr/>
        </p:nvSpPr>
        <p:spPr>
          <a:xfrm>
            <a:off x="414338" y="2740025"/>
            <a:ext cx="574675" cy="554038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1.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28680" name="Овал 28679"/>
          <p:cNvSpPr/>
          <p:nvPr/>
        </p:nvSpPr>
        <p:spPr>
          <a:xfrm>
            <a:off x="466725" y="4003675"/>
            <a:ext cx="574675" cy="554038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2.</a:t>
            </a:r>
            <a:endParaRPr sz="2400" b="1">
              <a:latin typeface="Times New Roman" panose="02020603050405020304" pitchFamily="18" charset="0"/>
            </a:endParaRPr>
          </a:p>
        </p:txBody>
      </p:sp>
      <p:graphicFrame>
        <p:nvGraphicFramePr>
          <p:cNvPr id="28681" name="Замещающее содержимое 28680"/>
          <p:cNvGraphicFramePr/>
          <p:nvPr>
            <p:ph sz="half" idx="2"/>
          </p:nvPr>
        </p:nvGraphicFramePr>
        <p:xfrm>
          <a:off x="3789363" y="1125538"/>
          <a:ext cx="5354637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3" imgW="3495675" imgH="3743325" progId="GraphCtrl.Document">
                  <p:embed/>
                </p:oleObj>
              </mc:Choice>
              <mc:Fallback>
                <p:oleObj name="" r:id="rId3" imgW="3495675" imgH="3743325" progId="GraphCtrl.Document">
                  <p:embed/>
                  <p:pic>
                    <p:nvPicPr>
                      <p:cNvPr id="0" name="Изображение 3112"/>
                      <p:cNvPicPr/>
                      <p:nvPr/>
                    </p:nvPicPr>
                    <p:blipFill>
                      <a:blip r:embed="rId4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3789363" y="1125538"/>
                        <a:ext cx="5354637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682" name="Группа 28681"/>
          <p:cNvGrpSpPr/>
          <p:nvPr/>
        </p:nvGrpSpPr>
        <p:grpSpPr>
          <a:xfrm>
            <a:off x="277813" y="1125538"/>
            <a:ext cx="3671887" cy="735012"/>
            <a:chOff x="113" y="1752"/>
            <a:chExt cx="2313" cy="463"/>
          </a:xfrm>
        </p:grpSpPr>
        <p:sp>
          <p:nvSpPr>
            <p:cNvPr id="28683" name="Прямоугольник 28682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8684" name="Объект 28683"/>
            <p:cNvGraphicFramePr/>
            <p:nvPr/>
          </p:nvGraphicFramePr>
          <p:xfrm>
            <a:off x="113" y="1752"/>
            <a:ext cx="2313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5" imgW="989965" imgH="203200" progId="Equation.3">
                    <p:embed/>
                  </p:oleObj>
                </mc:Choice>
                <mc:Fallback>
                  <p:oleObj name="" r:id="rId5" imgW="989965" imgH="203200" progId="Equation.3">
                    <p:embed/>
                    <p:pic>
                      <p:nvPicPr>
                        <p:cNvPr id="0" name="Изображение 311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13" y="1752"/>
                          <a:ext cx="2313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685" name="Группа 28684"/>
          <p:cNvGrpSpPr/>
          <p:nvPr/>
        </p:nvGrpSpPr>
        <p:grpSpPr>
          <a:xfrm>
            <a:off x="323850" y="1773238"/>
            <a:ext cx="3205163" cy="827087"/>
            <a:chOff x="261" y="1723"/>
            <a:chExt cx="2019" cy="521"/>
          </a:xfrm>
        </p:grpSpPr>
        <p:sp>
          <p:nvSpPr>
            <p:cNvPr id="28686" name="Прямоугольник 28685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8687" name="Объект 28686"/>
            <p:cNvGraphicFramePr/>
            <p:nvPr/>
          </p:nvGraphicFramePr>
          <p:xfrm>
            <a:off x="261" y="1723"/>
            <a:ext cx="2019" cy="5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name="" r:id="rId7" imgW="862965" imgH="228600" progId="Equation.3">
                    <p:embed/>
                  </p:oleObj>
                </mc:Choice>
                <mc:Fallback>
                  <p:oleObj name="" r:id="rId7" imgW="862965" imgH="228600" progId="Equation.3">
                    <p:embed/>
                    <p:pic>
                      <p:nvPicPr>
                        <p:cNvPr id="0" name="Изображение 311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61" y="1723"/>
                          <a:ext cx="2019" cy="52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688" name="Полилиния 28687"/>
          <p:cNvSpPr/>
          <p:nvPr/>
        </p:nvSpPr>
        <p:spPr>
          <a:xfrm>
            <a:off x="4797425" y="1336675"/>
            <a:ext cx="3192463" cy="5429250"/>
          </a:xfrm>
          <a:custGeom>
            <a:avLst/>
            <a:gdLst/>
            <a:ahLst/>
            <a:cxnLst/>
            <a:pathLst>
              <a:path w="2011" h="3420">
                <a:moveTo>
                  <a:pt x="2011" y="3420"/>
                </a:moveTo>
                <a:lnTo>
                  <a:pt x="0" y="0"/>
                </a:lnTo>
              </a:path>
            </a:pathLst>
          </a:custGeom>
          <a:noFill/>
          <a:ln w="47625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8689" name="Полилиния 28688"/>
          <p:cNvSpPr/>
          <p:nvPr/>
        </p:nvSpPr>
        <p:spPr>
          <a:xfrm>
            <a:off x="5724525" y="2924175"/>
            <a:ext cx="6350" cy="1816100"/>
          </a:xfrm>
          <a:custGeom>
            <a:avLst/>
            <a:gdLst/>
            <a:ahLst/>
            <a:cxnLst/>
            <a:pathLst>
              <a:path w="4" h="1144">
                <a:moveTo>
                  <a:pt x="4" y="1144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28702" name="Группа 28701"/>
          <p:cNvGrpSpPr/>
          <p:nvPr/>
        </p:nvGrpSpPr>
        <p:grpSpPr>
          <a:xfrm>
            <a:off x="2627313" y="5589588"/>
            <a:ext cx="6337300" cy="804862"/>
            <a:chOff x="1655" y="3521"/>
            <a:chExt cx="3992" cy="507"/>
          </a:xfrm>
        </p:grpSpPr>
        <p:sp>
          <p:nvSpPr>
            <p:cNvPr id="28691" name="Прямоугольник 28690"/>
            <p:cNvSpPr/>
            <p:nvPr/>
          </p:nvSpPr>
          <p:spPr>
            <a:xfrm>
              <a:off x="1655" y="3566"/>
              <a:ext cx="3992" cy="45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r>
                <a:rPr sz="3200" b="1" i="1">
                  <a:latin typeface="Georgia" panose="02040502050405020303" pitchFamily="18" charset="0"/>
                </a:rPr>
                <a:t>Ответ:  </a:t>
              </a:r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8692" name="Объект 28691"/>
            <p:cNvGraphicFramePr/>
            <p:nvPr/>
          </p:nvGraphicFramePr>
          <p:xfrm>
            <a:off x="2971" y="3521"/>
            <a:ext cx="2508" cy="5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2" name="" r:id="rId9" imgW="1090930" imgH="215900" progId="Equation.3">
                    <p:embed/>
                  </p:oleObj>
                </mc:Choice>
                <mc:Fallback>
                  <p:oleObj name="" r:id="rId9" imgW="1090930" imgH="215900" progId="Equation.3">
                    <p:embed/>
                    <p:pic>
                      <p:nvPicPr>
                        <p:cNvPr id="0" name="Изображение 3111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971" y="3521"/>
                          <a:ext cx="2508" cy="50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693" name="Текстовое поле 28692"/>
          <p:cNvSpPr txBox="1"/>
          <p:nvPr/>
        </p:nvSpPr>
        <p:spPr>
          <a:xfrm>
            <a:off x="2051050" y="3284538"/>
            <a:ext cx="2219325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2800" b="1" i="1">
                <a:latin typeface="Times New Roman" panose="02020603050405020304" pitchFamily="18" charset="0"/>
              </a:rPr>
              <a:t>Ветви вверх.</a:t>
            </a:r>
            <a:endParaRPr sz="2800" b="1" i="1">
              <a:latin typeface="Times New Roman" panose="02020603050405020304" pitchFamily="18" charset="0"/>
            </a:endParaRPr>
          </a:p>
        </p:txBody>
      </p:sp>
      <p:grpSp>
        <p:nvGrpSpPr>
          <p:cNvPr id="28694" name="Группа 28693"/>
          <p:cNvGrpSpPr/>
          <p:nvPr/>
        </p:nvGrpSpPr>
        <p:grpSpPr>
          <a:xfrm>
            <a:off x="539750" y="4724400"/>
            <a:ext cx="1851025" cy="1873250"/>
            <a:chOff x="158" y="2160"/>
            <a:chExt cx="1166" cy="1361"/>
          </a:xfrm>
        </p:grpSpPr>
        <p:sp>
          <p:nvSpPr>
            <p:cNvPr id="28695" name="Прямоугольник 28694"/>
            <p:cNvSpPr/>
            <p:nvPr/>
          </p:nvSpPr>
          <p:spPr>
            <a:xfrm>
              <a:off x="158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 i="1">
                  <a:latin typeface="Times New Roman" panose="02020603050405020304" pitchFamily="18" charset="0"/>
                </a:rPr>
                <a:t>х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8696" name="Прямоугольник 28695"/>
            <p:cNvSpPr/>
            <p:nvPr/>
          </p:nvSpPr>
          <p:spPr>
            <a:xfrm>
              <a:off x="748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 i="1">
                  <a:latin typeface="Times New Roman" panose="02020603050405020304" pitchFamily="18" charset="0"/>
                </a:rPr>
                <a:t>у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28697" name="Прямоугольник 28696"/>
            <p:cNvSpPr/>
            <p:nvPr/>
          </p:nvSpPr>
          <p:spPr>
            <a:xfrm>
              <a:off x="158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0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28698" name="Прямоугольник 28697"/>
            <p:cNvSpPr/>
            <p:nvPr/>
          </p:nvSpPr>
          <p:spPr>
            <a:xfrm>
              <a:off x="748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1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28699" name="Прямоугольник 28698"/>
            <p:cNvSpPr/>
            <p:nvPr/>
          </p:nvSpPr>
          <p:spPr>
            <a:xfrm>
              <a:off x="158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2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28700" name="Прямоугольник 28699"/>
            <p:cNvSpPr/>
            <p:nvPr/>
          </p:nvSpPr>
          <p:spPr>
            <a:xfrm>
              <a:off x="748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- 2</a:t>
              </a:r>
              <a:endParaRPr sz="36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28701" name="Полилиния 28700"/>
          <p:cNvSpPr/>
          <p:nvPr/>
        </p:nvSpPr>
        <p:spPr>
          <a:xfrm>
            <a:off x="6696075" y="4614863"/>
            <a:ext cx="14288" cy="111125"/>
          </a:xfrm>
          <a:custGeom>
            <a:avLst/>
            <a:gdLst/>
            <a:ahLst/>
            <a:cxnLst/>
            <a:pathLst>
              <a:path w="9" h="70">
                <a:moveTo>
                  <a:pt x="9" y="70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8703" name="Овал 28702"/>
          <p:cNvSpPr/>
          <p:nvPr/>
        </p:nvSpPr>
        <p:spPr>
          <a:xfrm>
            <a:off x="5435600" y="4868863"/>
            <a:ext cx="574675" cy="554037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-2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28704" name="Овал 28703"/>
          <p:cNvSpPr/>
          <p:nvPr/>
        </p:nvSpPr>
        <p:spPr>
          <a:xfrm>
            <a:off x="6516688" y="4868863"/>
            <a:ext cx="574675" cy="554037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0,5</a:t>
            </a:r>
            <a:endParaRPr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0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8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500"/>
                            </p:stCondLst>
                            <p:childTnLst>
                              <p:par>
                                <p:cTn id="8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500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8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2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  <p:bldP spid="28676" grpId="0"/>
      <p:bldP spid="28678" grpId="0"/>
      <p:bldP spid="28679" grpId="0" animBg="1"/>
      <p:bldP spid="28680" grpId="0" animBg="1"/>
      <p:bldP spid="28693" grpId="0"/>
      <p:bldP spid="28703" grpId="0" animBg="1"/>
      <p:bldP spid="2870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Прямоугольник 29697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29699" name="Замещающее содержимое 29698"/>
          <p:cNvGraphicFramePr/>
          <p:nvPr>
            <p:ph sz="half" idx="1"/>
          </p:nvPr>
        </p:nvGraphicFramePr>
        <p:xfrm>
          <a:off x="-9525" y="1125538"/>
          <a:ext cx="53530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113"/>
                      <p:cNvPicPr/>
                      <p:nvPr/>
                    </p:nvPicPr>
                    <p:blipFill>
                      <a:blip r:embed="rId2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-9525" y="1125538"/>
                        <a:ext cx="5353050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Замещающее содержимое 29705"/>
          <p:cNvGraphicFramePr/>
          <p:nvPr>
            <p:ph sz="half" idx="2"/>
          </p:nvPr>
        </p:nvGraphicFramePr>
        <p:xfrm>
          <a:off x="0" y="1125538"/>
          <a:ext cx="5354638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3" imgW="3495675" imgH="3743325" progId="GraphCtrl.Document">
                  <p:embed/>
                </p:oleObj>
              </mc:Choice>
              <mc:Fallback>
                <p:oleObj name="" r:id="rId3" imgW="3495675" imgH="3743325" progId="GraphCtrl.Document">
                  <p:embed/>
                  <p:pic>
                    <p:nvPicPr>
                      <p:cNvPr id="0" name="Изображение 3110"/>
                      <p:cNvPicPr/>
                      <p:nvPr/>
                    </p:nvPicPr>
                    <p:blipFill>
                      <a:blip r:embed="rId4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0" y="1125538"/>
                        <a:ext cx="5354638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7" name="Прямоугольник 29706"/>
          <p:cNvSpPr/>
          <p:nvPr/>
        </p:nvSpPr>
        <p:spPr>
          <a:xfrm>
            <a:off x="3851275" y="333375"/>
            <a:ext cx="4968875" cy="1152525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Решите  графически 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уравнение: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29708" name="Полилиния 29707"/>
          <p:cNvSpPr/>
          <p:nvPr/>
        </p:nvSpPr>
        <p:spPr>
          <a:xfrm>
            <a:off x="379413" y="1547813"/>
            <a:ext cx="4360862" cy="4951412"/>
          </a:xfrm>
          <a:custGeom>
            <a:avLst/>
            <a:gdLst/>
            <a:ahLst/>
            <a:cxnLst/>
            <a:pathLst>
              <a:path w="2747" h="3119">
                <a:moveTo>
                  <a:pt x="0" y="3119"/>
                </a:moveTo>
                <a:lnTo>
                  <a:pt x="2747" y="0"/>
                </a:lnTo>
              </a:path>
            </a:pathLst>
          </a:custGeom>
          <a:noFill/>
          <a:ln w="47625" cap="flat" cmpd="sng">
            <a:solidFill>
              <a:srgbClr val="00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29709" name="Группа 29708"/>
          <p:cNvGrpSpPr/>
          <p:nvPr/>
        </p:nvGrpSpPr>
        <p:grpSpPr>
          <a:xfrm>
            <a:off x="3276600" y="5684838"/>
            <a:ext cx="5545138" cy="803275"/>
            <a:chOff x="1746" y="3568"/>
            <a:chExt cx="3493" cy="506"/>
          </a:xfrm>
        </p:grpSpPr>
        <p:sp>
          <p:nvSpPr>
            <p:cNvPr id="29710" name="Прямоугольник 29709"/>
            <p:cNvSpPr/>
            <p:nvPr/>
          </p:nvSpPr>
          <p:spPr>
            <a:xfrm>
              <a:off x="1746" y="3612"/>
              <a:ext cx="3493" cy="45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r>
                <a:rPr sz="3200" b="1" i="1">
                  <a:latin typeface="Georgia" panose="02040502050405020303" pitchFamily="18" charset="0"/>
                </a:rPr>
                <a:t>Ответ:  </a:t>
              </a:r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29711" name="Объект 29710"/>
            <p:cNvGraphicFramePr/>
            <p:nvPr/>
          </p:nvGraphicFramePr>
          <p:xfrm>
            <a:off x="3050" y="3568"/>
            <a:ext cx="2157" cy="5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1" name="" r:id="rId5" imgW="938530" imgH="215900" progId="Equation.3">
                    <p:embed/>
                  </p:oleObj>
                </mc:Choice>
                <mc:Fallback>
                  <p:oleObj name="" r:id="rId5" imgW="938530" imgH="215900" progId="Equation.3">
                    <p:embed/>
                    <p:pic>
                      <p:nvPicPr>
                        <p:cNvPr id="0" name="Изображение 312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050" y="3568"/>
                          <a:ext cx="2157" cy="5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9712" name="Группа 29711"/>
          <p:cNvGrpSpPr/>
          <p:nvPr/>
        </p:nvGrpSpPr>
        <p:grpSpPr>
          <a:xfrm>
            <a:off x="5654675" y="1989138"/>
            <a:ext cx="3201988" cy="806450"/>
            <a:chOff x="291" y="1752"/>
            <a:chExt cx="1957" cy="463"/>
          </a:xfrm>
        </p:grpSpPr>
        <p:sp>
          <p:nvSpPr>
            <p:cNvPr id="29713" name="Прямоугольник 29712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29714" name="Объект 29713"/>
            <p:cNvGraphicFramePr/>
            <p:nvPr/>
          </p:nvGraphicFramePr>
          <p:xfrm>
            <a:off x="291" y="1752"/>
            <a:ext cx="1957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0" name="" r:id="rId7" imgW="837565" imgH="203200" progId="Equation.3">
                    <p:embed/>
                  </p:oleObj>
                </mc:Choice>
                <mc:Fallback>
                  <p:oleObj name="" r:id="rId7" imgW="837565" imgH="203200" progId="Equation.3">
                    <p:embed/>
                    <p:pic>
                      <p:nvPicPr>
                        <p:cNvPr id="0" name="Изображение 3119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91" y="1752"/>
                          <a:ext cx="1957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715" name="Текстовое поле 29714"/>
          <p:cNvSpPr txBox="1"/>
          <p:nvPr/>
        </p:nvSpPr>
        <p:spPr>
          <a:xfrm>
            <a:off x="5508625" y="2924175"/>
            <a:ext cx="12573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у = х</a:t>
            </a:r>
            <a:r>
              <a:rPr sz="3600" b="1" i="1" baseline="30000">
                <a:latin typeface="Times New Roman" panose="02020603050405020304" pitchFamily="18" charset="0"/>
              </a:rPr>
              <a:t>2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29716" name="Текстовое поле 29715"/>
          <p:cNvSpPr txBox="1"/>
          <p:nvPr/>
        </p:nvSpPr>
        <p:spPr>
          <a:xfrm>
            <a:off x="5508625" y="3789363"/>
            <a:ext cx="18224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у = х + </a:t>
            </a:r>
            <a:r>
              <a:rPr sz="3600" b="1">
                <a:latin typeface="Times New Roman" panose="02020603050405020304" pitchFamily="18" charset="0"/>
              </a:rPr>
              <a:t>2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29717" name="Полилиния 29716"/>
          <p:cNvSpPr/>
          <p:nvPr/>
        </p:nvSpPr>
        <p:spPr>
          <a:xfrm>
            <a:off x="2320925" y="4291013"/>
            <a:ext cx="1588" cy="434975"/>
          </a:xfrm>
          <a:custGeom>
            <a:avLst/>
            <a:gdLst/>
            <a:ahLst/>
            <a:cxnLst/>
            <a:pathLst>
              <a:path w="1" h="274">
                <a:moveTo>
                  <a:pt x="0" y="274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9718" name="Полилиния 29717"/>
          <p:cNvSpPr/>
          <p:nvPr/>
        </p:nvSpPr>
        <p:spPr>
          <a:xfrm>
            <a:off x="3516313" y="2940050"/>
            <a:ext cx="14287" cy="1758950"/>
          </a:xfrm>
          <a:custGeom>
            <a:avLst/>
            <a:gdLst/>
            <a:ahLst/>
            <a:cxnLst/>
            <a:pathLst>
              <a:path w="9" h="1108">
                <a:moveTo>
                  <a:pt x="9" y="1108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29719" name="Овал 29718"/>
          <p:cNvSpPr/>
          <p:nvPr/>
        </p:nvSpPr>
        <p:spPr>
          <a:xfrm>
            <a:off x="1979613" y="4941888"/>
            <a:ext cx="574675" cy="554037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-1</a:t>
            </a:r>
            <a:endParaRPr sz="2400" b="1">
              <a:latin typeface="Times New Roman" panose="02020603050405020304" pitchFamily="18" charset="0"/>
            </a:endParaRPr>
          </a:p>
        </p:txBody>
      </p:sp>
      <p:sp>
        <p:nvSpPr>
          <p:cNvPr id="29720" name="Овал 29719"/>
          <p:cNvSpPr/>
          <p:nvPr/>
        </p:nvSpPr>
        <p:spPr>
          <a:xfrm>
            <a:off x="3276600" y="4941888"/>
            <a:ext cx="574675" cy="554037"/>
          </a:xfrm>
          <a:prstGeom prst="ellipse">
            <a:avLst/>
          </a:prstGeom>
          <a:gradFill rotWithShape="1">
            <a:gsLst>
              <a:gs pos="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2400" b="1">
                <a:latin typeface="Times New Roman" panose="02020603050405020304" pitchFamily="18" charset="0"/>
              </a:rPr>
              <a:t>2</a:t>
            </a:r>
            <a:endParaRPr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707" grpId="0" animBg="1"/>
      <p:bldP spid="29715" grpId="0"/>
      <p:bldP spid="29716" grpId="0"/>
      <p:bldP spid="29719" grpId="0" animBg="1"/>
      <p:bldP spid="297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6" name="Прямоугольник 3075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 1.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3077" name="Прямоугольник 3076"/>
          <p:cNvSpPr/>
          <p:nvPr/>
        </p:nvSpPr>
        <p:spPr>
          <a:xfrm>
            <a:off x="3779838" y="260350"/>
            <a:ext cx="4895850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Решите уравнения:</a:t>
            </a:r>
            <a:endParaRPr sz="3200" b="1" i="1">
              <a:latin typeface="Georgia" panose="02040502050405020303" pitchFamily="18" charset="0"/>
            </a:endParaRPr>
          </a:p>
        </p:txBody>
      </p:sp>
      <p:grpSp>
        <p:nvGrpSpPr>
          <p:cNvPr id="3087" name="Группа 3086"/>
          <p:cNvGrpSpPr/>
          <p:nvPr/>
        </p:nvGrpSpPr>
        <p:grpSpPr>
          <a:xfrm>
            <a:off x="1692275" y="1557338"/>
            <a:ext cx="3148013" cy="1295400"/>
            <a:chOff x="716" y="981"/>
            <a:chExt cx="1983" cy="816"/>
          </a:xfrm>
        </p:grpSpPr>
        <p:sp>
          <p:nvSpPr>
            <p:cNvPr id="3079" name="Прямоугольник 3078"/>
            <p:cNvSpPr/>
            <p:nvPr/>
          </p:nvSpPr>
          <p:spPr>
            <a:xfrm>
              <a:off x="716" y="1006"/>
              <a:ext cx="1982" cy="779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3080" name="Объект 3079"/>
            <p:cNvGraphicFramePr/>
            <p:nvPr/>
          </p:nvGraphicFramePr>
          <p:xfrm>
            <a:off x="793" y="981"/>
            <a:ext cx="1906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1" imgW="939800" imgH="419100" progId="Equation.3">
                    <p:embed/>
                  </p:oleObj>
                </mc:Choice>
                <mc:Fallback>
                  <p:oleObj name="" r:id="rId1" imgW="939800" imgH="419100" progId="Equation.3">
                    <p:embed/>
                    <p:pic>
                      <p:nvPicPr>
                        <p:cNvPr id="0" name="Изображение 308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793" y="981"/>
                          <a:ext cx="1906" cy="81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88" name="Группа 3087"/>
          <p:cNvGrpSpPr/>
          <p:nvPr/>
        </p:nvGrpSpPr>
        <p:grpSpPr>
          <a:xfrm>
            <a:off x="1692275" y="3213100"/>
            <a:ext cx="3146425" cy="1295400"/>
            <a:chOff x="716" y="981"/>
            <a:chExt cx="1982" cy="816"/>
          </a:xfrm>
        </p:grpSpPr>
        <p:sp>
          <p:nvSpPr>
            <p:cNvPr id="3089" name="Прямоугольник 3088"/>
            <p:cNvSpPr/>
            <p:nvPr/>
          </p:nvSpPr>
          <p:spPr>
            <a:xfrm>
              <a:off x="716" y="1006"/>
              <a:ext cx="1982" cy="779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3090" name="Объект 3089"/>
            <p:cNvGraphicFramePr/>
            <p:nvPr/>
          </p:nvGraphicFramePr>
          <p:xfrm>
            <a:off x="870" y="981"/>
            <a:ext cx="1751" cy="8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" name="" r:id="rId3" imgW="862965" imgH="419100" progId="Equation.3">
                    <p:embed/>
                  </p:oleObj>
                </mc:Choice>
                <mc:Fallback>
                  <p:oleObj name="" r:id="rId3" imgW="862965" imgH="419100" progId="Equation.3">
                    <p:embed/>
                    <p:pic>
                      <p:nvPicPr>
                        <p:cNvPr id="0" name="Изображение 1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70" y="981"/>
                          <a:ext cx="1751" cy="81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91" name="Группа 3090"/>
          <p:cNvGrpSpPr/>
          <p:nvPr/>
        </p:nvGrpSpPr>
        <p:grpSpPr>
          <a:xfrm>
            <a:off x="1692275" y="4797425"/>
            <a:ext cx="3146425" cy="1452563"/>
            <a:chOff x="716" y="932"/>
            <a:chExt cx="1982" cy="915"/>
          </a:xfrm>
        </p:grpSpPr>
        <p:sp>
          <p:nvSpPr>
            <p:cNvPr id="3092" name="Прямоугольник 3091"/>
            <p:cNvSpPr/>
            <p:nvPr/>
          </p:nvSpPr>
          <p:spPr>
            <a:xfrm>
              <a:off x="716" y="1006"/>
              <a:ext cx="1982" cy="779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3093" name="Объект 3092"/>
            <p:cNvGraphicFramePr/>
            <p:nvPr/>
          </p:nvGraphicFramePr>
          <p:xfrm>
            <a:off x="870" y="932"/>
            <a:ext cx="1751" cy="9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5" imgW="862965" imgH="469900" progId="Equation.3">
                    <p:embed/>
                  </p:oleObj>
                </mc:Choice>
                <mc:Fallback>
                  <p:oleObj name="" r:id="rId5" imgW="862965" imgH="469900" progId="Equation.3">
                    <p:embed/>
                    <p:pic>
                      <p:nvPicPr>
                        <p:cNvPr id="0" name="Изображение 307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870" y="932"/>
                          <a:ext cx="1751" cy="91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94" name="Группа 3093"/>
          <p:cNvGrpSpPr/>
          <p:nvPr/>
        </p:nvGrpSpPr>
        <p:grpSpPr>
          <a:xfrm>
            <a:off x="5508625" y="1844675"/>
            <a:ext cx="1584325" cy="673100"/>
            <a:chOff x="793" y="1781"/>
            <a:chExt cx="998" cy="424"/>
          </a:xfrm>
        </p:grpSpPr>
        <p:sp>
          <p:nvSpPr>
            <p:cNvPr id="3095" name="Прямоугольник 3094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096" name="Объект 3095"/>
            <p:cNvGraphicFramePr/>
            <p:nvPr/>
          </p:nvGraphicFramePr>
          <p:xfrm>
            <a:off x="855" y="1781"/>
            <a:ext cx="830" cy="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7" imgW="354965" imgH="177800" progId="Equation.3">
                    <p:embed/>
                  </p:oleObj>
                </mc:Choice>
                <mc:Fallback>
                  <p:oleObj name="" r:id="rId7" imgW="354965" imgH="177800" progId="Equation.3">
                    <p:embed/>
                    <p:pic>
                      <p:nvPicPr>
                        <p:cNvPr id="0" name="Изображение 3080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855" y="1781"/>
                          <a:ext cx="830" cy="40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97" name="Группа 3096"/>
          <p:cNvGrpSpPr/>
          <p:nvPr/>
        </p:nvGrpSpPr>
        <p:grpSpPr>
          <a:xfrm>
            <a:off x="5508625" y="3500438"/>
            <a:ext cx="1584325" cy="673100"/>
            <a:chOff x="793" y="1781"/>
            <a:chExt cx="998" cy="424"/>
          </a:xfrm>
        </p:grpSpPr>
        <p:sp>
          <p:nvSpPr>
            <p:cNvPr id="3098" name="Прямоугольник 3097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099" name="Объект 3098"/>
            <p:cNvGraphicFramePr/>
            <p:nvPr/>
          </p:nvGraphicFramePr>
          <p:xfrm>
            <a:off x="870" y="1781"/>
            <a:ext cx="800" cy="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9" imgW="342265" imgH="177800" progId="Equation.3">
                    <p:embed/>
                  </p:oleObj>
                </mc:Choice>
                <mc:Fallback>
                  <p:oleObj name="" r:id="rId9" imgW="342265" imgH="177800" progId="Equation.3">
                    <p:embed/>
                    <p:pic>
                      <p:nvPicPr>
                        <p:cNvPr id="0" name="Изображение 2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870" y="1781"/>
                          <a:ext cx="800" cy="40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00" name="Группа 3099"/>
          <p:cNvGrpSpPr/>
          <p:nvPr/>
        </p:nvGrpSpPr>
        <p:grpSpPr>
          <a:xfrm>
            <a:off x="5508625" y="5229225"/>
            <a:ext cx="1584325" cy="673100"/>
            <a:chOff x="793" y="1781"/>
            <a:chExt cx="998" cy="424"/>
          </a:xfrm>
        </p:grpSpPr>
        <p:sp>
          <p:nvSpPr>
            <p:cNvPr id="3101" name="Прямоугольник 3100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102" name="Объект 3101"/>
            <p:cNvGraphicFramePr/>
            <p:nvPr/>
          </p:nvGraphicFramePr>
          <p:xfrm>
            <a:off x="870" y="1781"/>
            <a:ext cx="800" cy="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" name="" r:id="rId11" imgW="342265" imgH="177800" progId="Equation.3">
                    <p:embed/>
                  </p:oleObj>
                </mc:Choice>
                <mc:Fallback>
                  <p:oleObj name="" r:id="rId11" imgW="342265" imgH="177800" progId="Equation.3">
                    <p:embed/>
                    <p:pic>
                      <p:nvPicPr>
                        <p:cNvPr id="0" name="Изображение 3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870" y="1781"/>
                          <a:ext cx="800" cy="40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0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0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8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0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91"/>
                  </p:tgtEl>
                </p:cond>
              </p:nextCondLst>
            </p:seq>
          </p:childTnLst>
        </p:cTn>
      </p:par>
    </p:tnLst>
    <p:bldLst>
      <p:bldP spid="3076" grpId="0" animBg="1"/>
      <p:bldP spid="307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Прямоугольник 30721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30723" name="Замещающее содержимое 30722"/>
          <p:cNvGraphicFramePr/>
          <p:nvPr>
            <p:ph sz="half" idx="1"/>
          </p:nvPr>
        </p:nvGraphicFramePr>
        <p:xfrm>
          <a:off x="-9525" y="1125538"/>
          <a:ext cx="5353050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116"/>
                      <p:cNvPicPr/>
                      <p:nvPr/>
                    </p:nvPicPr>
                    <p:blipFill>
                      <a:blip r:embed="rId2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-9525" y="1125538"/>
                        <a:ext cx="5353050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Замещающее содержимое 30723"/>
          <p:cNvGraphicFramePr/>
          <p:nvPr>
            <p:ph sz="half" idx="2"/>
          </p:nvPr>
        </p:nvGraphicFramePr>
        <p:xfrm>
          <a:off x="0" y="1125538"/>
          <a:ext cx="5354638" cy="573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3" imgW="3495675" imgH="3743325" progId="GraphCtrl.Document">
                  <p:embed/>
                </p:oleObj>
              </mc:Choice>
              <mc:Fallback>
                <p:oleObj name="" r:id="rId3" imgW="3495675" imgH="3743325" progId="GraphCtrl.Document">
                  <p:embed/>
                  <p:pic>
                    <p:nvPicPr>
                      <p:cNvPr id="0" name="Изображение 3117"/>
                      <p:cNvPicPr/>
                      <p:nvPr/>
                    </p:nvPicPr>
                    <p:blipFill>
                      <a:blip r:embed="rId4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0" y="1125538"/>
                        <a:ext cx="5354638" cy="57324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Прямоугольник 30724"/>
          <p:cNvSpPr/>
          <p:nvPr/>
        </p:nvSpPr>
        <p:spPr>
          <a:xfrm>
            <a:off x="3851275" y="333375"/>
            <a:ext cx="4968875" cy="1152525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Решите  графически 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уравнение: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30726" name="Полилиния 30725"/>
          <p:cNvSpPr/>
          <p:nvPr/>
        </p:nvSpPr>
        <p:spPr>
          <a:xfrm>
            <a:off x="309563" y="4430713"/>
            <a:ext cx="5022850" cy="1449387"/>
          </a:xfrm>
          <a:custGeom>
            <a:avLst/>
            <a:gdLst/>
            <a:ahLst/>
            <a:cxnLst/>
            <a:pathLst>
              <a:path w="3164" h="913">
                <a:moveTo>
                  <a:pt x="0" y="913"/>
                </a:moveTo>
                <a:lnTo>
                  <a:pt x="3164" y="0"/>
                </a:lnTo>
              </a:path>
            </a:pathLst>
          </a:custGeom>
          <a:noFill/>
          <a:ln w="50800" cap="flat" cmpd="sng">
            <a:solidFill>
              <a:srgbClr val="003366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30739" name="Группа 30738"/>
          <p:cNvGrpSpPr/>
          <p:nvPr/>
        </p:nvGrpSpPr>
        <p:grpSpPr>
          <a:xfrm>
            <a:off x="3276600" y="5754688"/>
            <a:ext cx="5545138" cy="736600"/>
            <a:chOff x="2064" y="3625"/>
            <a:chExt cx="3493" cy="464"/>
          </a:xfrm>
        </p:grpSpPr>
        <p:sp>
          <p:nvSpPr>
            <p:cNvPr id="30728" name="Прямоугольник 30727"/>
            <p:cNvSpPr/>
            <p:nvPr/>
          </p:nvSpPr>
          <p:spPr>
            <a:xfrm>
              <a:off x="2064" y="3625"/>
              <a:ext cx="3493" cy="45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r>
                <a:rPr sz="3200" b="1" i="1">
                  <a:latin typeface="Georgia" panose="02040502050405020303" pitchFamily="18" charset="0"/>
                </a:rPr>
                <a:t>Ответ:  </a:t>
              </a:r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30729" name="Объект 30728"/>
            <p:cNvGraphicFramePr/>
            <p:nvPr/>
          </p:nvGraphicFramePr>
          <p:xfrm>
            <a:off x="3380" y="3702"/>
            <a:ext cx="2069" cy="3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2" name="" r:id="rId5" imgW="900430" imgH="165100" progId="Equation.3">
                    <p:embed/>
                  </p:oleObj>
                </mc:Choice>
                <mc:Fallback>
                  <p:oleObj name="" r:id="rId5" imgW="900430" imgH="165100" progId="Equation.3">
                    <p:embed/>
                    <p:pic>
                      <p:nvPicPr>
                        <p:cNvPr id="0" name="Изображение 312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380" y="3702"/>
                          <a:ext cx="2069" cy="38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730" name="Группа 30729"/>
          <p:cNvGrpSpPr/>
          <p:nvPr/>
        </p:nvGrpSpPr>
        <p:grpSpPr>
          <a:xfrm>
            <a:off x="5484813" y="1989138"/>
            <a:ext cx="3541712" cy="806450"/>
            <a:chOff x="187" y="1752"/>
            <a:chExt cx="2165" cy="463"/>
          </a:xfrm>
        </p:grpSpPr>
        <p:sp>
          <p:nvSpPr>
            <p:cNvPr id="30731" name="Прямоугольник 30730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30732" name="Объект 30731"/>
            <p:cNvGraphicFramePr/>
            <p:nvPr/>
          </p:nvGraphicFramePr>
          <p:xfrm>
            <a:off x="187" y="1752"/>
            <a:ext cx="2165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9" name="" r:id="rId7" imgW="926465" imgH="203200" progId="Equation.3">
                    <p:embed/>
                  </p:oleObj>
                </mc:Choice>
                <mc:Fallback>
                  <p:oleObj name="" r:id="rId7" imgW="926465" imgH="203200" progId="Equation.3">
                    <p:embed/>
                    <p:pic>
                      <p:nvPicPr>
                        <p:cNvPr id="0" name="Изображение 311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87" y="1752"/>
                          <a:ext cx="2165" cy="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733" name="Текстовое поле 30732"/>
          <p:cNvSpPr txBox="1"/>
          <p:nvPr/>
        </p:nvSpPr>
        <p:spPr>
          <a:xfrm>
            <a:off x="5508625" y="2924175"/>
            <a:ext cx="12573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у = х</a:t>
            </a:r>
            <a:r>
              <a:rPr sz="3600" b="1" i="1" baseline="30000">
                <a:latin typeface="Times New Roman" panose="02020603050405020304" pitchFamily="18" charset="0"/>
              </a:rPr>
              <a:t>2</a:t>
            </a:r>
            <a:endParaRPr sz="3600" b="1" i="1">
              <a:latin typeface="Times New Roman" panose="02020603050405020304" pitchFamily="18" charset="0"/>
            </a:endParaRPr>
          </a:p>
        </p:txBody>
      </p:sp>
      <p:sp>
        <p:nvSpPr>
          <p:cNvPr id="30734" name="Текстовое поле 30733"/>
          <p:cNvSpPr txBox="1"/>
          <p:nvPr/>
        </p:nvSpPr>
        <p:spPr>
          <a:xfrm>
            <a:off x="5508625" y="3789363"/>
            <a:ext cx="251460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3600" b="1" i="1">
                <a:latin typeface="Times New Roman" panose="02020603050405020304" pitchFamily="18" charset="0"/>
              </a:rPr>
              <a:t>у = </a:t>
            </a:r>
            <a:r>
              <a:rPr sz="3600" b="1">
                <a:latin typeface="Times New Roman" panose="02020603050405020304" pitchFamily="18" charset="0"/>
              </a:rPr>
              <a:t>0,25</a:t>
            </a:r>
            <a:r>
              <a:rPr sz="3600" b="1" i="1">
                <a:latin typeface="Times New Roman" panose="02020603050405020304" pitchFamily="18" charset="0"/>
              </a:rPr>
              <a:t>х - </a:t>
            </a:r>
            <a:r>
              <a:rPr sz="3600" b="1">
                <a:latin typeface="Times New Roman" panose="02020603050405020304" pitchFamily="18" charset="0"/>
              </a:rPr>
              <a:t>1</a:t>
            </a:r>
            <a:endParaRPr sz="36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3" grpId="0"/>
      <p:bldP spid="307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00" name="Прямоугольник 4099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 2.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4102" name="Замещающее содержимое 4101"/>
          <p:cNvGraphicFramePr/>
          <p:nvPr>
            <p:ph sz="half" idx="1"/>
          </p:nvPr>
        </p:nvGraphicFramePr>
        <p:xfrm>
          <a:off x="-12700" y="1196975"/>
          <a:ext cx="5286375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2700" y="1196975"/>
                        <a:ext cx="5286375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Овал 4104"/>
          <p:cNvSpPr/>
          <p:nvPr/>
        </p:nvSpPr>
        <p:spPr>
          <a:xfrm>
            <a:off x="3419475" y="292417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4109" name="Овал 4108"/>
          <p:cNvSpPr/>
          <p:nvPr/>
        </p:nvSpPr>
        <p:spPr>
          <a:xfrm>
            <a:off x="1187450" y="292417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4110" name="Овал 4109"/>
          <p:cNvSpPr/>
          <p:nvPr/>
        </p:nvSpPr>
        <p:spPr>
          <a:xfrm>
            <a:off x="1116013" y="522922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III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4111" name="Овал 4110"/>
          <p:cNvSpPr/>
          <p:nvPr/>
        </p:nvSpPr>
        <p:spPr>
          <a:xfrm>
            <a:off x="3419475" y="522922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IV</a:t>
            </a:r>
            <a:endParaRPr sz="3600" b="1">
              <a:latin typeface="Times New Roman" panose="02020603050405020304" pitchFamily="18" charset="0"/>
            </a:endParaRPr>
          </a:p>
        </p:txBody>
      </p:sp>
      <p:grpSp>
        <p:nvGrpSpPr>
          <p:cNvPr id="4118" name="Группа 4117"/>
          <p:cNvGrpSpPr/>
          <p:nvPr/>
        </p:nvGrpSpPr>
        <p:grpSpPr>
          <a:xfrm>
            <a:off x="6156325" y="2595563"/>
            <a:ext cx="1582738" cy="1296987"/>
            <a:chOff x="295" y="980"/>
            <a:chExt cx="997" cy="817"/>
          </a:xfrm>
        </p:grpSpPr>
        <p:sp>
          <p:nvSpPr>
            <p:cNvPr id="4119" name="Прямоугольник 4118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4120" name="Объект 4119"/>
            <p:cNvGraphicFramePr/>
            <p:nvPr/>
          </p:nvGraphicFramePr>
          <p:xfrm>
            <a:off x="396" y="980"/>
            <a:ext cx="793" cy="8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3" imgW="393700" imgH="393700" progId="Equation.3">
                    <p:embed/>
                  </p:oleObj>
                </mc:Choice>
                <mc:Fallback>
                  <p:oleObj name="" r:id="rId3" imgW="393700" imgH="393700" progId="Equation.3">
                    <p:embed/>
                    <p:pic>
                      <p:nvPicPr>
                        <p:cNvPr id="0" name="Изображение 308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96" y="980"/>
                          <a:ext cx="793" cy="80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121" name="Замещающее содержимое 4120"/>
          <p:cNvGraphicFramePr/>
          <p:nvPr>
            <p:ph sz="half" idx="2"/>
          </p:nvPr>
        </p:nvGraphicFramePr>
        <p:xfrm>
          <a:off x="0" y="1196975"/>
          <a:ext cx="5287963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5" imgW="3495675" imgH="3743325" progId="GraphCtrl.Document">
                  <p:embed/>
                </p:oleObj>
              </mc:Choice>
              <mc:Fallback>
                <p:oleObj name="" r:id="rId5" imgW="3495675" imgH="3743325" progId="GraphCtrl.Document">
                  <p:embed/>
                  <p:pic>
                    <p:nvPicPr>
                      <p:cNvPr id="0" name="Изображение 308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1196975"/>
                        <a:ext cx="5287963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4" name="Прямоугольник 4123"/>
          <p:cNvSpPr/>
          <p:nvPr/>
        </p:nvSpPr>
        <p:spPr>
          <a:xfrm>
            <a:off x="3779838" y="260350"/>
            <a:ext cx="4968875" cy="1655763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В каких четвертях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расположен график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функции: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4125" name="Управляющая кнопка: далее 4124">
            <a:hlinkClick r:id="" action="ppaction://hlinkshowjump?jump=nextslide"/>
          </p:cNvPr>
          <p:cNvSpPr/>
          <p:nvPr/>
        </p:nvSpPr>
        <p:spPr>
          <a:xfrm>
            <a:off x="7885113" y="6165850"/>
            <a:ext cx="1042987" cy="468313"/>
          </a:xfrm>
          <a:prstGeom prst="actionButtonForwardNext">
            <a:avLst/>
          </a:prstGeom>
          <a:gradFill rotWithShape="1">
            <a:gsLst>
              <a:gs pos="0">
                <a:srgbClr val="808000"/>
              </a:gs>
              <a:gs pos="5000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lin ang="5400000" scaled="1"/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4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1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53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18"/>
                  </p:tgtEl>
                </p:cond>
              </p:nextCondLst>
            </p:seq>
          </p:childTnLst>
        </p:cTn>
      </p:par>
    </p:tnLst>
    <p:bldLst>
      <p:bldP spid="4100" grpId="0" animBg="1"/>
      <p:bldP spid="4105" grpId="0" animBg="1"/>
      <p:bldP spid="4109" grpId="0" animBg="1"/>
      <p:bldP spid="4109" grpId="1" animBg="1"/>
      <p:bldP spid="4110" grpId="0" animBg="1"/>
      <p:bldP spid="4111" grpId="0" animBg="1"/>
      <p:bldP spid="4111" grpId="1" animBg="1"/>
      <p:bldP spid="41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Прямоугольник 7169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 2.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7171" name="Замещающее содержимое 7170"/>
          <p:cNvGraphicFramePr/>
          <p:nvPr>
            <p:ph sz="half" idx="1"/>
          </p:nvPr>
        </p:nvGraphicFramePr>
        <p:xfrm>
          <a:off x="-12700" y="1196975"/>
          <a:ext cx="5286375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08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2700" y="1196975"/>
                        <a:ext cx="5286375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Овал 7171"/>
          <p:cNvSpPr/>
          <p:nvPr/>
        </p:nvSpPr>
        <p:spPr>
          <a:xfrm>
            <a:off x="3419475" y="292417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7173" name="Овал 7172"/>
          <p:cNvSpPr/>
          <p:nvPr/>
        </p:nvSpPr>
        <p:spPr>
          <a:xfrm>
            <a:off x="1187450" y="292417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7174" name="Овал 7173"/>
          <p:cNvSpPr/>
          <p:nvPr/>
        </p:nvSpPr>
        <p:spPr>
          <a:xfrm>
            <a:off x="1116013" y="522922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III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7175" name="Овал 7174"/>
          <p:cNvSpPr/>
          <p:nvPr/>
        </p:nvSpPr>
        <p:spPr>
          <a:xfrm>
            <a:off x="3419475" y="522922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IV</a:t>
            </a:r>
            <a:endParaRPr sz="3600" b="1">
              <a:latin typeface="Times New Roman" panose="02020603050405020304" pitchFamily="18" charset="0"/>
            </a:endParaRPr>
          </a:p>
        </p:txBody>
      </p:sp>
      <p:grpSp>
        <p:nvGrpSpPr>
          <p:cNvPr id="7176" name="Группа 7175"/>
          <p:cNvGrpSpPr/>
          <p:nvPr/>
        </p:nvGrpSpPr>
        <p:grpSpPr>
          <a:xfrm>
            <a:off x="6154738" y="2595563"/>
            <a:ext cx="1584325" cy="1296987"/>
            <a:chOff x="294" y="980"/>
            <a:chExt cx="998" cy="817"/>
          </a:xfrm>
        </p:grpSpPr>
        <p:sp>
          <p:nvSpPr>
            <p:cNvPr id="7177" name="Прямоугольник 7176"/>
            <p:cNvSpPr/>
            <p:nvPr/>
          </p:nvSpPr>
          <p:spPr>
            <a:xfrm>
              <a:off x="295" y="981"/>
              <a:ext cx="997" cy="816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7178" name="Объект 7177"/>
            <p:cNvGraphicFramePr/>
            <p:nvPr/>
          </p:nvGraphicFramePr>
          <p:xfrm>
            <a:off x="294" y="980"/>
            <a:ext cx="997" cy="8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3" imgW="495300" imgH="393700" progId="Equation.3">
                    <p:embed/>
                  </p:oleObj>
                </mc:Choice>
                <mc:Fallback>
                  <p:oleObj name="" r:id="rId3" imgW="495300" imgH="393700" progId="Equation.3">
                    <p:embed/>
                    <p:pic>
                      <p:nvPicPr>
                        <p:cNvPr id="0" name="Изображение 308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94" y="980"/>
                          <a:ext cx="997" cy="80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179" name="Замещающее содержимое 7178"/>
          <p:cNvGraphicFramePr/>
          <p:nvPr>
            <p:ph sz="half" idx="2"/>
          </p:nvPr>
        </p:nvGraphicFramePr>
        <p:xfrm>
          <a:off x="0" y="1196975"/>
          <a:ext cx="5286375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5" imgW="3495675" imgH="3743325" progId="GraphCtrl.Document">
                  <p:embed/>
                </p:oleObj>
              </mc:Choice>
              <mc:Fallback>
                <p:oleObj name="" r:id="rId5" imgW="3495675" imgH="3743325" progId="GraphCtrl.Document">
                  <p:embed/>
                  <p:pic>
                    <p:nvPicPr>
                      <p:cNvPr id="0" name="Изображение 308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1196975"/>
                        <a:ext cx="5286375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Прямоугольник 7179"/>
          <p:cNvSpPr/>
          <p:nvPr/>
        </p:nvSpPr>
        <p:spPr>
          <a:xfrm>
            <a:off x="3779838" y="260350"/>
            <a:ext cx="4968875" cy="1655763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В каких четвертях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расположен график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функции: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7181" name="Управляющая кнопка: далее 7180">
            <a:hlinkClick r:id="" action="ppaction://hlinkshowjump?jump=nextslide"/>
          </p:cNvPr>
          <p:cNvSpPr/>
          <p:nvPr/>
        </p:nvSpPr>
        <p:spPr>
          <a:xfrm>
            <a:off x="7885113" y="6165850"/>
            <a:ext cx="1042987" cy="468313"/>
          </a:xfrm>
          <a:prstGeom prst="actionButtonForwardNext">
            <a:avLst/>
          </a:prstGeom>
          <a:gradFill rotWithShape="1">
            <a:gsLst>
              <a:gs pos="0">
                <a:srgbClr val="808000"/>
              </a:gs>
              <a:gs pos="5000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lin ang="5400000" scaled="1"/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7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1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1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6"/>
                  </p:tgtEl>
                </p:cond>
              </p:nextCondLst>
            </p:seq>
          </p:childTnLst>
        </p:cTn>
      </p:par>
    </p:tnLst>
    <p:bldLst>
      <p:bldP spid="7172" grpId="1" animBg="1"/>
      <p:bldP spid="717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Прямоугольник 8193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 2.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8195" name="Замещающее содержимое 8194"/>
          <p:cNvGraphicFramePr/>
          <p:nvPr>
            <p:ph sz="half" idx="1"/>
          </p:nvPr>
        </p:nvGraphicFramePr>
        <p:xfrm>
          <a:off x="-12700" y="1196975"/>
          <a:ext cx="5286375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08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2700" y="1196975"/>
                        <a:ext cx="5286375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Овал 8195"/>
          <p:cNvSpPr/>
          <p:nvPr/>
        </p:nvSpPr>
        <p:spPr>
          <a:xfrm>
            <a:off x="3419475" y="292417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8197" name="Овал 8196"/>
          <p:cNvSpPr/>
          <p:nvPr/>
        </p:nvSpPr>
        <p:spPr>
          <a:xfrm>
            <a:off x="1187450" y="292417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8198" name="Овал 8197"/>
          <p:cNvSpPr/>
          <p:nvPr/>
        </p:nvSpPr>
        <p:spPr>
          <a:xfrm>
            <a:off x="1116013" y="522922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III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8199" name="Овал 8198"/>
          <p:cNvSpPr/>
          <p:nvPr/>
        </p:nvSpPr>
        <p:spPr>
          <a:xfrm>
            <a:off x="3419475" y="522922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IV</a:t>
            </a:r>
            <a:endParaRPr sz="3600" b="1">
              <a:latin typeface="Times New Roman" panose="02020603050405020304" pitchFamily="18" charset="0"/>
            </a:endParaRPr>
          </a:p>
        </p:txBody>
      </p:sp>
      <p:grpSp>
        <p:nvGrpSpPr>
          <p:cNvPr id="8205" name="Группа 8204"/>
          <p:cNvGrpSpPr/>
          <p:nvPr/>
        </p:nvGrpSpPr>
        <p:grpSpPr>
          <a:xfrm>
            <a:off x="5940425" y="2565400"/>
            <a:ext cx="1960563" cy="1336675"/>
            <a:chOff x="3742" y="1616"/>
            <a:chExt cx="1235" cy="842"/>
          </a:xfrm>
        </p:grpSpPr>
        <p:sp>
          <p:nvSpPr>
            <p:cNvPr id="8201" name="Прямоугольник 8200"/>
            <p:cNvSpPr/>
            <p:nvPr/>
          </p:nvSpPr>
          <p:spPr>
            <a:xfrm>
              <a:off x="3742" y="1616"/>
              <a:ext cx="1225" cy="842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8202" name="Объект 8201"/>
            <p:cNvGraphicFramePr/>
            <p:nvPr/>
          </p:nvGraphicFramePr>
          <p:xfrm>
            <a:off x="3775" y="1803"/>
            <a:ext cx="1202" cy="4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3" imgW="596900" imgH="228600" progId="Equation.3">
                    <p:embed/>
                  </p:oleObj>
                </mc:Choice>
                <mc:Fallback>
                  <p:oleObj name="" r:id="rId3" imgW="596900" imgH="228600" progId="Equation.3">
                    <p:embed/>
                    <p:pic>
                      <p:nvPicPr>
                        <p:cNvPr id="0" name="Изображение 3091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775" y="1803"/>
                          <a:ext cx="1202" cy="46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203" name="Замещающее содержимое 8202"/>
          <p:cNvGraphicFramePr/>
          <p:nvPr>
            <p:ph sz="half" idx="2"/>
          </p:nvPr>
        </p:nvGraphicFramePr>
        <p:xfrm>
          <a:off x="0" y="1196975"/>
          <a:ext cx="5286375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5" imgW="3495675" imgH="3743325" progId="GraphCtrl.Document">
                  <p:embed/>
                </p:oleObj>
              </mc:Choice>
              <mc:Fallback>
                <p:oleObj name="" r:id="rId5" imgW="3495675" imgH="3743325" progId="GraphCtrl.Document">
                  <p:embed/>
                  <p:pic>
                    <p:nvPicPr>
                      <p:cNvPr id="0" name="Изображение 309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1196975"/>
                        <a:ext cx="5286375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4" name="Прямоугольник 8203"/>
          <p:cNvSpPr/>
          <p:nvPr/>
        </p:nvSpPr>
        <p:spPr>
          <a:xfrm>
            <a:off x="3779838" y="260350"/>
            <a:ext cx="4968875" cy="1655763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В каких четвертях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расположен график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функции: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8206" name="Управляющая кнопка: далее 8205">
            <a:hlinkClick r:id="" action="ppaction://hlinkshowjump?jump=nextslide"/>
          </p:cNvPr>
          <p:cNvSpPr/>
          <p:nvPr/>
        </p:nvSpPr>
        <p:spPr>
          <a:xfrm>
            <a:off x="7885113" y="6165850"/>
            <a:ext cx="1042987" cy="468313"/>
          </a:xfrm>
          <a:prstGeom prst="actionButtonForwardNext">
            <a:avLst/>
          </a:prstGeom>
          <a:gradFill rotWithShape="1">
            <a:gsLst>
              <a:gs pos="0">
                <a:srgbClr val="808000"/>
              </a:gs>
              <a:gs pos="5000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lin ang="5400000" scaled="1"/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2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5"/>
                  </p:tgtEl>
                </p:cond>
              </p:nextCondLst>
            </p:seq>
          </p:childTnLst>
        </p:cTn>
      </p:par>
    </p:tnLst>
    <p:bldLst>
      <p:bldP spid="8198" grpId="1" animBg="1"/>
      <p:bldP spid="81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Прямоугольник 9217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 2.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9219" name="Замещающее содержимое 9218"/>
          <p:cNvGraphicFramePr/>
          <p:nvPr>
            <p:ph sz="half" idx="1"/>
          </p:nvPr>
        </p:nvGraphicFramePr>
        <p:xfrm>
          <a:off x="-12700" y="1196975"/>
          <a:ext cx="5286375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09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2700" y="1196975"/>
                        <a:ext cx="5286375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0" name="Овал 9219"/>
          <p:cNvSpPr/>
          <p:nvPr/>
        </p:nvSpPr>
        <p:spPr>
          <a:xfrm>
            <a:off x="3419475" y="292417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9221" name="Овал 9220"/>
          <p:cNvSpPr/>
          <p:nvPr/>
        </p:nvSpPr>
        <p:spPr>
          <a:xfrm>
            <a:off x="1187450" y="292417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9222" name="Овал 9221"/>
          <p:cNvSpPr/>
          <p:nvPr/>
        </p:nvSpPr>
        <p:spPr>
          <a:xfrm>
            <a:off x="1116013" y="522922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III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9223" name="Овал 9222"/>
          <p:cNvSpPr/>
          <p:nvPr/>
        </p:nvSpPr>
        <p:spPr>
          <a:xfrm>
            <a:off x="3419475" y="522922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IV</a:t>
            </a:r>
            <a:endParaRPr sz="3600" b="1">
              <a:latin typeface="Times New Roman" panose="02020603050405020304" pitchFamily="18" charset="0"/>
            </a:endParaRPr>
          </a:p>
        </p:txBody>
      </p:sp>
      <p:grpSp>
        <p:nvGrpSpPr>
          <p:cNvPr id="9224" name="Группа 9223"/>
          <p:cNvGrpSpPr/>
          <p:nvPr/>
        </p:nvGrpSpPr>
        <p:grpSpPr>
          <a:xfrm>
            <a:off x="5940425" y="2565400"/>
            <a:ext cx="1944688" cy="1336675"/>
            <a:chOff x="3742" y="1616"/>
            <a:chExt cx="1225" cy="842"/>
          </a:xfrm>
        </p:grpSpPr>
        <p:sp>
          <p:nvSpPr>
            <p:cNvPr id="9225" name="Прямоугольник 9224"/>
            <p:cNvSpPr/>
            <p:nvPr/>
          </p:nvSpPr>
          <p:spPr>
            <a:xfrm>
              <a:off x="3742" y="1616"/>
              <a:ext cx="1225" cy="842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9226" name="Объект 9225"/>
            <p:cNvGraphicFramePr/>
            <p:nvPr/>
          </p:nvGraphicFramePr>
          <p:xfrm>
            <a:off x="3890" y="1790"/>
            <a:ext cx="972" cy="49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3" imgW="482600" imgH="241300" progId="Equation.3">
                    <p:embed/>
                  </p:oleObj>
                </mc:Choice>
                <mc:Fallback>
                  <p:oleObj name="" r:id="rId3" imgW="482600" imgH="241300" progId="Equation.3">
                    <p:embed/>
                    <p:pic>
                      <p:nvPicPr>
                        <p:cNvPr id="0" name="Изображение 3093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890" y="1790"/>
                          <a:ext cx="972" cy="49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27" name="Замещающее содержимое 9226"/>
          <p:cNvGraphicFramePr/>
          <p:nvPr>
            <p:ph sz="half" idx="2"/>
          </p:nvPr>
        </p:nvGraphicFramePr>
        <p:xfrm>
          <a:off x="0" y="1196975"/>
          <a:ext cx="5286375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5" imgW="3495675" imgH="3743325" progId="GraphCtrl.Document">
                  <p:embed/>
                </p:oleObj>
              </mc:Choice>
              <mc:Fallback>
                <p:oleObj name="" r:id="rId5" imgW="3495675" imgH="3743325" progId="GraphCtrl.Document">
                  <p:embed/>
                  <p:pic>
                    <p:nvPicPr>
                      <p:cNvPr id="0" name="Изображение 309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1196975"/>
                        <a:ext cx="5286375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8" name="Прямоугольник 9227"/>
          <p:cNvSpPr/>
          <p:nvPr/>
        </p:nvSpPr>
        <p:spPr>
          <a:xfrm>
            <a:off x="3779838" y="260350"/>
            <a:ext cx="4968875" cy="1655763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В каких четвертях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расположен график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функции: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9229" name="Управляющая кнопка: далее 9228">
            <a:hlinkClick r:id="" action="ppaction://hlinkshowjump?jump=nextslide"/>
          </p:cNvPr>
          <p:cNvSpPr/>
          <p:nvPr/>
        </p:nvSpPr>
        <p:spPr>
          <a:xfrm>
            <a:off x="7885113" y="6165850"/>
            <a:ext cx="1042987" cy="468313"/>
          </a:xfrm>
          <a:prstGeom prst="actionButtonForwardNext">
            <a:avLst/>
          </a:prstGeom>
          <a:gradFill rotWithShape="1">
            <a:gsLst>
              <a:gs pos="0">
                <a:srgbClr val="808000"/>
              </a:gs>
              <a:gs pos="5000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lin ang="5400000" scaled="1"/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4"/>
                  </p:tgtEl>
                </p:cond>
              </p:nextCondLst>
            </p:seq>
          </p:childTnLst>
        </p:cTn>
      </p:par>
    </p:tnLst>
    <p:bldLst>
      <p:bldP spid="9221" grpId="0" animBg="1"/>
      <p:bldP spid="9222" grpId="0" animBg="1"/>
      <p:bldP spid="92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Прямоугольник 10241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 2.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10243" name="Замещающее содержимое 10242"/>
          <p:cNvGraphicFramePr/>
          <p:nvPr>
            <p:ph sz="half" idx="1"/>
          </p:nvPr>
        </p:nvGraphicFramePr>
        <p:xfrm>
          <a:off x="-12700" y="1196975"/>
          <a:ext cx="5286375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09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-12700" y="1196975"/>
                        <a:ext cx="5286375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Овал 10243"/>
          <p:cNvSpPr/>
          <p:nvPr/>
        </p:nvSpPr>
        <p:spPr>
          <a:xfrm>
            <a:off x="3419475" y="292417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10245" name="Овал 10244"/>
          <p:cNvSpPr/>
          <p:nvPr/>
        </p:nvSpPr>
        <p:spPr>
          <a:xfrm>
            <a:off x="1187450" y="292417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10246" name="Овал 10245"/>
          <p:cNvSpPr/>
          <p:nvPr/>
        </p:nvSpPr>
        <p:spPr>
          <a:xfrm>
            <a:off x="1116013" y="522922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III</a:t>
            </a:r>
            <a:endParaRPr sz="3600" b="1">
              <a:latin typeface="Times New Roman" panose="02020603050405020304" pitchFamily="18" charset="0"/>
            </a:endParaRPr>
          </a:p>
        </p:txBody>
      </p:sp>
      <p:sp>
        <p:nvSpPr>
          <p:cNvPr id="10247" name="Овал 10246"/>
          <p:cNvSpPr/>
          <p:nvPr/>
        </p:nvSpPr>
        <p:spPr>
          <a:xfrm>
            <a:off x="3419475" y="5229225"/>
            <a:ext cx="914400" cy="914400"/>
          </a:xfrm>
          <a:prstGeom prst="ellipse">
            <a:avLst/>
          </a:prstGeom>
          <a:gradFill rotWithShape="1">
            <a:gsLst>
              <a:gs pos="0">
                <a:srgbClr val="66FF66">
                  <a:gamma/>
                  <a:tint val="0"/>
                  <a:invGamma/>
                </a:srgbClr>
              </a:gs>
              <a:gs pos="100000">
                <a:srgbClr val="66FF66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lang="en-US" altLang="x-none" sz="3600" b="1">
                <a:latin typeface="Times New Roman" panose="02020603050405020304" pitchFamily="18" charset="0"/>
              </a:rPr>
              <a:t>IV</a:t>
            </a:r>
            <a:endParaRPr sz="3600" b="1">
              <a:latin typeface="Times New Roman" panose="02020603050405020304" pitchFamily="18" charset="0"/>
            </a:endParaRPr>
          </a:p>
        </p:txBody>
      </p:sp>
      <p:grpSp>
        <p:nvGrpSpPr>
          <p:cNvPr id="10248" name="Группа 10247"/>
          <p:cNvGrpSpPr/>
          <p:nvPr/>
        </p:nvGrpSpPr>
        <p:grpSpPr>
          <a:xfrm>
            <a:off x="5940425" y="2565400"/>
            <a:ext cx="1944688" cy="1336675"/>
            <a:chOff x="3742" y="1616"/>
            <a:chExt cx="1225" cy="842"/>
          </a:xfrm>
        </p:grpSpPr>
        <p:sp>
          <p:nvSpPr>
            <p:cNvPr id="10249" name="Прямоугольник 10248"/>
            <p:cNvSpPr/>
            <p:nvPr/>
          </p:nvSpPr>
          <p:spPr>
            <a:xfrm>
              <a:off x="3742" y="1616"/>
              <a:ext cx="1225" cy="842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0250" name="Объект 10249"/>
            <p:cNvGraphicFramePr/>
            <p:nvPr/>
          </p:nvGraphicFramePr>
          <p:xfrm>
            <a:off x="3954" y="1803"/>
            <a:ext cx="844" cy="4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3" imgW="419100" imgH="228600" progId="Equation.3">
                    <p:embed/>
                  </p:oleObj>
                </mc:Choice>
                <mc:Fallback>
                  <p:oleObj name="" r:id="rId3" imgW="419100" imgH="228600" progId="Equation.3">
                    <p:embed/>
                    <p:pic>
                      <p:nvPicPr>
                        <p:cNvPr id="0" name="Изображение 309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954" y="1803"/>
                          <a:ext cx="844" cy="46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251" name="Замещающее содержимое 10250"/>
          <p:cNvGraphicFramePr/>
          <p:nvPr>
            <p:ph sz="half" idx="2"/>
          </p:nvPr>
        </p:nvGraphicFramePr>
        <p:xfrm>
          <a:off x="0" y="1196975"/>
          <a:ext cx="5286375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5" imgW="3495675" imgH="3743325" progId="GraphCtrl.Document">
                  <p:embed/>
                </p:oleObj>
              </mc:Choice>
              <mc:Fallback>
                <p:oleObj name="" r:id="rId5" imgW="3495675" imgH="3743325" progId="GraphCtrl.Document">
                  <p:embed/>
                  <p:pic>
                    <p:nvPicPr>
                      <p:cNvPr id="0" name="Изображение 310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0" y="1196975"/>
                        <a:ext cx="5286375" cy="56610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2" name="Прямоугольник 10251"/>
          <p:cNvSpPr/>
          <p:nvPr/>
        </p:nvSpPr>
        <p:spPr>
          <a:xfrm>
            <a:off x="3779838" y="260350"/>
            <a:ext cx="4968875" cy="1655763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В каких четвертях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расположен график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функции: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0253" name="Управляющая кнопка: далее 10252">
            <a:hlinkClick r:id="" action="ppaction://hlinkshowjump?jump=nextslide"/>
          </p:cNvPr>
          <p:cNvSpPr/>
          <p:nvPr/>
        </p:nvSpPr>
        <p:spPr>
          <a:xfrm>
            <a:off x="7885113" y="6165850"/>
            <a:ext cx="1042987" cy="468313"/>
          </a:xfrm>
          <a:prstGeom prst="actionButtonForwardNext">
            <a:avLst/>
          </a:prstGeom>
          <a:gradFill rotWithShape="1">
            <a:gsLst>
              <a:gs pos="0">
                <a:srgbClr val="808000"/>
              </a:gs>
              <a:gs pos="50000">
                <a:srgbClr val="808000">
                  <a:gamma/>
                  <a:tint val="0"/>
                  <a:invGamma/>
                </a:srgbClr>
              </a:gs>
              <a:gs pos="100000">
                <a:srgbClr val="808000"/>
              </a:gs>
            </a:gsLst>
            <a:lin ang="5400000" scaled="1"/>
            <a:tileRect/>
          </a:gradFill>
          <a:ln w="9525">
            <a:noFill/>
          </a:ln>
        </p:spPr>
        <p:txBody>
          <a:bodyPr/>
          <a:p>
            <a:endParaRPr lang="ru-R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6" presetClass="entr" presetSubtype="4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1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8"/>
                  </p:tgtEl>
                </p:cond>
              </p:nextCondLst>
            </p:seq>
          </p:childTnLst>
        </p:cTn>
      </p:par>
    </p:tnLst>
    <p:bldLst>
      <p:bldP spid="10245" grpId="0" animBg="1"/>
      <p:bldP spid="102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9" name="Прямоугольник 11268"/>
          <p:cNvSpPr/>
          <p:nvPr/>
        </p:nvSpPr>
        <p:spPr>
          <a:xfrm>
            <a:off x="468313" y="260350"/>
            <a:ext cx="8351837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Решим графически уравнение:</a:t>
            </a:r>
            <a:endParaRPr sz="3200" b="1" i="1">
              <a:latin typeface="Georgia" panose="02040502050405020303" pitchFamily="18" charset="0"/>
            </a:endParaRPr>
          </a:p>
        </p:txBody>
      </p:sp>
      <p:grpSp>
        <p:nvGrpSpPr>
          <p:cNvPr id="11283" name="Группа 11282"/>
          <p:cNvGrpSpPr/>
          <p:nvPr/>
        </p:nvGrpSpPr>
        <p:grpSpPr>
          <a:xfrm>
            <a:off x="2843213" y="1125538"/>
            <a:ext cx="3313112" cy="701675"/>
            <a:chOff x="1791" y="709"/>
            <a:chExt cx="2087" cy="442"/>
          </a:xfrm>
        </p:grpSpPr>
        <p:grpSp>
          <p:nvGrpSpPr>
            <p:cNvPr id="11270" name="Группа 11269"/>
            <p:cNvGrpSpPr/>
            <p:nvPr/>
          </p:nvGrpSpPr>
          <p:grpSpPr>
            <a:xfrm>
              <a:off x="1791" y="709"/>
              <a:ext cx="998" cy="424"/>
              <a:chOff x="793" y="1781"/>
              <a:chExt cx="998" cy="424"/>
            </a:xfrm>
          </p:grpSpPr>
          <p:sp>
            <p:nvSpPr>
              <p:cNvPr id="11271" name="Прямоугольник 11270"/>
              <p:cNvSpPr/>
              <p:nvPr/>
            </p:nvSpPr>
            <p:spPr>
              <a:xfrm>
                <a:off x="793" y="1797"/>
                <a:ext cx="998" cy="4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ru-RU" altLang="en-US"/>
              </a:p>
            </p:txBody>
          </p:sp>
          <p:graphicFrame>
            <p:nvGraphicFramePr>
              <p:cNvPr id="11272" name="Объект 11271"/>
              <p:cNvGraphicFramePr/>
              <p:nvPr/>
            </p:nvGraphicFramePr>
            <p:xfrm>
              <a:off x="884" y="1781"/>
              <a:ext cx="771" cy="40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1" name="" r:id="rId1" imgW="329565" imgH="177800" progId="Equation.3">
                      <p:embed/>
                    </p:oleObj>
                  </mc:Choice>
                  <mc:Fallback>
                    <p:oleObj name="" r:id="rId1" imgW="329565" imgH="177800" progId="Equation.3">
                      <p:embed/>
                      <p:pic>
                        <p:nvPicPr>
                          <p:cNvPr id="0" name="Изображение 3100"/>
                          <p:cNvPicPr/>
                          <p:nvPr/>
                        </p:nvPicPr>
                        <p:blipFill>
                          <a:blip r:embed="rId2"/>
                          <a:stretch>
                            <a:fillRect/>
                          </a:stretch>
                        </p:blipFill>
                        <p:spPr>
                          <a:xfrm>
                            <a:off x="884" y="1781"/>
                            <a:ext cx="771" cy="405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1273" name="Группа 11272"/>
            <p:cNvGrpSpPr/>
            <p:nvPr/>
          </p:nvGrpSpPr>
          <p:grpSpPr>
            <a:xfrm>
              <a:off x="2880" y="709"/>
              <a:ext cx="998" cy="424"/>
              <a:chOff x="793" y="1781"/>
              <a:chExt cx="998" cy="424"/>
            </a:xfrm>
          </p:grpSpPr>
          <p:sp>
            <p:nvSpPr>
              <p:cNvPr id="11274" name="Прямоугольник 11273"/>
              <p:cNvSpPr/>
              <p:nvPr/>
            </p:nvSpPr>
            <p:spPr>
              <a:xfrm>
                <a:off x="793" y="1797"/>
                <a:ext cx="998" cy="4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p>
                <a:endParaRPr lang="ru-RU" altLang="en-US"/>
              </a:p>
            </p:txBody>
          </p:sp>
          <p:graphicFrame>
            <p:nvGraphicFramePr>
              <p:cNvPr id="11275" name="Объект 11274"/>
              <p:cNvGraphicFramePr/>
              <p:nvPr/>
            </p:nvGraphicFramePr>
            <p:xfrm>
              <a:off x="884" y="1781"/>
              <a:ext cx="771" cy="40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00" name="" r:id="rId3" imgW="329565" imgH="177800" progId="Equation.3">
                      <p:embed/>
                    </p:oleObj>
                  </mc:Choice>
                  <mc:Fallback>
                    <p:oleObj name="" r:id="rId3" imgW="329565" imgH="177800" progId="Equation.3">
                      <p:embed/>
                      <p:pic>
                        <p:nvPicPr>
                          <p:cNvPr id="0" name="Изображение 3099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884" y="1781"/>
                            <a:ext cx="771" cy="405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1276" name="Текстовое поле 11275"/>
            <p:cNvSpPr txBox="1"/>
            <p:nvPr/>
          </p:nvSpPr>
          <p:spPr>
            <a:xfrm>
              <a:off x="2653" y="709"/>
              <a:ext cx="298" cy="44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sz="4000" b="1">
                  <a:latin typeface="Times New Roman" panose="02020603050405020304" pitchFamily="18" charset="0"/>
                </a:rPr>
                <a:t>=</a:t>
              </a:r>
              <a:endParaRPr sz="40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1277" name="Группа 11276"/>
          <p:cNvGrpSpPr/>
          <p:nvPr/>
        </p:nvGrpSpPr>
        <p:grpSpPr>
          <a:xfrm>
            <a:off x="2843213" y="1125538"/>
            <a:ext cx="1584325" cy="673100"/>
            <a:chOff x="793" y="1781"/>
            <a:chExt cx="998" cy="424"/>
          </a:xfrm>
        </p:grpSpPr>
        <p:sp>
          <p:nvSpPr>
            <p:cNvPr id="11278" name="Прямоугольник 11277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1279" name="Объект 11278"/>
            <p:cNvGraphicFramePr/>
            <p:nvPr/>
          </p:nvGraphicFramePr>
          <p:xfrm>
            <a:off x="884" y="1781"/>
            <a:ext cx="771" cy="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" r:id="rId5" imgW="329565" imgH="177800" progId="Equation.3">
                    <p:embed/>
                  </p:oleObj>
                </mc:Choice>
                <mc:Fallback>
                  <p:oleObj name="" r:id="rId5" imgW="329565" imgH="177800" progId="Equation.3">
                    <p:embed/>
                    <p:pic>
                      <p:nvPicPr>
                        <p:cNvPr id="0" name="Изображение 310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884" y="1781"/>
                          <a:ext cx="771" cy="40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80" name="Группа 11279"/>
          <p:cNvGrpSpPr/>
          <p:nvPr/>
        </p:nvGrpSpPr>
        <p:grpSpPr>
          <a:xfrm>
            <a:off x="4572000" y="1125538"/>
            <a:ext cx="1584325" cy="673100"/>
            <a:chOff x="793" y="1781"/>
            <a:chExt cx="998" cy="424"/>
          </a:xfrm>
        </p:grpSpPr>
        <p:sp>
          <p:nvSpPr>
            <p:cNvPr id="11281" name="Прямоугольник 11280"/>
            <p:cNvSpPr/>
            <p:nvPr/>
          </p:nvSpPr>
          <p:spPr>
            <a:xfrm>
              <a:off x="793" y="1797"/>
              <a:ext cx="998" cy="408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graphicFrame>
          <p:nvGraphicFramePr>
            <p:cNvPr id="11282" name="Объект 11281"/>
            <p:cNvGraphicFramePr/>
            <p:nvPr/>
          </p:nvGraphicFramePr>
          <p:xfrm>
            <a:off x="884" y="1781"/>
            <a:ext cx="771" cy="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" r:id="rId7" imgW="329565" imgH="177800" progId="Equation.3">
                    <p:embed/>
                  </p:oleObj>
                </mc:Choice>
                <mc:Fallback>
                  <p:oleObj name="" r:id="rId7" imgW="329565" imgH="177800" progId="Equation.3">
                    <p:embed/>
                    <p:pic>
                      <p:nvPicPr>
                        <p:cNvPr id="0" name="Изображение 3097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884" y="1781"/>
                          <a:ext cx="771" cy="40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84" name="Прямоугольник 11283"/>
          <p:cNvSpPr/>
          <p:nvPr/>
        </p:nvSpPr>
        <p:spPr>
          <a:xfrm>
            <a:off x="2843213" y="1125538"/>
            <a:ext cx="1441450" cy="719137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5" name="Прямоугольник 11284"/>
          <p:cNvSpPr/>
          <p:nvPr/>
        </p:nvSpPr>
        <p:spPr>
          <a:xfrm>
            <a:off x="4572000" y="1125538"/>
            <a:ext cx="1441450" cy="719137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286" name="Текстовое поле 11285"/>
          <p:cNvSpPr txBox="1"/>
          <p:nvPr/>
        </p:nvSpPr>
        <p:spPr>
          <a:xfrm>
            <a:off x="323850" y="1773238"/>
            <a:ext cx="82550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latin typeface="Times New Roman" panose="02020603050405020304" pitchFamily="18" charset="0"/>
              </a:rPr>
              <a:t>у =</a:t>
            </a:r>
            <a:endParaRPr sz="4000" b="1" i="1">
              <a:latin typeface="Times New Roman" panose="02020603050405020304" pitchFamily="18" charset="0"/>
            </a:endParaRPr>
          </a:p>
        </p:txBody>
      </p:sp>
      <p:sp>
        <p:nvSpPr>
          <p:cNvPr id="11287" name="Текстовое поле 11286"/>
          <p:cNvSpPr txBox="1"/>
          <p:nvPr/>
        </p:nvSpPr>
        <p:spPr>
          <a:xfrm>
            <a:off x="6443663" y="1773238"/>
            <a:ext cx="82550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 b="1" i="1">
                <a:latin typeface="Times New Roman" panose="02020603050405020304" pitchFamily="18" charset="0"/>
              </a:rPr>
              <a:t>у =</a:t>
            </a:r>
            <a:endParaRPr sz="4000" b="1" i="1">
              <a:latin typeface="Times New Roman" panose="02020603050405020304" pitchFamily="18" charset="0"/>
            </a:endParaRPr>
          </a:p>
        </p:txBody>
      </p:sp>
      <p:graphicFrame>
        <p:nvGraphicFramePr>
          <p:cNvPr id="11288" name="Замещающее содержимое 11287"/>
          <p:cNvGraphicFramePr/>
          <p:nvPr>
            <p:ph/>
          </p:nvPr>
        </p:nvGraphicFramePr>
        <p:xfrm>
          <a:off x="2339975" y="2660650"/>
          <a:ext cx="4464050" cy="419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9" imgW="3495675" imgH="3743325" progId="GraphCtrl.Document">
                  <p:embed/>
                </p:oleObj>
              </mc:Choice>
              <mc:Fallback>
                <p:oleObj name="" r:id="rId9" imgW="3495675" imgH="3743325" progId="GraphCtrl.Document">
                  <p:embed/>
                  <p:pic>
                    <p:nvPicPr>
                      <p:cNvPr id="0" name="Изображение 3098"/>
                      <p:cNvPicPr/>
                      <p:nvPr/>
                    </p:nvPicPr>
                    <p:blipFill>
                      <a:blip r:embed="rId10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2339975" y="2660650"/>
                        <a:ext cx="4464050" cy="419735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306" name="Группа 11305"/>
          <p:cNvGrpSpPr/>
          <p:nvPr/>
        </p:nvGrpSpPr>
        <p:grpSpPr>
          <a:xfrm>
            <a:off x="250825" y="3429000"/>
            <a:ext cx="1851025" cy="2160588"/>
            <a:chOff x="158" y="2160"/>
            <a:chExt cx="1166" cy="1361"/>
          </a:xfrm>
        </p:grpSpPr>
        <p:sp>
          <p:nvSpPr>
            <p:cNvPr id="11294" name="Прямоугольник 11293"/>
            <p:cNvSpPr/>
            <p:nvPr/>
          </p:nvSpPr>
          <p:spPr>
            <a:xfrm>
              <a:off x="158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 i="1">
                  <a:latin typeface="Times New Roman" panose="02020603050405020304" pitchFamily="18" charset="0"/>
                </a:rPr>
                <a:t>х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1295" name="Прямоугольник 11294"/>
            <p:cNvSpPr/>
            <p:nvPr/>
          </p:nvSpPr>
          <p:spPr>
            <a:xfrm>
              <a:off x="748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 i="1">
                  <a:latin typeface="Times New Roman" panose="02020603050405020304" pitchFamily="18" charset="0"/>
                </a:rPr>
                <a:t>у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1298" name="Прямоугольник 11297"/>
            <p:cNvSpPr/>
            <p:nvPr/>
          </p:nvSpPr>
          <p:spPr>
            <a:xfrm>
              <a:off x="158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- 3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11299" name="Прямоугольник 11298"/>
            <p:cNvSpPr/>
            <p:nvPr/>
          </p:nvSpPr>
          <p:spPr>
            <a:xfrm>
              <a:off x="748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0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11300" name="Прямоугольник 11299"/>
            <p:cNvSpPr/>
            <p:nvPr/>
          </p:nvSpPr>
          <p:spPr>
            <a:xfrm>
              <a:off x="158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0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11301" name="Прямоугольник 11300"/>
            <p:cNvSpPr/>
            <p:nvPr/>
          </p:nvSpPr>
          <p:spPr>
            <a:xfrm>
              <a:off x="748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3</a:t>
              </a:r>
              <a:endParaRPr sz="36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1307" name="Группа 11306"/>
          <p:cNvGrpSpPr/>
          <p:nvPr/>
        </p:nvGrpSpPr>
        <p:grpSpPr>
          <a:xfrm>
            <a:off x="7019925" y="3429000"/>
            <a:ext cx="1851025" cy="2160588"/>
            <a:chOff x="4422" y="2160"/>
            <a:chExt cx="1166" cy="1361"/>
          </a:xfrm>
        </p:grpSpPr>
        <p:sp>
          <p:nvSpPr>
            <p:cNvPr id="11292" name="Прямоугольник 11291"/>
            <p:cNvSpPr/>
            <p:nvPr/>
          </p:nvSpPr>
          <p:spPr>
            <a:xfrm>
              <a:off x="4422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 i="1">
                  <a:latin typeface="Times New Roman" panose="02020603050405020304" pitchFamily="18" charset="0"/>
                </a:rPr>
                <a:t>х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1293" name="Прямоугольник 11292"/>
            <p:cNvSpPr/>
            <p:nvPr/>
          </p:nvSpPr>
          <p:spPr>
            <a:xfrm>
              <a:off x="5012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 i="1">
                  <a:latin typeface="Times New Roman" panose="02020603050405020304" pitchFamily="18" charset="0"/>
                </a:rPr>
                <a:t>у</a:t>
              </a:r>
              <a:endParaRPr sz="3600" b="1" i="1">
                <a:latin typeface="Times New Roman" panose="02020603050405020304" pitchFamily="18" charset="0"/>
              </a:endParaRPr>
            </a:p>
          </p:txBody>
        </p:sp>
        <p:sp>
          <p:nvSpPr>
            <p:cNvPr id="11296" name="Прямоугольник 11295"/>
            <p:cNvSpPr/>
            <p:nvPr/>
          </p:nvSpPr>
          <p:spPr>
            <a:xfrm>
              <a:off x="4422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0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11297" name="Прямоугольник 11296"/>
            <p:cNvSpPr/>
            <p:nvPr/>
          </p:nvSpPr>
          <p:spPr>
            <a:xfrm>
              <a:off x="5012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5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11302" name="Прямоугольник 11301"/>
            <p:cNvSpPr/>
            <p:nvPr/>
          </p:nvSpPr>
          <p:spPr>
            <a:xfrm>
              <a:off x="4422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5</a:t>
              </a:r>
              <a:endParaRPr sz="3600" b="1">
                <a:latin typeface="Times New Roman" panose="02020603050405020304" pitchFamily="18" charset="0"/>
              </a:endParaRPr>
            </a:p>
          </p:txBody>
        </p:sp>
        <p:sp>
          <p:nvSpPr>
            <p:cNvPr id="11303" name="Прямоугольник 11302"/>
            <p:cNvSpPr/>
            <p:nvPr/>
          </p:nvSpPr>
          <p:spPr>
            <a:xfrm>
              <a:off x="5012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p>
              <a:pPr algn="ctr"/>
              <a:r>
                <a:rPr sz="3600" b="1">
                  <a:latin typeface="Times New Roman" panose="02020603050405020304" pitchFamily="18" charset="0"/>
                </a:rPr>
                <a:t>0</a:t>
              </a:r>
              <a:endParaRPr sz="36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11308" name="Полилиния 11307"/>
          <p:cNvSpPr/>
          <p:nvPr/>
        </p:nvSpPr>
        <p:spPr>
          <a:xfrm>
            <a:off x="2630488" y="2714625"/>
            <a:ext cx="3544887" cy="3573463"/>
          </a:xfrm>
          <a:custGeom>
            <a:avLst/>
            <a:gdLst/>
            <a:ahLst/>
            <a:cxnLst/>
            <a:pathLst>
              <a:path w="2233" h="2251">
                <a:moveTo>
                  <a:pt x="0" y="2251"/>
                </a:moveTo>
                <a:lnTo>
                  <a:pt x="2233" y="0"/>
                </a:lnTo>
              </a:path>
            </a:pathLst>
          </a:custGeom>
          <a:noFill/>
          <a:ln w="38100" cap="flat" cmpd="sng">
            <a:solidFill>
              <a:srgbClr val="003366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309" name="Полилиния 11308"/>
          <p:cNvSpPr/>
          <p:nvPr/>
        </p:nvSpPr>
        <p:spPr>
          <a:xfrm>
            <a:off x="3770313" y="2786063"/>
            <a:ext cx="3009900" cy="2981325"/>
          </a:xfrm>
          <a:custGeom>
            <a:avLst/>
            <a:gdLst/>
            <a:ahLst/>
            <a:cxnLst/>
            <a:pathLst>
              <a:path w="1896" h="1878">
                <a:moveTo>
                  <a:pt x="0" y="0"/>
                </a:moveTo>
                <a:lnTo>
                  <a:pt x="1896" y="1878"/>
                </a:lnTo>
              </a:path>
            </a:pathLst>
          </a:custGeom>
          <a:noFill/>
          <a:ln w="38100" cap="flat" cmpd="sng">
            <a:solidFill>
              <a:srgbClr val="80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310" name="Полилиния 11309"/>
          <p:cNvSpPr/>
          <p:nvPr/>
        </p:nvSpPr>
        <p:spPr>
          <a:xfrm>
            <a:off x="4937125" y="3981450"/>
            <a:ext cx="14288" cy="1322388"/>
          </a:xfrm>
          <a:custGeom>
            <a:avLst/>
            <a:gdLst/>
            <a:ahLst/>
            <a:cxnLst/>
            <a:pathLst>
              <a:path w="9" h="833">
                <a:moveTo>
                  <a:pt x="9" y="833"/>
                </a:move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1311" name="Прямоугольник 11310"/>
          <p:cNvSpPr/>
          <p:nvPr/>
        </p:nvSpPr>
        <p:spPr>
          <a:xfrm>
            <a:off x="4716463" y="5876925"/>
            <a:ext cx="3309937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Ответ:  х = 1</a:t>
            </a:r>
            <a:endParaRPr sz="3200" b="1" i="1"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77521E-6 L -0.2125 0.0978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00" y="4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77521E-6 L 0.2757 0.09782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0" y="4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1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10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1000"/>
                                        <p:tgtEl>
                                          <p:spTgt spid="1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1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86" grpId="0"/>
      <p:bldP spid="11287" grpId="0"/>
      <p:bldP spid="113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6" name="Прямоугольник 13315"/>
          <p:cNvSpPr/>
          <p:nvPr/>
        </p:nvSpPr>
        <p:spPr>
          <a:xfrm>
            <a:off x="395288" y="260350"/>
            <a:ext cx="2519362" cy="719138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Задание.</a:t>
            </a:r>
            <a:endParaRPr sz="3200" b="1" i="1">
              <a:latin typeface="Georgia" panose="02040502050405020303" pitchFamily="18" charset="0"/>
            </a:endParaRPr>
          </a:p>
        </p:txBody>
      </p:sp>
      <p:graphicFrame>
        <p:nvGraphicFramePr>
          <p:cNvPr id="13318" name="Замещающее содержимое 13317"/>
          <p:cNvGraphicFramePr/>
          <p:nvPr>
            <p:ph/>
          </p:nvPr>
        </p:nvGraphicFramePr>
        <p:xfrm>
          <a:off x="0" y="1052513"/>
          <a:ext cx="5421313" cy="580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1" imgW="3495675" imgH="3743325" progId="GraphCtrl.Document">
                  <p:embed/>
                </p:oleObj>
              </mc:Choice>
              <mc:Fallback>
                <p:oleObj name="" r:id="rId1" imgW="3495675" imgH="3743325" progId="GraphCtrl.Document">
                  <p:embed/>
                  <p:pic>
                    <p:nvPicPr>
                      <p:cNvPr id="0" name="Изображение 3103"/>
                      <p:cNvPicPr/>
                      <p:nvPr/>
                    </p:nvPicPr>
                    <p:blipFill>
                      <a:blip r:embed="rId2"/>
                      <a:srcRect b="12183"/>
                      <a:stretch>
                        <a:fillRect/>
                      </a:stretch>
                    </p:blipFill>
                    <p:spPr>
                      <a:xfrm>
                        <a:off x="0" y="1052513"/>
                        <a:ext cx="5421313" cy="58054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Прямоугольник 13319"/>
          <p:cNvSpPr/>
          <p:nvPr/>
        </p:nvSpPr>
        <p:spPr>
          <a:xfrm>
            <a:off x="3708400" y="260350"/>
            <a:ext cx="4968875" cy="1152525"/>
          </a:xfrm>
          <a:prstGeom prst="rect">
            <a:avLst/>
          </a:prstGeom>
          <a:gradFill rotWithShape="1">
            <a:gsLst>
              <a:gs pos="0">
                <a:srgbClr val="99CC00"/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  <a:tileRect/>
          </a:gradFill>
          <a:ln w="9525">
            <a:noFill/>
          </a:ln>
        </p:spPr>
        <p:txBody>
          <a:bodyPr wrap="none" anchor="ctr" anchorCtr="0"/>
          <a:p>
            <a:pPr algn="ctr"/>
            <a:r>
              <a:rPr sz="3200" b="1" i="1">
                <a:latin typeface="Georgia" panose="02040502050405020303" pitchFamily="18" charset="0"/>
              </a:rPr>
              <a:t>Определите, какое </a:t>
            </a:r>
            <a:endParaRPr sz="3200" b="1" i="1">
              <a:latin typeface="Georgia" panose="02040502050405020303" pitchFamily="18" charset="0"/>
            </a:endParaRPr>
          </a:p>
          <a:p>
            <a:pPr algn="ctr"/>
            <a:r>
              <a:rPr sz="3200" b="1" i="1">
                <a:latin typeface="Georgia" panose="02040502050405020303" pitchFamily="18" charset="0"/>
              </a:rPr>
              <a:t>уравнение  решено:</a:t>
            </a:r>
            <a:endParaRPr sz="3200" b="1" i="1">
              <a:latin typeface="Georgia" panose="02040502050405020303" pitchFamily="18" charset="0"/>
            </a:endParaRPr>
          </a:p>
        </p:txBody>
      </p:sp>
      <p:sp>
        <p:nvSpPr>
          <p:cNvPr id="13321" name="Полилиния 13320"/>
          <p:cNvSpPr/>
          <p:nvPr/>
        </p:nvSpPr>
        <p:spPr>
          <a:xfrm>
            <a:off x="323850" y="2405063"/>
            <a:ext cx="3797300" cy="4319587"/>
          </a:xfrm>
          <a:custGeom>
            <a:avLst/>
            <a:gdLst/>
            <a:ahLst/>
            <a:cxnLst/>
            <a:pathLst>
              <a:path w="2392" h="2721">
                <a:moveTo>
                  <a:pt x="0" y="0"/>
                </a:moveTo>
                <a:lnTo>
                  <a:pt x="2392" y="2721"/>
                </a:lnTo>
              </a:path>
            </a:pathLst>
          </a:custGeom>
          <a:noFill/>
          <a:ln w="47625" cap="flat" cmpd="sng">
            <a:solidFill>
              <a:srgbClr val="008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sp>
        <p:nvSpPr>
          <p:cNvPr id="13322" name="Полилиния 13321"/>
          <p:cNvSpPr/>
          <p:nvPr/>
        </p:nvSpPr>
        <p:spPr>
          <a:xfrm>
            <a:off x="338138" y="1476375"/>
            <a:ext cx="4051300" cy="4629150"/>
          </a:xfrm>
          <a:custGeom>
            <a:avLst/>
            <a:gdLst/>
            <a:ahLst/>
            <a:cxnLst/>
            <a:pathLst>
              <a:path w="2552" h="2916">
                <a:moveTo>
                  <a:pt x="2552" y="0"/>
                </a:moveTo>
                <a:lnTo>
                  <a:pt x="0" y="2916"/>
                </a:lnTo>
              </a:path>
            </a:pathLst>
          </a:custGeom>
          <a:noFill/>
          <a:ln w="4762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ru-RU" altLang="en-US"/>
          </a:p>
        </p:txBody>
      </p:sp>
      <p:grpSp>
        <p:nvGrpSpPr>
          <p:cNvPr id="13326" name="Группа 13325"/>
          <p:cNvGrpSpPr/>
          <p:nvPr/>
        </p:nvGrpSpPr>
        <p:grpSpPr>
          <a:xfrm>
            <a:off x="6011863" y="2205038"/>
            <a:ext cx="2520950" cy="792162"/>
            <a:chOff x="3787" y="1389"/>
            <a:chExt cx="1588" cy="499"/>
          </a:xfrm>
        </p:grpSpPr>
        <p:sp>
          <p:nvSpPr>
            <p:cNvPr id="13324" name="Прямоугольник 13323"/>
            <p:cNvSpPr/>
            <p:nvPr/>
          </p:nvSpPr>
          <p:spPr>
            <a:xfrm>
              <a:off x="3787" y="1389"/>
              <a:ext cx="1588" cy="499"/>
            </a:xfrm>
            <a:prstGeom prst="rect">
              <a:avLst/>
            </a:prstGeom>
            <a:gradFill rotWithShape="1">
              <a:gsLst>
                <a:gs pos="0">
                  <a:srgbClr val="66FF66"/>
                </a:gs>
                <a:gs pos="50000">
                  <a:srgbClr val="66FF66">
                    <a:gamma/>
                    <a:tint val="0"/>
                    <a:invGamma/>
                  </a:srgbClr>
                </a:gs>
                <a:gs pos="100000">
                  <a:srgbClr val="66FF66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25" name="Объект 13324"/>
            <p:cNvGraphicFramePr/>
            <p:nvPr/>
          </p:nvGraphicFramePr>
          <p:xfrm>
            <a:off x="3878" y="1434"/>
            <a:ext cx="1392" cy="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3" imgW="634365" imgH="203200" progId="Equation.3">
                    <p:embed/>
                  </p:oleObj>
                </mc:Choice>
                <mc:Fallback>
                  <p:oleObj name="" r:id="rId3" imgW="634365" imgH="203200" progId="Equation.3">
                    <p:embed/>
                    <p:pic>
                      <p:nvPicPr>
                        <p:cNvPr id="0" name="Изображение 3107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878" y="1434"/>
                          <a:ext cx="1392" cy="45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27" name="Группа 13326"/>
          <p:cNvGrpSpPr/>
          <p:nvPr/>
        </p:nvGrpSpPr>
        <p:grpSpPr>
          <a:xfrm>
            <a:off x="6011863" y="3284538"/>
            <a:ext cx="2520950" cy="792162"/>
            <a:chOff x="3787" y="1389"/>
            <a:chExt cx="1588" cy="499"/>
          </a:xfrm>
        </p:grpSpPr>
        <p:sp>
          <p:nvSpPr>
            <p:cNvPr id="13328" name="Прямоугольник 13327"/>
            <p:cNvSpPr/>
            <p:nvPr/>
          </p:nvSpPr>
          <p:spPr>
            <a:xfrm>
              <a:off x="3787" y="1389"/>
              <a:ext cx="1588" cy="499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pPr algn="ctr"/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29" name="Объект 13328"/>
            <p:cNvGraphicFramePr/>
            <p:nvPr/>
          </p:nvGraphicFramePr>
          <p:xfrm>
            <a:off x="3947" y="1434"/>
            <a:ext cx="1253" cy="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2" name="" r:id="rId5" imgW="570865" imgH="203200" progId="Equation.3">
                    <p:embed/>
                  </p:oleObj>
                </mc:Choice>
                <mc:Fallback>
                  <p:oleObj name="" r:id="rId5" imgW="570865" imgH="203200" progId="Equation.3">
                    <p:embed/>
                    <p:pic>
                      <p:nvPicPr>
                        <p:cNvPr id="0" name="Изображение 311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947" y="1434"/>
                          <a:ext cx="1253" cy="45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33" name="Группа 13332"/>
          <p:cNvGrpSpPr/>
          <p:nvPr/>
        </p:nvGrpSpPr>
        <p:grpSpPr>
          <a:xfrm>
            <a:off x="3276600" y="5734050"/>
            <a:ext cx="5545138" cy="719138"/>
            <a:chOff x="1746" y="3612"/>
            <a:chExt cx="3493" cy="453"/>
          </a:xfrm>
        </p:grpSpPr>
        <p:sp>
          <p:nvSpPr>
            <p:cNvPr id="13330" name="Прямоугольник 13329"/>
            <p:cNvSpPr/>
            <p:nvPr/>
          </p:nvSpPr>
          <p:spPr>
            <a:xfrm>
              <a:off x="1746" y="3612"/>
              <a:ext cx="3493" cy="453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50000">
                  <a:srgbClr val="99CC00">
                    <a:gamma/>
                    <a:tint val="0"/>
                    <a:invGamma/>
                  </a:srgbClr>
                </a:gs>
                <a:gs pos="100000">
                  <a:srgbClr val="99CC00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wrap="none" anchor="ctr" anchorCtr="0"/>
            <a:p>
              <a:r>
                <a:rPr sz="3200" b="1" i="1">
                  <a:latin typeface="Georgia" panose="02040502050405020303" pitchFamily="18" charset="0"/>
                </a:rPr>
                <a:t>Ответ:  </a:t>
              </a:r>
              <a:endParaRPr sz="3200" b="1" i="1">
                <a:latin typeface="Georgia" panose="02040502050405020303" pitchFamily="18" charset="0"/>
              </a:endParaRPr>
            </a:p>
          </p:txBody>
        </p:sp>
        <p:graphicFrame>
          <p:nvGraphicFramePr>
            <p:cNvPr id="13331" name="Объект 13330"/>
            <p:cNvGraphicFramePr/>
            <p:nvPr/>
          </p:nvGraphicFramePr>
          <p:xfrm>
            <a:off x="3150" y="3612"/>
            <a:ext cx="1954" cy="4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7" imgW="849630" imgH="177800" progId="Equation.3">
                    <p:embed/>
                  </p:oleObj>
                </mc:Choice>
                <mc:Fallback>
                  <p:oleObj name="" r:id="rId7" imgW="849630" imgH="177800" progId="Equation.3">
                    <p:embed/>
                    <p:pic>
                      <p:nvPicPr>
                        <p:cNvPr id="0" name="Изображение 3109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150" y="3612"/>
                          <a:ext cx="1954" cy="41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  <p:bldP spid="13320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1150</Words>
  <Application>WPS Presentation</Application>
  <PresentationFormat>Экран</PresentationFormat>
  <Paragraphs>272</Paragraphs>
  <Slides>20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84</vt:i4>
      </vt:variant>
      <vt:variant>
        <vt:lpstr>幻灯片标题</vt:lpstr>
      </vt:variant>
      <vt:variant>
        <vt:i4>20</vt:i4>
      </vt:variant>
    </vt:vector>
  </HeadingPairs>
  <TitlesOfParts>
    <vt:vector size="113" baseType="lpstr">
      <vt:lpstr>Arial</vt:lpstr>
      <vt:lpstr>SimSun</vt:lpstr>
      <vt:lpstr>Wingdings</vt:lpstr>
      <vt:lpstr>Georgia</vt:lpstr>
      <vt:lpstr>Times New Roman</vt:lpstr>
      <vt:lpstr>Microsoft YaHei</vt:lpstr>
      <vt:lpstr>Arial Unicode MS</vt:lpstr>
      <vt:lpstr>Calibri</vt:lpstr>
      <vt:lpstr>Оформление по умолчанию</vt:lpstr>
      <vt:lpstr>GraphCtrl.Document</vt:lpstr>
      <vt:lpstr>Equation.3</vt:lpstr>
      <vt:lpstr>GraphCtrl.Document</vt:lpstr>
      <vt:lpstr>GraphCtrl.Document</vt:lpstr>
      <vt:lpstr>Equation.3</vt:lpstr>
      <vt:lpstr>GraphCtrl.Document</vt:lpstr>
      <vt:lpstr>GraphCtrl.Document</vt:lpstr>
      <vt:lpstr>Equation.3</vt:lpstr>
      <vt:lpstr>GraphCtrl.Document</vt:lpstr>
      <vt:lpstr>GraphCtrl.Document</vt:lpstr>
      <vt:lpstr>Equation.3</vt:lpstr>
      <vt:lpstr>GraphCtrl.Document</vt:lpstr>
      <vt:lpstr>GraphCtrl.Document</vt:lpstr>
      <vt:lpstr>GraphCtrl.Document</vt:lpstr>
      <vt:lpstr>Equation.3</vt:lpstr>
      <vt:lpstr>GraphCtrl.Document</vt:lpstr>
      <vt:lpstr>Equation.3</vt:lpstr>
      <vt:lpstr>Equation.3</vt:lpstr>
      <vt:lpstr>Equation.3</vt:lpstr>
      <vt:lpstr>Equation.3</vt:lpstr>
      <vt:lpstr>GraphCtrl.Document</vt:lpstr>
      <vt:lpstr>GraphCtrl.Document</vt:lpstr>
      <vt:lpstr>Equation.3</vt:lpstr>
      <vt:lpstr>Equation.3</vt:lpstr>
      <vt:lpstr>Equation.3</vt:lpstr>
      <vt:lpstr>Equation.3</vt:lpstr>
      <vt:lpstr>GraphCtrl.Document</vt:lpstr>
      <vt:lpstr>Equation.3</vt:lpstr>
      <vt:lpstr>Equation.3</vt:lpstr>
      <vt:lpstr>GraphCtrl.Document</vt:lpstr>
      <vt:lpstr>Equation.3</vt:lpstr>
      <vt:lpstr>GraphCtrl.Document</vt:lpstr>
      <vt:lpstr>Equation.3</vt:lpstr>
      <vt:lpstr>Equation.3</vt:lpstr>
      <vt:lpstr>Equation.3</vt:lpstr>
      <vt:lpstr>GraphCtrl.Document</vt:lpstr>
      <vt:lpstr>Equation.3</vt:lpstr>
      <vt:lpstr>GraphCtrl.Document</vt:lpstr>
      <vt:lpstr>Equation.3</vt:lpstr>
      <vt:lpstr>Equation.3</vt:lpstr>
      <vt:lpstr>GraphCtrl.Document</vt:lpstr>
      <vt:lpstr>Equation.3</vt:lpstr>
      <vt:lpstr>GraphCtrl.Document</vt:lpstr>
      <vt:lpstr>Equation.3</vt:lpstr>
      <vt:lpstr>Equation.3</vt:lpstr>
      <vt:lpstr>Equation.3</vt:lpstr>
      <vt:lpstr>GraphCtrl.Document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GraphCtrl.Document</vt:lpstr>
      <vt:lpstr>GraphCtrl.Document</vt:lpstr>
      <vt:lpstr>GraphCtrl.Document</vt:lpstr>
      <vt:lpstr>Equation.3</vt:lpstr>
      <vt:lpstr>Equation.3</vt:lpstr>
      <vt:lpstr>Equation.3</vt:lpstr>
      <vt:lpstr>GraphCtrl.Document</vt:lpstr>
      <vt:lpstr>GraphCtrl.Document</vt:lpstr>
      <vt:lpstr>Equation.3</vt:lpstr>
      <vt:lpstr>Equation.3</vt:lpstr>
      <vt:lpstr>Equation.3</vt:lpstr>
      <vt:lpstr>Equation.3</vt:lpstr>
      <vt:lpstr>GraphCtrl.Document</vt:lpstr>
      <vt:lpstr>GraphCtrl.Document</vt:lpstr>
      <vt:lpstr>Equation.3</vt:lpstr>
      <vt:lpstr>Equation.3</vt:lpstr>
      <vt:lpstr>Equation.3</vt:lpstr>
      <vt:lpstr>GraphCtrl.Document</vt:lpstr>
      <vt:lpstr>GraphCtrl.Document</vt:lpstr>
      <vt:lpstr>Equation.3</vt:lpstr>
      <vt:lpstr>Equation.3</vt:lpstr>
      <vt:lpstr>Equation.3</vt:lpstr>
      <vt:lpstr>GraphCtrl.Document</vt:lpstr>
      <vt:lpstr>GraphCtrl.Document</vt:lpstr>
      <vt:lpstr>Equation.3</vt:lpstr>
      <vt:lpstr>Equation.3</vt:lpstr>
      <vt:lpstr>GraphCtrl.Document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MoBIL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Людмила Мороз</cp:lastModifiedBy>
  <cp:revision>9</cp:revision>
  <dcterms:created xsi:type="dcterms:W3CDTF">2010-06-14T07:28:13Z</dcterms:created>
  <dcterms:modified xsi:type="dcterms:W3CDTF">2024-11-02T14:16:52Z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DCFDB9A2D49640A480776B5721E3FD2D_13</vt:lpwstr>
  </property>
  <property fmtid="{D5CDD505-2E9C-101B-9397-08002B2CF9AE}" pid="3" name="KSOProductBuildVer">
    <vt:lpwstr>1049-12.2.0.18607</vt:lpwstr>
  </property>
</Properties>
</file>