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35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61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678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09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836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11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933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76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02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20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32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97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12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02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65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NULL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audio" Target="../media/audio1.bin"/><Relationship Id="rId21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0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ру.первослайд.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104100" cy="114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934956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Что </a:t>
            </a:r>
            <a:r>
              <a:rPr lang="ru-RU" sz="6600" b="1" dirty="0">
                <a:latin typeface="Corbel" panose="020B0503020204020204" pitchFamily="34" charset="0"/>
              </a:rPr>
              <a:t>для повышения безопасности и привлечения внимания стилизуют под картошку фри, клавиши пианино или ножи и вилки?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90629" y="3667398"/>
            <a:ext cx="9832248" cy="407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Пешеходный 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переход</a:t>
            </a:r>
            <a:endParaRPr lang="ru-RU" sz="8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100" name="Picture 4" descr="McDonald's превратили пешеходный переход в картофель фри | Шедевры в Реклам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02" y="2571235"/>
            <a:ext cx="7878588" cy="71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/>
          </p:cNvSpPr>
          <p:nvPr/>
        </p:nvSpPr>
        <p:spPr>
          <a:xfrm>
            <a:off x="456130" y="2268743"/>
            <a:ext cx="11634270" cy="760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Такие необычные люки есть в американском городе Оклахома-Сити. </a:t>
            </a: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 Что означает точка на них?</a:t>
            </a:r>
            <a:endParaRPr lang="ru-RU" sz="6600" b="1" dirty="0">
              <a:latin typeface="Corbel" panose="020B0503020204020204" pitchFamily="34" charset="0"/>
            </a:endParaRPr>
          </a:p>
        </p:txBody>
      </p:sp>
      <p:pic>
        <p:nvPicPr>
          <p:cNvPr id="15" name="Picture 2" descr="https://lh4.googleusercontent.com/V3hWf-OFRrZJsbZScDDjsOyu-fAOwJ_n9MEGM0OjJhNiBB1nmNZTPUBs7JX7tVPBmhy7YXGJU3_wKJj6Ei_iGdAl_iuDuGU_XuV1bhcGu-vwkrFeoiVVmk82Rh_lF4gdFDKUMx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571" y="2319570"/>
            <a:ext cx="5921829" cy="737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59" y="3667398"/>
            <a:ext cx="10692311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387555" y="3634851"/>
            <a:ext cx="9089117" cy="407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Место, где находится люк</a:t>
            </a:r>
            <a:endParaRPr lang="ru-RU" sz="5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6" name="Picture 4" descr="https://scontent-otp1-1.xx.fbcdn.net/v/t1.0-9/98418988_2685100991595238_6186479676366520320_n.jpg?_nc_cat=107&amp;_nc_sid=8bfeb9&amp;_nc_ohc=ZURUWzXzaD8AX-5RFIg&amp;_nc_ht=scontent-otp1-1.xx&amp;oh=dc2ad8b2cfbc7c4b9848d046d8a7feae&amp;oe=5F6FF8B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7" y="2581902"/>
            <a:ext cx="9144000" cy="66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152670" cy="760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Сеул </a:t>
            </a:r>
            <a:r>
              <a:rPr lang="ru-RU" sz="6000" dirty="0">
                <a:latin typeface="Corbel" panose="020B0503020204020204" pitchFamily="34" charset="0"/>
              </a:rPr>
              <a:t>– один из самых социально устойчивых городов мира. Городские органы добились этого за счёт снижения уровня АЛЬФЫ. Теперь там безопасно гулять даже по ночам.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 Назовите </a:t>
            </a:r>
            <a:r>
              <a:rPr lang="ru-RU" sz="6000" b="1" dirty="0">
                <a:latin typeface="Corbel" panose="020B0503020204020204" pitchFamily="34" charset="0"/>
              </a:rPr>
              <a:t>АЛЬФУ. 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90629" y="3667398"/>
            <a:ext cx="9832248" cy="407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Преступность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2052" name="Picture 4" descr="США и Швейцария. Часть 3: Преступность: adb_companion — LiveJourn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604767"/>
            <a:ext cx="9560968" cy="62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 Восстановите </a:t>
            </a:r>
            <a:r>
              <a:rPr lang="ru-RU" sz="6000" b="1" dirty="0">
                <a:latin typeface="Corbel" panose="020B0503020204020204" pitchFamily="34" charset="0"/>
              </a:rPr>
              <a:t>слова, в которых мы оставили только гласные</a:t>
            </a:r>
            <a:r>
              <a:rPr lang="ru-RU" sz="6000" b="1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 smtClean="0">
                <a:latin typeface="Corbel" panose="020B0503020204020204" pitchFamily="34" charset="0"/>
              </a:rPr>
              <a:t>1. е </a:t>
            </a:r>
            <a:r>
              <a:rPr lang="ru-RU" sz="6000" dirty="0">
                <a:latin typeface="Corbel" panose="020B0503020204020204" pitchFamily="34" charset="0"/>
              </a:rPr>
              <a:t>о </a:t>
            </a:r>
            <a:r>
              <a:rPr lang="ru-RU" sz="6000" dirty="0" err="1">
                <a:latin typeface="Corbel" panose="020B0503020204020204" pitchFamily="34" charset="0"/>
              </a:rPr>
              <a:t>о</a:t>
            </a:r>
            <a:r>
              <a:rPr lang="ru-RU" sz="6000" dirty="0">
                <a:latin typeface="Corbel" panose="020B0503020204020204" pitchFamily="34" charset="0"/>
              </a:rPr>
              <a:t> и – Мультипликационный город, где хищники и травоядные живут вместе.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 smtClean="0">
                <a:latin typeface="Corbel" panose="020B0503020204020204" pitchFamily="34" charset="0"/>
              </a:rPr>
              <a:t>2. и </a:t>
            </a:r>
            <a:r>
              <a:rPr lang="ru-RU" sz="6000" dirty="0">
                <a:latin typeface="Corbel" panose="020B0503020204020204" pitchFamily="34" charset="0"/>
              </a:rPr>
              <a:t>– Транспорт для движения вверх.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 smtClean="0">
                <a:latin typeface="Corbel" panose="020B0503020204020204" pitchFamily="34" charset="0"/>
              </a:rPr>
              <a:t>3. о </a:t>
            </a:r>
            <a:r>
              <a:rPr lang="ru-RU" sz="6000" dirty="0">
                <a:latin typeface="Corbel" panose="020B0503020204020204" pitchFamily="34" charset="0"/>
              </a:rPr>
              <a:t>у а – Безопасное пространство для пешеходов.</a:t>
            </a:r>
            <a:br>
              <a:rPr lang="ru-RU" sz="6000" dirty="0">
                <a:latin typeface="Corbel" panose="020B0503020204020204" pitchFamily="34" charset="0"/>
              </a:rPr>
            </a:br>
            <a:endParaRPr lang="ru-RU" sz="6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19" y="3310703"/>
            <a:ext cx="10502537" cy="4686668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403973" y="3478215"/>
            <a:ext cx="12044784" cy="435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ru-RU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ru-RU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ru-RU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Зверополис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endParaRPr lang="ru-RU" sz="6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Лифт – 1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endParaRPr lang="ru-RU" sz="6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Тротуар – 1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endParaRPr lang="ru-RU" sz="6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115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115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115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7170" name="Picture 2" descr="Зверополис - Удивительно смелый мультфильм от Дисней (Обзор) - YouTub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922691"/>
            <a:ext cx="9583326" cy="53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000" dirty="0" smtClean="0">
                <a:latin typeface="Corbel" panose="020B0503020204020204" pitchFamily="34" charset="0"/>
              </a:rPr>
              <a:t>Сегодня </a:t>
            </a:r>
            <a:r>
              <a:rPr lang="ru-RU" sz="7000" dirty="0">
                <a:latin typeface="Corbel" panose="020B0503020204020204" pitchFamily="34" charset="0"/>
              </a:rPr>
              <a:t>в городах живут 3,5 миллиарда человек. </a:t>
            </a:r>
            <a:endParaRPr lang="ru-RU" sz="7000" dirty="0" smtClean="0">
              <a:latin typeface="Corbel" panose="020B0503020204020204" pitchFamily="34" charset="0"/>
            </a:endParaRPr>
          </a:p>
          <a:p>
            <a:pPr fontAlgn="base"/>
            <a:endParaRPr lang="ru-RU" sz="7000" b="1" dirty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 К </a:t>
            </a:r>
            <a:r>
              <a:rPr lang="ru-RU" sz="7000" b="1" dirty="0">
                <a:latin typeface="Corbel" panose="020B0503020204020204" pitchFamily="34" charset="0"/>
              </a:rPr>
              <a:t>какому году, по прогнозам, в городах будут жить около 5 миллиардов: 2030 или 2100?</a:t>
            </a:r>
          </a:p>
        </p:txBody>
      </p:sp>
    </p:spTree>
    <p:extLst>
      <p:ext uri="{BB962C8B-B14F-4D97-AF65-F5344CB8AC3E}">
        <p14:creationId xmlns:p14="http://schemas.microsoft.com/office/powerpoint/2010/main" val="35011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0" y="3667398"/>
            <a:ext cx="9427390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71850" y="3895719"/>
            <a:ext cx="9832248" cy="32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2030</a:t>
            </a:r>
          </a:p>
        </p:txBody>
      </p:sp>
      <p:pic>
        <p:nvPicPr>
          <p:cNvPr id="1028" name="Picture 4" descr="Wallpaper the city, future, river, skyscrapers, megapolis, futurism images  for desktop, section рендеринг - downlo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559202"/>
            <a:ext cx="10406287" cy="66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Верите </a:t>
            </a:r>
            <a:r>
              <a:rPr lang="ru-RU" sz="7200" b="1" dirty="0">
                <a:latin typeface="Corbel" panose="020B0503020204020204" pitchFamily="34" charset="0"/>
              </a:rPr>
              <a:t>ли вы, что современные лифты могут передвигаться со скоростью до 64 км/ч?</a:t>
            </a:r>
            <a:endParaRPr lang="ru-RU" sz="115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90629" y="3667398"/>
            <a:ext cx="9832248" cy="407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endParaRPr lang="ru-RU" sz="8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48" name="Picture 4" descr="Как начисляется оплата за лифт в многоквартирном доме?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6" y="3142834"/>
            <a:ext cx="9599457" cy="51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1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dirty="0" smtClean="0">
                <a:latin typeface="Corbel" panose="020B0503020204020204" pitchFamily="34" charset="0"/>
              </a:rPr>
              <a:t> </a:t>
            </a:r>
            <a:r>
              <a:rPr lang="ru-RU" sz="6600" dirty="0" smtClean="0">
                <a:latin typeface="Corbel" panose="020B0503020204020204" pitchFamily="34" charset="0"/>
              </a:rPr>
              <a:t>Чтобы </a:t>
            </a:r>
            <a:r>
              <a:rPr lang="ru-RU" sz="6600" dirty="0">
                <a:latin typeface="Corbel" panose="020B0503020204020204" pitchFamily="34" charset="0"/>
              </a:rPr>
              <a:t>быть самым стабильным и развитым городом в мире, одних денег недостаточно. Абу-Даби, столица нефтедобывающей страны ОАЭ, занимает 13 место из-за не самой хорошей ТАКОЙ обстановки.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 Какой</a:t>
            </a:r>
            <a:r>
              <a:rPr lang="ru-RU" sz="6600" b="1" dirty="0">
                <a:latin typeface="Corbel" panose="020B0503020204020204" pitchFamily="34" charset="0"/>
              </a:rPr>
              <a:t>?</a:t>
            </a:r>
            <a:endParaRPr lang="ru-RU" sz="13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18607"/>
            <a:ext cx="12927851" cy="832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90629" y="3667398"/>
            <a:ext cx="9832248" cy="407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Экологической</a:t>
            </a:r>
            <a:endParaRPr lang="ru-RU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4" name="Picture 4" descr="Абу-Даби — Суржик Эдуар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2" y="3099676"/>
            <a:ext cx="8503286" cy="566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274</Words>
  <Application>Microsoft Office PowerPoint</Application>
  <PresentationFormat>Произвольный</PresentationFormat>
  <Paragraphs>60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388</cp:revision>
  <dcterms:modified xsi:type="dcterms:W3CDTF">2021-01-05T12:16:00Z</dcterms:modified>
</cp:coreProperties>
</file>