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0541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912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3985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938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999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1380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013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57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61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592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504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58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91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9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bin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18222" cy="1145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600" i="1" dirty="0" smtClean="0">
                <a:latin typeface="Corbel" panose="020B0503020204020204" pitchFamily="34" charset="0"/>
              </a:rPr>
              <a:t> </a:t>
            </a:r>
            <a:r>
              <a:rPr lang="ru-RU" sz="5600" i="1" dirty="0" smtClean="0">
                <a:latin typeface="Corbel" panose="020B0503020204020204" pitchFamily="34" charset="0"/>
              </a:rPr>
              <a:t>Внимание</a:t>
            </a:r>
            <a:r>
              <a:rPr lang="ru-RU" sz="5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600" i="1" dirty="0">
                <a:latin typeface="Corbel" panose="020B0503020204020204" pitchFamily="34" charset="0"/>
              </a:rPr>
            </a:br>
            <a:r>
              <a:rPr lang="ru-RU" sz="5600" b="1" dirty="0">
                <a:latin typeface="Corbel" panose="020B0503020204020204" pitchFamily="34" charset="0"/>
              </a:rPr>
              <a:t>Где сегодня можно встретить морскую корову? </a:t>
            </a:r>
            <a:br>
              <a:rPr lang="ru-RU" sz="5600" b="1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1. В Мексиканском заливе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2. В Антарктиде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3. В Беринговом проливе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4. У берегов Индии</a:t>
            </a:r>
          </a:p>
        </p:txBody>
      </p:sp>
      <p:sp>
        <p:nvSpPr>
          <p:cNvPr id="13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35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из перечисленного – самое большое бессточное озеро?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Средиземное море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Красное море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Каспийское море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Филиппинское море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02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из перечисленного – самое большое бессточное озеро?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Средиземное море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Красное море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Каспийское море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Филиппинское море</a:t>
            </a:r>
          </a:p>
        </p:txBody>
      </p:sp>
      <p:sp>
        <p:nvSpPr>
          <p:cNvPr id="13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711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7100" b="1" dirty="0" smtClean="0">
                <a:latin typeface="Corbel" panose="020B0503020204020204" pitchFamily="34" charset="0"/>
              </a:rPr>
              <a:t>Коралловые полипы </a:t>
            </a:r>
            <a:r>
              <a:rPr lang="ru-RU" sz="7100" b="1" dirty="0">
                <a:latin typeface="Corbel" panose="020B0503020204020204" pitchFamily="34" charset="0"/>
              </a:rPr>
              <a:t>– это…</a:t>
            </a:r>
            <a:r>
              <a:rPr lang="ru-RU" sz="7100" dirty="0">
                <a:latin typeface="Corbel" panose="020B0503020204020204" pitchFamily="34" charset="0"/>
              </a:rPr>
              <a:t/>
            </a:r>
            <a:br>
              <a:rPr lang="ru-RU" sz="7100" dirty="0">
                <a:latin typeface="Corbel" panose="020B0503020204020204" pitchFamily="34" charset="0"/>
              </a:rPr>
            </a:br>
            <a:r>
              <a:rPr lang="ru-RU" sz="7100" dirty="0">
                <a:latin typeface="Corbel" panose="020B0503020204020204" pitchFamily="34" charset="0"/>
              </a:rPr>
              <a:t>1. растения</a:t>
            </a:r>
            <a:br>
              <a:rPr lang="ru-RU" sz="7100" dirty="0">
                <a:latin typeface="Corbel" panose="020B0503020204020204" pitchFamily="34" charset="0"/>
              </a:rPr>
            </a:br>
            <a:r>
              <a:rPr lang="ru-RU" sz="7100" dirty="0">
                <a:latin typeface="Corbel" panose="020B0503020204020204" pitchFamily="34" charset="0"/>
              </a:rPr>
              <a:t>2. животные</a:t>
            </a:r>
            <a:br>
              <a:rPr lang="ru-RU" sz="7100" dirty="0">
                <a:latin typeface="Corbel" panose="020B0503020204020204" pitchFamily="34" charset="0"/>
              </a:rPr>
            </a:br>
            <a:r>
              <a:rPr lang="ru-RU" sz="7100" dirty="0">
                <a:latin typeface="Corbel" panose="020B0503020204020204" pitchFamily="34" charset="0"/>
              </a:rPr>
              <a:t>3. микроорганизмы</a:t>
            </a:r>
            <a:br>
              <a:rPr lang="ru-RU" sz="7100" dirty="0">
                <a:latin typeface="Corbel" panose="020B0503020204020204" pitchFamily="34" charset="0"/>
              </a:rPr>
            </a:br>
            <a:r>
              <a:rPr lang="ru-RU" sz="7100" dirty="0">
                <a:latin typeface="Corbel" panose="020B0503020204020204" pitchFamily="34" charset="0"/>
              </a:rPr>
              <a:t>4. грибы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Picture 3" descr="D:\Docs\Desktop\coral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4"/>
          <a:stretch/>
        </p:blipFill>
        <p:spPr bwMode="auto">
          <a:xfrm>
            <a:off x="12148518" y="1209013"/>
            <a:ext cx="7955579" cy="56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8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7100" b="1" dirty="0" smtClean="0">
                <a:latin typeface="Corbel" panose="020B0503020204020204" pitchFamily="34" charset="0"/>
              </a:rPr>
              <a:t>Коралловые полипы </a:t>
            </a:r>
            <a:r>
              <a:rPr lang="ru-RU" sz="7100" b="1" dirty="0">
                <a:latin typeface="Corbel" panose="020B0503020204020204" pitchFamily="34" charset="0"/>
              </a:rPr>
              <a:t>– это…</a:t>
            </a:r>
            <a:r>
              <a:rPr lang="ru-RU" sz="7100" dirty="0">
                <a:latin typeface="Corbel" panose="020B0503020204020204" pitchFamily="34" charset="0"/>
              </a:rPr>
              <a:t/>
            </a:r>
            <a:br>
              <a:rPr lang="ru-RU" sz="7100" dirty="0">
                <a:latin typeface="Corbel" panose="020B0503020204020204" pitchFamily="34" charset="0"/>
              </a:rPr>
            </a:br>
            <a:r>
              <a:rPr lang="ru-RU" sz="7100" dirty="0">
                <a:latin typeface="Corbel" panose="020B0503020204020204" pitchFamily="34" charset="0"/>
              </a:rPr>
              <a:t>1. растения</a:t>
            </a:r>
            <a:br>
              <a:rPr lang="ru-RU" sz="7100" dirty="0">
                <a:latin typeface="Corbel" panose="020B0503020204020204" pitchFamily="34" charset="0"/>
              </a:rPr>
            </a:br>
            <a:r>
              <a:rPr lang="ru-RU" sz="7100" dirty="0">
                <a:latin typeface="Corbel" panose="020B0503020204020204" pitchFamily="34" charset="0"/>
              </a:rPr>
              <a:t>2. животные</a:t>
            </a:r>
            <a:br>
              <a:rPr lang="ru-RU" sz="7100" dirty="0">
                <a:latin typeface="Corbel" panose="020B0503020204020204" pitchFamily="34" charset="0"/>
              </a:rPr>
            </a:br>
            <a:r>
              <a:rPr lang="ru-RU" sz="7100" dirty="0">
                <a:latin typeface="Corbel" panose="020B0503020204020204" pitchFamily="34" charset="0"/>
              </a:rPr>
              <a:t>3. микроорганизмы</a:t>
            </a:r>
            <a:br>
              <a:rPr lang="ru-RU" sz="7100" dirty="0">
                <a:latin typeface="Corbel" panose="020B0503020204020204" pitchFamily="34" charset="0"/>
              </a:rPr>
            </a:br>
            <a:r>
              <a:rPr lang="ru-RU" sz="7100" dirty="0">
                <a:latin typeface="Corbel" panose="020B0503020204020204" pitchFamily="34" charset="0"/>
              </a:rPr>
              <a:t>4. грибы</a:t>
            </a:r>
          </a:p>
        </p:txBody>
      </p:sp>
      <p:sp>
        <p:nvSpPr>
          <p:cNvPr id="13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Picture 3" descr="D:\Docs\Desktop\cora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4"/>
          <a:stretch/>
        </p:blipFill>
        <p:spPr bwMode="auto">
          <a:xfrm>
            <a:off x="12148518" y="1209013"/>
            <a:ext cx="7955579" cy="56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0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/>
              <a:t> </a:t>
            </a:r>
            <a:r>
              <a:rPr lang="ru-RU" sz="6000" dirty="0" smtClean="0">
                <a:latin typeface="Corbel" pitchFamily="34" charset="0"/>
              </a:rPr>
              <a:t>Бездна </a:t>
            </a:r>
            <a:r>
              <a:rPr lang="ru-RU" sz="6000" dirty="0">
                <a:latin typeface="Corbel" pitchFamily="34" charset="0"/>
              </a:rPr>
              <a:t>Челленджера – самая глубокая точка Марианской впадины. </a:t>
            </a:r>
            <a:endParaRPr lang="ro-MO" sz="6000" dirty="0" smtClean="0">
              <a:latin typeface="Corbel" pitchFamily="34" charset="0"/>
            </a:endParaRPr>
          </a:p>
          <a:p>
            <a:pPr fontAlgn="base"/>
            <a:r>
              <a:rPr lang="ro-MO" sz="6000" b="1" dirty="0">
                <a:latin typeface="Corbel" pitchFamily="34" charset="0"/>
              </a:rPr>
              <a:t> </a:t>
            </a:r>
            <a:r>
              <a:rPr lang="ru-RU" sz="6000" b="1" dirty="0" smtClean="0">
                <a:latin typeface="Corbel" pitchFamily="34" charset="0"/>
              </a:rPr>
              <a:t>По </a:t>
            </a:r>
            <a:r>
              <a:rPr lang="ru-RU" sz="6000" b="1" dirty="0">
                <a:latin typeface="Corbel" pitchFamily="34" charset="0"/>
              </a:rPr>
              <a:t>данным на 2009 год, её глубина относительно уровня моря составляет… </a:t>
            </a:r>
            <a:br>
              <a:rPr lang="ru-RU" sz="6000" b="1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1. 1982 метра.</a:t>
            </a:r>
            <a:br>
              <a:rPr lang="ru-RU" sz="6000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2. 4912 метров.</a:t>
            </a:r>
            <a:br>
              <a:rPr lang="ru-RU" sz="6000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3. 10600 метров.</a:t>
            </a:r>
            <a:br>
              <a:rPr lang="ru-RU" sz="6000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4. 21373 метра.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912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/>
              <a:t> </a:t>
            </a:r>
            <a:r>
              <a:rPr lang="ru-RU" sz="6000" dirty="0" smtClean="0">
                <a:latin typeface="Corbel" pitchFamily="34" charset="0"/>
              </a:rPr>
              <a:t>Бездна </a:t>
            </a:r>
            <a:r>
              <a:rPr lang="ru-RU" sz="6000" dirty="0">
                <a:latin typeface="Corbel" pitchFamily="34" charset="0"/>
              </a:rPr>
              <a:t>Челленджера – самая глубокая точка Марианской впадины. </a:t>
            </a:r>
            <a:endParaRPr lang="ro-MO" sz="6000" dirty="0" smtClean="0">
              <a:latin typeface="Corbel" pitchFamily="34" charset="0"/>
            </a:endParaRPr>
          </a:p>
          <a:p>
            <a:pPr fontAlgn="base"/>
            <a:r>
              <a:rPr lang="ro-MO" sz="6000" b="1" dirty="0">
                <a:latin typeface="Corbel" pitchFamily="34" charset="0"/>
              </a:rPr>
              <a:t> </a:t>
            </a:r>
            <a:r>
              <a:rPr lang="ru-RU" sz="6000" b="1" dirty="0" smtClean="0">
                <a:latin typeface="Corbel" pitchFamily="34" charset="0"/>
              </a:rPr>
              <a:t>По </a:t>
            </a:r>
            <a:r>
              <a:rPr lang="ru-RU" sz="6000" b="1" dirty="0">
                <a:latin typeface="Corbel" pitchFamily="34" charset="0"/>
              </a:rPr>
              <a:t>данным на 2009 год, её глубина относительно уровня моря составляет… </a:t>
            </a:r>
            <a:br>
              <a:rPr lang="ru-RU" sz="6000" b="1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1. 1982 метра.</a:t>
            </a:r>
            <a:br>
              <a:rPr lang="ru-RU" sz="6000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2. 4912 метров.</a:t>
            </a:r>
            <a:br>
              <a:rPr lang="ru-RU" sz="6000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3. 10600 метров.</a:t>
            </a:r>
            <a:br>
              <a:rPr lang="ru-RU" sz="6000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4. 21373 метра.</a:t>
            </a:r>
          </a:p>
        </p:txBody>
      </p:sp>
      <p:sp>
        <p:nvSpPr>
          <p:cNvPr id="13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17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/>
              <a:t> </a:t>
            </a:r>
            <a:r>
              <a:rPr lang="ru-RU" sz="6000" dirty="0" smtClean="0">
                <a:latin typeface="Corbel" pitchFamily="34" charset="0"/>
              </a:rPr>
              <a:t>Бездна </a:t>
            </a:r>
            <a:r>
              <a:rPr lang="ru-RU" sz="6000" dirty="0">
                <a:latin typeface="Corbel" pitchFamily="34" charset="0"/>
              </a:rPr>
              <a:t>Челленджера – самая глубокая точка Марианской впадины. </a:t>
            </a:r>
            <a:endParaRPr lang="ro-MO" sz="6000" dirty="0" smtClean="0">
              <a:latin typeface="Corbel" pitchFamily="34" charset="0"/>
            </a:endParaRPr>
          </a:p>
          <a:p>
            <a:pPr fontAlgn="base"/>
            <a:r>
              <a:rPr lang="ro-MO" sz="6000" b="1" dirty="0">
                <a:latin typeface="Corbel" pitchFamily="34" charset="0"/>
              </a:rPr>
              <a:t> </a:t>
            </a:r>
            <a:r>
              <a:rPr lang="ru-RU" sz="6000" b="1" dirty="0" smtClean="0">
                <a:latin typeface="Corbel" pitchFamily="34" charset="0"/>
              </a:rPr>
              <a:t>По </a:t>
            </a:r>
            <a:r>
              <a:rPr lang="ru-RU" sz="6000" b="1" dirty="0">
                <a:latin typeface="Corbel" pitchFamily="34" charset="0"/>
              </a:rPr>
              <a:t>данным на 2009 год, её глубина относительно уровня моря составляет… </a:t>
            </a:r>
            <a:br>
              <a:rPr lang="ru-RU" sz="6000" b="1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1. 1982 метра.</a:t>
            </a:r>
            <a:br>
              <a:rPr lang="ru-RU" sz="6000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2. 4912 метров.</a:t>
            </a:r>
            <a:br>
              <a:rPr lang="ru-RU" sz="6000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3. 10600 метров.</a:t>
            </a:r>
            <a:br>
              <a:rPr lang="ru-RU" sz="6000" dirty="0">
                <a:latin typeface="Corbel" pitchFamily="34" charset="0"/>
              </a:rPr>
            </a:br>
            <a:r>
              <a:rPr lang="ru-RU" sz="6000" dirty="0">
                <a:latin typeface="Corbel" pitchFamily="34" charset="0"/>
              </a:rPr>
              <a:t>4. 21373 метра.</a:t>
            </a:r>
          </a:p>
        </p:txBody>
      </p:sp>
      <p:sp>
        <p:nvSpPr>
          <p:cNvPr id="10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3918063"/>
            <a:ext cx="20104099" cy="353831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2101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2118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В </a:t>
            </a:r>
            <a:r>
              <a:rPr lang="ru-RU" sz="6000" b="1" dirty="0">
                <a:latin typeface="Corbel" panose="020B0503020204020204" pitchFamily="34" charset="0"/>
              </a:rPr>
              <a:t>честь кого названы живущие в Африке рыбы </a:t>
            </a:r>
            <a:r>
              <a:rPr lang="ru-RU" sz="6000" b="1" dirty="0" err="1">
                <a:latin typeface="Corbel" panose="020B0503020204020204" pitchFamily="34" charset="0"/>
              </a:rPr>
              <a:t>убанги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Бегемота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Слона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Волка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Беркут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21158" y="5500787"/>
            <a:ext cx="2061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/>
            <a:r>
              <a:rPr lang="ru-RU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 – 1 БАЛЛ</a:t>
            </a:r>
            <a:endParaRPr lang="ru-RU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Picture 2" descr="https://lh4.googleusercontent.com/Ep2r3OUsQKVoSTY5H3-hZn8Q19iR8_U8_lX_P3vQ-oCrKxrOco2r0gj9JHk5NcS2NnlIKRSKhNIiOD0DGxQz4e2mGJaCu2tXv1vf0lNOdXe91GquQcEWuM3kiN_vtG0MXbnTV0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25" y="1371670"/>
            <a:ext cx="10334548" cy="69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2118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В </a:t>
            </a:r>
            <a:r>
              <a:rPr lang="ru-RU" sz="6000" b="1" dirty="0">
                <a:latin typeface="Corbel" panose="020B0503020204020204" pitchFamily="34" charset="0"/>
              </a:rPr>
              <a:t>честь кого названы живущие в Африке рыбы </a:t>
            </a:r>
            <a:r>
              <a:rPr lang="ru-RU" sz="6000" b="1" dirty="0" err="1">
                <a:latin typeface="Corbel" panose="020B0503020204020204" pitchFamily="34" charset="0"/>
              </a:rPr>
              <a:t>убанги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Бегемота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Слона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Волка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Беркут</a:t>
            </a:r>
          </a:p>
        </p:txBody>
      </p:sp>
      <p:sp>
        <p:nvSpPr>
          <p:cNvPr id="13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Picture 2" descr="https://lh4.googleusercontent.com/Ep2r3OUsQKVoSTY5H3-hZn8Q19iR8_U8_lX_P3vQ-oCrKxrOco2r0gj9JHk5NcS2NnlIKRSKhNIiOD0DGxQz4e2mGJaCu2tXv1vf0lNOdXe91GquQcEWuM3kiN_vtG0MXbnTV0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25" y="1371670"/>
            <a:ext cx="10334548" cy="69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400" dirty="0" smtClean="0">
                <a:latin typeface="Corbel" panose="020B0503020204020204" pitchFamily="34" charset="0"/>
              </a:rPr>
              <a:t>Летом </a:t>
            </a:r>
            <a:r>
              <a:rPr lang="ru-RU" sz="6400" dirty="0">
                <a:latin typeface="Corbel" panose="020B0503020204020204" pitchFamily="34" charset="0"/>
              </a:rPr>
              <a:t>2019 года из-за изменения климата погибло 2% популяции исчезающих животных, обитающих у берегов Канады. </a:t>
            </a:r>
            <a:endParaRPr lang="ru-RU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>
                <a:latin typeface="Corbel" panose="020B0503020204020204" pitchFamily="34" charset="0"/>
              </a:rPr>
              <a:t> </a:t>
            </a:r>
            <a:r>
              <a:rPr lang="ru-RU" sz="6400" b="1" dirty="0" smtClean="0">
                <a:latin typeface="Corbel" panose="020B0503020204020204" pitchFamily="34" charset="0"/>
              </a:rPr>
              <a:t>О </a:t>
            </a:r>
            <a:r>
              <a:rPr lang="ru-RU" sz="6400" b="1" dirty="0">
                <a:latin typeface="Corbel" panose="020B0503020204020204" pitchFamily="34" charset="0"/>
              </a:rPr>
              <a:t>ком речь? </a:t>
            </a:r>
            <a:r>
              <a:rPr lang="ru-RU" sz="6400" dirty="0">
                <a:latin typeface="Corbel" panose="020B0503020204020204" pitchFamily="34" charset="0"/>
              </a:rPr>
              <a:t/>
            </a:r>
            <a:br>
              <a:rPr lang="ru-RU" sz="6400" dirty="0">
                <a:latin typeface="Corbel" panose="020B0503020204020204" pitchFamily="34" charset="0"/>
              </a:rPr>
            </a:br>
            <a:r>
              <a:rPr lang="ru-RU" sz="6400" dirty="0">
                <a:latin typeface="Corbel" panose="020B0503020204020204" pitchFamily="34" charset="0"/>
              </a:rPr>
              <a:t>1. Дельфины</a:t>
            </a:r>
            <a:br>
              <a:rPr lang="ru-RU" sz="6400" dirty="0">
                <a:latin typeface="Corbel" panose="020B0503020204020204" pitchFamily="34" charset="0"/>
              </a:rPr>
            </a:br>
            <a:r>
              <a:rPr lang="ru-RU" sz="6400" dirty="0">
                <a:latin typeface="Corbel" panose="020B0503020204020204" pitchFamily="34" charset="0"/>
              </a:rPr>
              <a:t>2. Киты</a:t>
            </a:r>
            <a:r>
              <a:rPr lang="ru-RU" sz="6400" b="1" dirty="0">
                <a:latin typeface="Corbel" panose="020B0503020204020204" pitchFamily="34" charset="0"/>
              </a:rPr>
              <a:t/>
            </a:r>
            <a:br>
              <a:rPr lang="ru-RU" sz="6400" b="1" dirty="0">
                <a:latin typeface="Corbel" panose="020B0503020204020204" pitchFamily="34" charset="0"/>
              </a:rPr>
            </a:br>
            <a:r>
              <a:rPr lang="ru-RU" sz="6400" dirty="0">
                <a:latin typeface="Corbel" panose="020B0503020204020204" pitchFamily="34" charset="0"/>
              </a:rPr>
              <a:t>3. Пингвины</a:t>
            </a:r>
            <a:br>
              <a:rPr lang="ru-RU" sz="6400" dirty="0">
                <a:latin typeface="Corbel" panose="020B0503020204020204" pitchFamily="34" charset="0"/>
              </a:rPr>
            </a:br>
            <a:r>
              <a:rPr lang="ru-RU" sz="6400" dirty="0">
                <a:latin typeface="Corbel" panose="020B0503020204020204" pitchFamily="34" charset="0"/>
              </a:rPr>
              <a:t>4. Морские слоны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358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400" dirty="0" smtClean="0">
                <a:latin typeface="Corbel" panose="020B0503020204020204" pitchFamily="34" charset="0"/>
              </a:rPr>
              <a:t>Летом </a:t>
            </a:r>
            <a:r>
              <a:rPr lang="ru-RU" sz="6400" dirty="0">
                <a:latin typeface="Corbel" panose="020B0503020204020204" pitchFamily="34" charset="0"/>
              </a:rPr>
              <a:t>2019 года из-за изменения климата погибло 2% популяции исчезающих животных, обитающих у берегов Канады. </a:t>
            </a:r>
            <a:endParaRPr lang="ru-RU" sz="6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400" b="1" dirty="0">
                <a:latin typeface="Corbel" panose="020B0503020204020204" pitchFamily="34" charset="0"/>
              </a:rPr>
              <a:t> </a:t>
            </a:r>
            <a:r>
              <a:rPr lang="ru-RU" sz="6400" b="1" dirty="0" smtClean="0">
                <a:latin typeface="Corbel" panose="020B0503020204020204" pitchFamily="34" charset="0"/>
              </a:rPr>
              <a:t>О </a:t>
            </a:r>
            <a:r>
              <a:rPr lang="ru-RU" sz="6400" b="1" dirty="0">
                <a:latin typeface="Corbel" panose="020B0503020204020204" pitchFamily="34" charset="0"/>
              </a:rPr>
              <a:t>ком речь? </a:t>
            </a:r>
            <a:r>
              <a:rPr lang="ru-RU" sz="6400" dirty="0">
                <a:latin typeface="Corbel" panose="020B0503020204020204" pitchFamily="34" charset="0"/>
              </a:rPr>
              <a:t/>
            </a:r>
            <a:br>
              <a:rPr lang="ru-RU" sz="6400" dirty="0">
                <a:latin typeface="Corbel" panose="020B0503020204020204" pitchFamily="34" charset="0"/>
              </a:rPr>
            </a:br>
            <a:r>
              <a:rPr lang="ru-RU" sz="6400" dirty="0">
                <a:latin typeface="Corbel" panose="020B0503020204020204" pitchFamily="34" charset="0"/>
              </a:rPr>
              <a:t>1. Дельфины</a:t>
            </a:r>
            <a:br>
              <a:rPr lang="ru-RU" sz="6400" dirty="0">
                <a:latin typeface="Corbel" panose="020B0503020204020204" pitchFamily="34" charset="0"/>
              </a:rPr>
            </a:br>
            <a:r>
              <a:rPr lang="ru-RU" sz="6400" dirty="0">
                <a:latin typeface="Corbel" panose="020B0503020204020204" pitchFamily="34" charset="0"/>
              </a:rPr>
              <a:t>2. Киты</a:t>
            </a:r>
            <a:r>
              <a:rPr lang="ru-RU" sz="6400" b="1" dirty="0">
                <a:latin typeface="Corbel" panose="020B0503020204020204" pitchFamily="34" charset="0"/>
              </a:rPr>
              <a:t/>
            </a:r>
            <a:br>
              <a:rPr lang="ru-RU" sz="6400" b="1" dirty="0">
                <a:latin typeface="Corbel" panose="020B0503020204020204" pitchFamily="34" charset="0"/>
              </a:rPr>
            </a:br>
            <a:r>
              <a:rPr lang="ru-RU" sz="6400" dirty="0">
                <a:latin typeface="Corbel" panose="020B0503020204020204" pitchFamily="34" charset="0"/>
              </a:rPr>
              <a:t>3. Пингвины</a:t>
            </a:r>
            <a:br>
              <a:rPr lang="ru-RU" sz="6400" dirty="0">
                <a:latin typeface="Corbel" panose="020B0503020204020204" pitchFamily="34" charset="0"/>
              </a:rPr>
            </a:br>
            <a:r>
              <a:rPr lang="ru-RU" sz="6400" dirty="0">
                <a:latin typeface="Corbel" panose="020B0503020204020204" pitchFamily="34" charset="0"/>
              </a:rPr>
              <a:t>4. Морские слоны</a:t>
            </a:r>
          </a:p>
        </p:txBody>
      </p:sp>
      <p:sp>
        <p:nvSpPr>
          <p:cNvPr id="13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16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Согласно </a:t>
            </a:r>
            <a:r>
              <a:rPr lang="ru-RU" sz="7000" b="1" dirty="0">
                <a:latin typeface="Corbel" panose="020B0503020204020204" pitchFamily="34" charset="0"/>
              </a:rPr>
              <a:t>исследованиям, к 2050 году в мировом океане пластика будет больше чем… </a:t>
            </a:r>
            <a:br>
              <a:rPr lang="ru-RU" sz="7000" b="1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1. Воды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2. Рыбы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3. Людей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4. Кораблей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919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Согласно </a:t>
            </a:r>
            <a:r>
              <a:rPr lang="ru-RU" sz="7000" b="1" dirty="0">
                <a:latin typeface="Corbel" panose="020B0503020204020204" pitchFamily="34" charset="0"/>
              </a:rPr>
              <a:t>исследованиям, к 2050 году в мировом океане пластика будет больше чем… </a:t>
            </a:r>
            <a:br>
              <a:rPr lang="ru-RU" sz="7000" b="1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1. Воды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2. Рыбы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3. Людей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4. Кораблей</a:t>
            </a:r>
          </a:p>
        </p:txBody>
      </p:sp>
      <p:sp>
        <p:nvSpPr>
          <p:cNvPr id="13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4305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600" i="1" dirty="0" smtClean="0">
                <a:latin typeface="Corbel" panose="020B0503020204020204" pitchFamily="34" charset="0"/>
              </a:rPr>
              <a:t> </a:t>
            </a:r>
            <a:r>
              <a:rPr lang="ru-RU" sz="5600" i="1" dirty="0" smtClean="0">
                <a:latin typeface="Corbel" panose="020B0503020204020204" pitchFamily="34" charset="0"/>
              </a:rPr>
              <a:t>Внимание</a:t>
            </a:r>
            <a:r>
              <a:rPr lang="ru-RU" sz="5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600" i="1" dirty="0">
                <a:latin typeface="Corbel" panose="020B0503020204020204" pitchFamily="34" charset="0"/>
              </a:rPr>
            </a:br>
            <a:r>
              <a:rPr lang="ru-RU" sz="5600" b="1" dirty="0">
                <a:latin typeface="Corbel" panose="020B0503020204020204" pitchFamily="34" charset="0"/>
              </a:rPr>
              <a:t>Где сегодня можно встретить морскую корову? </a:t>
            </a:r>
            <a:br>
              <a:rPr lang="ru-RU" sz="5600" b="1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1. В Мексиканском заливе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2. В Антарктиде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3. В Беринговом проливе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4. У берегов Индии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444593" y="10398308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318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349</Words>
  <Application>Microsoft Office PowerPoint</Application>
  <PresentationFormat>Произвольный</PresentationFormat>
  <Paragraphs>60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388</cp:revision>
  <dcterms:modified xsi:type="dcterms:W3CDTF">2021-01-05T14:55:27Z</dcterms:modified>
</cp:coreProperties>
</file>