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74" r:id="rId5"/>
    <p:sldId id="306" r:id="rId6"/>
    <p:sldId id="258" r:id="rId7"/>
    <p:sldId id="313" r:id="rId8"/>
    <p:sldId id="297" r:id="rId9"/>
    <p:sldId id="314" r:id="rId10"/>
    <p:sldId id="308" r:id="rId11"/>
    <p:sldId id="309" r:id="rId12"/>
    <p:sldId id="310" r:id="rId13"/>
    <p:sldId id="311" r:id="rId14"/>
    <p:sldId id="307" r:id="rId15"/>
    <p:sldId id="312" r:id="rId16"/>
    <p:sldId id="316" r:id="rId17"/>
    <p:sldId id="315" r:id="rId18"/>
    <p:sldId id="318" r:id="rId19"/>
    <p:sldId id="317" r:id="rId20"/>
    <p:sldId id="257" r:id="rId21"/>
    <p:sldId id="31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76" autoAdjust="0"/>
    <p:restoredTop sz="94057" autoAdjust="0"/>
  </p:normalViewPr>
  <p:slideViewPr>
    <p:cSldViewPr showGuides="1">
      <p:cViewPr varScale="1">
        <p:scale>
          <a:sx n="109" d="100"/>
          <a:sy n="109" d="100"/>
        </p:scale>
        <p:origin x="148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3.vml.rels><?xml version="1.0" encoding="UTF-8" standalone="yes"?>
<Relationships xmlns="http://schemas.openxmlformats.org/package/2006/relationships"><Relationship Id="rId5" Type="http://schemas.openxmlformats.org/officeDocument/2006/relationships/image" Target="../media/image61.wmf"/><Relationship Id="rId4" Type="http://schemas.openxmlformats.org/officeDocument/2006/relationships/image" Target="../media/image60.wmf"/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4.vml.rels><?xml version="1.0" encoding="UTF-8" standalone="yes"?>
<Relationships xmlns="http://schemas.openxmlformats.org/package/2006/relationships"><Relationship Id="rId4" Type="http://schemas.openxmlformats.org/officeDocument/2006/relationships/image" Target="../media/image65.wmf"/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5.vml.rels><?xml version="1.0" encoding="UTF-8" standalone="yes"?>
<Relationships xmlns="http://schemas.openxmlformats.org/package/2006/relationships"><Relationship Id="rId4" Type="http://schemas.openxmlformats.org/officeDocument/2006/relationships/image" Target="../media/image69.wmf"/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20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29.wmf"/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33.wmf"/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37.wmf"/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41.wmf"/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45.wmf"/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Урок - практикум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 и</a:t>
            </a:r>
            <a:r>
              <a:rPr lang="ru-RU" dirty="0" smtClean="0"/>
              <a:t> ответа следует нажимать на прямоугольник</a:t>
            </a:r>
            <a:r>
              <a:rPr lang="ru-RU" baseline="0" dirty="0" smtClean="0"/>
              <a:t> «Решение» - 6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знаков сравнения в примерах необходимо знак выбрать среди трёх на синих прямоугольниках (для каждого варианта своя </a:t>
            </a:r>
            <a:r>
              <a:rPr lang="ru-RU" dirty="0" err="1" smtClean="0"/>
              <a:t>группв</a:t>
            </a:r>
            <a:r>
              <a:rPr lang="ru-RU" dirty="0" smtClean="0"/>
              <a:t> знаков)… выбираем, нажимаем. Примеры решаем последовательно!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Все действия на слайде при последовательном</a:t>
            </a:r>
            <a:r>
              <a:rPr lang="ru-RU" baseline="0" dirty="0" smtClean="0"/>
              <a:t> нажатии на прямоугольник «Решение» - 7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Все действия на слайде при последовательном</a:t>
            </a:r>
            <a:r>
              <a:rPr lang="ru-RU" baseline="0" dirty="0" smtClean="0"/>
              <a:t> нажатии на прямоугольник «Решение» - 7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заданиями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заданиями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правильных ответов следует нажимать на прямоугольники</a:t>
            </a:r>
            <a:r>
              <a:rPr lang="ru-RU" baseline="0" dirty="0" smtClean="0"/>
              <a:t> с заданиями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Проверить</a:t>
            </a:r>
            <a:r>
              <a:rPr lang="ru-RU" baseline="0" dirty="0" smtClean="0"/>
              <a:t> правильность выполнения задания можно на уроке. Д</a:t>
            </a:r>
            <a:r>
              <a:rPr lang="ru-RU" dirty="0" smtClean="0"/>
              <a:t>ля визуализации решения следует нажимать на пример. Для визуализации ответа нажимаем на прямоугольник «Ответ»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Проверить</a:t>
            </a:r>
            <a:r>
              <a:rPr lang="ru-RU" baseline="0" dirty="0" smtClean="0"/>
              <a:t> правильность выполнения задания можно на уроке – нажимаем на прямоугольник «Проверка»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 и</a:t>
            </a:r>
            <a:r>
              <a:rPr lang="ru-RU" dirty="0" smtClean="0"/>
              <a:t> ответа следует нажимать на прямоугольник</a:t>
            </a:r>
            <a:r>
              <a:rPr lang="ru-RU" baseline="0" dirty="0" smtClean="0"/>
              <a:t> «Решение» - 6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 и</a:t>
            </a:r>
            <a:r>
              <a:rPr lang="ru-RU" dirty="0" smtClean="0"/>
              <a:t> ответа следует нажимать на прямоугольник</a:t>
            </a:r>
            <a:r>
              <a:rPr lang="ru-RU" baseline="0" dirty="0" smtClean="0"/>
              <a:t> «Решение» - 6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визуализации знаков сравнения в примерах необходимо знак выбрать среди трёх на синих прямоугольниках… выбираем, нажимаем. Примеры решаем последовательно!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 и</a:t>
            </a:r>
            <a:r>
              <a:rPr lang="ru-RU" dirty="0" smtClean="0"/>
              <a:t> ответа следует нажимать на прямоугольник</a:t>
            </a:r>
            <a:r>
              <a:rPr lang="ru-RU" baseline="0" dirty="0" smtClean="0"/>
              <a:t> «Решение» - 6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</a:t>
            </a:r>
            <a:r>
              <a:rPr lang="ru-RU" dirty="0" smtClean="0"/>
              <a:t>ля визуализации</a:t>
            </a:r>
            <a:r>
              <a:rPr lang="en-US" dirty="0" smtClean="0"/>
              <a:t> </a:t>
            </a:r>
            <a:r>
              <a:rPr lang="ru-RU" dirty="0" smtClean="0"/>
              <a:t>решения</a:t>
            </a:r>
            <a:r>
              <a:rPr lang="ru-RU" baseline="0" dirty="0" smtClean="0"/>
              <a:t>  и</a:t>
            </a:r>
            <a:r>
              <a:rPr lang="ru-RU" dirty="0" smtClean="0"/>
              <a:t> ответа следует нажимать на прямоугольник</a:t>
            </a:r>
            <a:r>
              <a:rPr lang="ru-RU" baseline="0" dirty="0" smtClean="0"/>
              <a:t> «Решение» - 6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5202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значений выражений</a:t>
            </a:r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к уроку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4" descr="https://media.baamboozle.com/uploads/images/441113/1628332827_163257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6302091" y="1616682"/>
            <a:ext cx="2841909" cy="524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Числовые неравенства.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32157" y="2619023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98338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92896"/>
            <a:ext cx="8324191" cy="410445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Числовые неравенства.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420888"/>
            <a:ext cx="8324191" cy="417646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en-US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Числовые неравенства.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763688" y="1537628"/>
            <a:ext cx="62787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в виде двойного неравенства: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61599" y="2348879"/>
            <a:ext cx="4089964" cy="42498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58500" y="2348880"/>
            <a:ext cx="4089964" cy="424985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61599" y="2420889"/>
            <a:ext cx="4089964" cy="417785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658500" y="2420890"/>
            <a:ext cx="4089964" cy="417784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91137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5" y="4453787"/>
            <a:ext cx="8324191" cy="206556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99536"/>
            <a:ext cx="8324191" cy="429781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708920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1290" y="5284866"/>
            <a:ext cx="8324191" cy="115212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03413" y="4013448"/>
            <a:ext cx="8352928" cy="119941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877" y="4132738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683568" y="476672"/>
            <a:ext cx="7776864" cy="10801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значений выражений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611560" y="2564904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значений выражений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611560" y="4219918"/>
            <a:ext cx="7776864" cy="10429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 startAt="2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Числовые неравенства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https://media.baamboozle.com/uploads/images/441113/1628332827_163257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6302091" y="1599259"/>
            <a:ext cx="2841909" cy="524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780928"/>
            <a:ext cx="8324191" cy="381642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27141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83937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95536" y="2348879"/>
            <a:ext cx="8352927" cy="129614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95536" y="3717032"/>
            <a:ext cx="8352928" cy="288170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508784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403413" y="2636912"/>
            <a:ext cx="8324191" cy="396044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95536" y="1437502"/>
            <a:ext cx="8352928" cy="105539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Укажите допустимые 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переменных для выражения: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формула числа, которое …</a:t>
            </a: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51678" y="908720"/>
            <a:ext cx="8496944" cy="86409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задачу записав выражение:</a:t>
            </a:r>
            <a:endParaRPr lang="ru-RU" sz="32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9552" y="332656"/>
            <a:ext cx="3024336" cy="68407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23528" y="1916832"/>
            <a:ext cx="8496944" cy="468052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5536" y="1437502"/>
            <a:ext cx="8352928" cy="141543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996952"/>
            <a:ext cx="8324191" cy="360040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значений выражений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681329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l">
              <a:buNone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0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Сравнение значений выражений.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95536" y="1437502"/>
            <a:ext cx="835292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1556792"/>
            <a:ext cx="154766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87478" y="229781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683568" y="260648"/>
            <a:ext cx="7776864" cy="1008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l">
              <a:buAutoNum type="arabicPeriod"/>
            </a:pPr>
            <a:r>
              <a:rPr lang="ru-RU" sz="3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значений выражений</a:t>
            </a:r>
            <a:endParaRPr lang="ru-RU" sz="3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384711" y="3137686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667449" y="3140968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1691680" y="1312786"/>
            <a:ext cx="451373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Сравнить значения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алгебраических выражений: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658500" y="2297922"/>
            <a:ext cx="4095458" cy="76736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375762" y="4326729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658500" y="4330011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84711" y="5513950"/>
            <a:ext cx="4089964" cy="108340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667449" y="5517232"/>
            <a:ext cx="4089964" cy="10801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1" Type="http://schemas.openxmlformats.org/officeDocument/2006/relationships/theme" Target="../theme/theme1.xml"/><Relationship Id="rId30" Type="http://schemas.openxmlformats.org/officeDocument/2006/relationships/image" Target="../media/image7.jpeg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30" cstate="email"/>
          <a:srcRect t="-271" b="-1"/>
          <a:stretch>
            <a:fillRect/>
          </a:stretch>
        </p:blipFill>
        <p:spPr bwMode="auto">
          <a:xfrm>
            <a:off x="-22504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41.wmf"/><Relationship Id="rId7" Type="http://schemas.openxmlformats.org/officeDocument/2006/relationships/oleObject" Target="../embeddings/oleObject32.bin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9.wmf"/><Relationship Id="rId3" Type="http://schemas.openxmlformats.org/officeDocument/2006/relationships/oleObject" Target="../embeddings/oleObject30.bin"/><Relationship Id="rId2" Type="http://schemas.openxmlformats.org/officeDocument/2006/relationships/image" Target="../media/image38.wmf"/><Relationship Id="rId11" Type="http://schemas.openxmlformats.org/officeDocument/2006/relationships/notesSlide" Target="../notesSlides/notesSlide9.xml"/><Relationship Id="rId10" Type="http://schemas.openxmlformats.org/officeDocument/2006/relationships/vmlDrawing" Target="../drawings/vmlDrawing8.vml"/><Relationship Id="rId1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45.wmf"/><Relationship Id="rId7" Type="http://schemas.openxmlformats.org/officeDocument/2006/relationships/oleObject" Target="../embeddings/oleObject36.bin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43.wmf"/><Relationship Id="rId3" Type="http://schemas.openxmlformats.org/officeDocument/2006/relationships/oleObject" Target="../embeddings/oleObject34.bin"/><Relationship Id="rId2" Type="http://schemas.openxmlformats.org/officeDocument/2006/relationships/image" Target="../media/image42.wmf"/><Relationship Id="rId11" Type="http://schemas.openxmlformats.org/officeDocument/2006/relationships/notesSlide" Target="../notesSlides/notesSlide10.xml"/><Relationship Id="rId10" Type="http://schemas.openxmlformats.org/officeDocument/2006/relationships/vmlDrawing" Target="../drawings/vmlDrawing9.vml"/><Relationship Id="rId1" Type="http://schemas.openxmlformats.org/officeDocument/2006/relationships/oleObject" Target="../embeddings/oleObject33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1.bin"/><Relationship Id="rId8" Type="http://schemas.openxmlformats.org/officeDocument/2006/relationships/image" Target="../media/image49.wmf"/><Relationship Id="rId7" Type="http://schemas.openxmlformats.org/officeDocument/2006/relationships/oleObject" Target="../embeddings/oleObject40.bin"/><Relationship Id="rId6" Type="http://schemas.openxmlformats.org/officeDocument/2006/relationships/image" Target="../media/image48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7.wmf"/><Relationship Id="rId3" Type="http://schemas.openxmlformats.org/officeDocument/2006/relationships/oleObject" Target="../embeddings/oleObject38.bin"/><Relationship Id="rId2" Type="http://schemas.openxmlformats.org/officeDocument/2006/relationships/image" Target="../media/image46.wmf"/><Relationship Id="rId16" Type="http://schemas.openxmlformats.org/officeDocument/2006/relationships/notesSlide" Target="../notesSlides/notesSlide11.xml"/><Relationship Id="rId15" Type="http://schemas.openxmlformats.org/officeDocument/2006/relationships/vmlDrawing" Target="../drawings/vmlDrawing10.vml"/><Relationship Id="rId14" Type="http://schemas.openxmlformats.org/officeDocument/2006/relationships/slideLayout" Target="../slideLayouts/slideLayout9.xml"/><Relationship Id="rId13" Type="http://schemas.openxmlformats.org/officeDocument/2006/relationships/slide" Target="slide4.xml"/><Relationship Id="rId12" Type="http://schemas.openxmlformats.org/officeDocument/2006/relationships/image" Target="../media/image51.wmf"/><Relationship Id="rId11" Type="http://schemas.openxmlformats.org/officeDocument/2006/relationships/oleObject" Target="../embeddings/oleObject42.bin"/><Relationship Id="rId10" Type="http://schemas.openxmlformats.org/officeDocument/2006/relationships/image" Target="../media/image50.wmf"/><Relationship Id="rId1" Type="http://schemas.openxmlformats.org/officeDocument/2006/relationships/oleObject" Target="../embeddings/oleObject3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2.xml"/><Relationship Id="rId7" Type="http://schemas.openxmlformats.org/officeDocument/2006/relationships/vmlDrawing" Target="../drawings/vmlDrawing11.vml"/><Relationship Id="rId6" Type="http://schemas.openxmlformats.org/officeDocument/2006/relationships/slideLayout" Target="../slideLayouts/slideLayout10.xml"/><Relationship Id="rId5" Type="http://schemas.openxmlformats.org/officeDocument/2006/relationships/image" Target="../media/image54.wmf"/><Relationship Id="rId4" Type="http://schemas.openxmlformats.org/officeDocument/2006/relationships/oleObject" Target="../embeddings/oleObject44.bin"/><Relationship Id="rId3" Type="http://schemas.openxmlformats.org/officeDocument/2006/relationships/image" Target="../media/image53.wmf"/><Relationship Id="rId2" Type="http://schemas.openxmlformats.org/officeDocument/2006/relationships/oleObject" Target="../embeddings/oleObject43.bin"/><Relationship Id="rId1" Type="http://schemas.openxmlformats.org/officeDocument/2006/relationships/image" Target="../media/image52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3.xml"/><Relationship Id="rId7" Type="http://schemas.openxmlformats.org/officeDocument/2006/relationships/vmlDrawing" Target="../drawings/vmlDrawing12.vml"/><Relationship Id="rId6" Type="http://schemas.openxmlformats.org/officeDocument/2006/relationships/slideLayout" Target="../slideLayouts/slideLayout10.xml"/><Relationship Id="rId5" Type="http://schemas.openxmlformats.org/officeDocument/2006/relationships/image" Target="../media/image56.wmf"/><Relationship Id="rId4" Type="http://schemas.openxmlformats.org/officeDocument/2006/relationships/oleObject" Target="../embeddings/oleObject46.bin"/><Relationship Id="rId3" Type="http://schemas.openxmlformats.org/officeDocument/2006/relationships/image" Target="../media/image55.wmf"/><Relationship Id="rId2" Type="http://schemas.openxmlformats.org/officeDocument/2006/relationships/oleObject" Target="../embeddings/oleObject45.bin"/><Relationship Id="rId1" Type="http://schemas.openxmlformats.org/officeDocument/2006/relationships/image" Target="../media/image52.jpe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1.bin"/><Relationship Id="rId8" Type="http://schemas.openxmlformats.org/officeDocument/2006/relationships/image" Target="../media/image60.wmf"/><Relationship Id="rId7" Type="http://schemas.openxmlformats.org/officeDocument/2006/relationships/oleObject" Target="../embeddings/oleObject50.bin"/><Relationship Id="rId6" Type="http://schemas.openxmlformats.org/officeDocument/2006/relationships/image" Target="../media/image59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58.wmf"/><Relationship Id="rId3" Type="http://schemas.openxmlformats.org/officeDocument/2006/relationships/oleObject" Target="../embeddings/oleObject48.bin"/><Relationship Id="rId2" Type="http://schemas.openxmlformats.org/officeDocument/2006/relationships/image" Target="../media/image57.wmf"/><Relationship Id="rId13" Type="http://schemas.openxmlformats.org/officeDocument/2006/relationships/notesSlide" Target="../notesSlides/notesSlide14.xml"/><Relationship Id="rId12" Type="http://schemas.openxmlformats.org/officeDocument/2006/relationships/vmlDrawing" Target="../drawings/vmlDrawing13.vml"/><Relationship Id="rId11" Type="http://schemas.openxmlformats.org/officeDocument/2006/relationships/slideLayout" Target="../slideLayouts/slideLayout12.xml"/><Relationship Id="rId10" Type="http://schemas.openxmlformats.org/officeDocument/2006/relationships/image" Target="../media/image61.wmf"/><Relationship Id="rId1" Type="http://schemas.openxmlformats.org/officeDocument/2006/relationships/oleObject" Target="../embeddings/oleObject47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65.wmf"/><Relationship Id="rId7" Type="http://schemas.openxmlformats.org/officeDocument/2006/relationships/oleObject" Target="../embeddings/oleObject55.bin"/><Relationship Id="rId6" Type="http://schemas.openxmlformats.org/officeDocument/2006/relationships/image" Target="../media/image64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63.wmf"/><Relationship Id="rId3" Type="http://schemas.openxmlformats.org/officeDocument/2006/relationships/oleObject" Target="../embeddings/oleObject53.bin"/><Relationship Id="rId2" Type="http://schemas.openxmlformats.org/officeDocument/2006/relationships/image" Target="../media/image62.wmf"/><Relationship Id="rId11" Type="http://schemas.openxmlformats.org/officeDocument/2006/relationships/notesSlide" Target="../notesSlides/notesSlide15.xml"/><Relationship Id="rId10" Type="http://schemas.openxmlformats.org/officeDocument/2006/relationships/vmlDrawing" Target="../drawings/vmlDrawing14.vml"/><Relationship Id="rId1" Type="http://schemas.openxmlformats.org/officeDocument/2006/relationships/oleObject" Target="../embeddings/oleObject52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slide" Target="slide4.xml"/><Relationship Id="rId8" Type="http://schemas.openxmlformats.org/officeDocument/2006/relationships/image" Target="../media/image69.wmf"/><Relationship Id="rId7" Type="http://schemas.openxmlformats.org/officeDocument/2006/relationships/oleObject" Target="../embeddings/oleObject59.bin"/><Relationship Id="rId6" Type="http://schemas.openxmlformats.org/officeDocument/2006/relationships/image" Target="../media/image68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67.wmf"/><Relationship Id="rId3" Type="http://schemas.openxmlformats.org/officeDocument/2006/relationships/oleObject" Target="../embeddings/oleObject57.bin"/><Relationship Id="rId2" Type="http://schemas.openxmlformats.org/officeDocument/2006/relationships/image" Target="../media/image66.wmf"/><Relationship Id="rId12" Type="http://schemas.openxmlformats.org/officeDocument/2006/relationships/notesSlide" Target="../notesSlides/notesSlide16.xml"/><Relationship Id="rId11" Type="http://schemas.openxmlformats.org/officeDocument/2006/relationships/vmlDrawing" Target="../drawings/vmlDrawing15.vml"/><Relationship Id="rId10" Type="http://schemas.openxmlformats.org/officeDocument/2006/relationships/slideLayout" Target="../slideLayouts/slideLayout12.xml"/><Relationship Id="rId1" Type="http://schemas.openxmlformats.org/officeDocument/2006/relationships/oleObject" Target="../embeddings/oleObject56.bin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.xml"/><Relationship Id="rId3" Type="http://schemas.openxmlformats.org/officeDocument/2006/relationships/hyperlink" Target="https://o-pencil.ru/upload/iblock/fb6/fb6b9ea48734fc09a5eba7beb2635ee6.jpg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media.baamboozle.com/uploads/images/441113/1628332827_163257.png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5" Type="http://schemas.openxmlformats.org/officeDocument/2006/relationships/notesSlide" Target="../notesSlides/notesSlide2.xml"/><Relationship Id="rId14" Type="http://schemas.openxmlformats.org/officeDocument/2006/relationships/vmlDrawing" Target="../drawings/vmlDrawing1.vml"/><Relationship Id="rId13" Type="http://schemas.openxmlformats.org/officeDocument/2006/relationships/slideLayout" Target="../slideLayouts/slideLayout4.xml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3.xml"/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5.xml"/><Relationship Id="rId4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15.wmf"/><Relationship Id="rId1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slide" Target="slide13.xml"/><Relationship Id="rId1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20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7.wmf"/><Relationship Id="rId11" Type="http://schemas.openxmlformats.org/officeDocument/2006/relationships/notesSlide" Target="../notesSlides/notesSlide4.xml"/><Relationship Id="rId10" Type="http://schemas.openxmlformats.org/officeDocument/2006/relationships/vmlDrawing" Target="../drawings/vmlDrawing3.vml"/><Relationship Id="rId1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25.wmf"/><Relationship Id="rId8" Type="http://schemas.openxmlformats.org/officeDocument/2006/relationships/oleObject" Target="../embeddings/oleObject16.bin"/><Relationship Id="rId7" Type="http://schemas.openxmlformats.org/officeDocument/2006/relationships/image" Target="../media/image24.wmf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3.png"/><Relationship Id="rId4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21.wmf"/><Relationship Id="rId12" Type="http://schemas.openxmlformats.org/officeDocument/2006/relationships/notesSlide" Target="../notesSlides/notesSlide5.xml"/><Relationship Id="rId11" Type="http://schemas.openxmlformats.org/officeDocument/2006/relationships/vmlDrawing" Target="../drawings/vmlDrawing4.vml"/><Relationship Id="rId10" Type="http://schemas.openxmlformats.org/officeDocument/2006/relationships/slideLayout" Target="../slideLayouts/slideLayout7.xml"/><Relationship Id="rId1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oleObject" Target="../embeddings/oleObject20.bin"/><Relationship Id="rId7" Type="http://schemas.openxmlformats.org/officeDocument/2006/relationships/image" Target="../media/image23.png"/><Relationship Id="rId6" Type="http://schemas.openxmlformats.org/officeDocument/2006/relationships/image" Target="../media/image28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7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26.wmf"/><Relationship Id="rId12" Type="http://schemas.openxmlformats.org/officeDocument/2006/relationships/notesSlide" Target="../notesSlides/notesSlide6.xml"/><Relationship Id="rId11" Type="http://schemas.openxmlformats.org/officeDocument/2006/relationships/vmlDrawing" Target="../drawings/vmlDrawing5.vml"/><Relationship Id="rId10" Type="http://schemas.openxmlformats.org/officeDocument/2006/relationships/slideLayout" Target="../slideLayouts/slideLayout7.xml"/><Relationship Id="rId1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33.wmf"/><Relationship Id="rId8" Type="http://schemas.openxmlformats.org/officeDocument/2006/relationships/oleObject" Target="../embeddings/oleObject24.bin"/><Relationship Id="rId7" Type="http://schemas.openxmlformats.org/officeDocument/2006/relationships/image" Target="../media/image32.wmf"/><Relationship Id="rId6" Type="http://schemas.openxmlformats.org/officeDocument/2006/relationships/oleObject" Target="../embeddings/oleObject23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2.bin"/><Relationship Id="rId3" Type="http://schemas.openxmlformats.org/officeDocument/2006/relationships/image" Target="../media/image30.wmf"/><Relationship Id="rId2" Type="http://schemas.openxmlformats.org/officeDocument/2006/relationships/oleObject" Target="../embeddings/oleObject21.bin"/><Relationship Id="rId12" Type="http://schemas.openxmlformats.org/officeDocument/2006/relationships/notesSlide" Target="../notesSlides/notesSlide7.xml"/><Relationship Id="rId11" Type="http://schemas.openxmlformats.org/officeDocument/2006/relationships/vmlDrawing" Target="../drawings/vmlDrawing6.vml"/><Relationship Id="rId10" Type="http://schemas.openxmlformats.org/officeDocument/2006/relationships/slideLayout" Target="../slideLayouts/slideLayout8.xml"/><Relationship Id="rId1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37.wmf"/><Relationship Id="rId7" Type="http://schemas.openxmlformats.org/officeDocument/2006/relationships/oleObject" Target="../embeddings/oleObject28.bin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5.wmf"/><Relationship Id="rId3" Type="http://schemas.openxmlformats.org/officeDocument/2006/relationships/oleObject" Target="../embeddings/oleObject26.bin"/><Relationship Id="rId2" Type="http://schemas.openxmlformats.org/officeDocument/2006/relationships/image" Target="../media/image34.wmf"/><Relationship Id="rId11" Type="http://schemas.openxmlformats.org/officeDocument/2006/relationships/notesSlide" Target="../notesSlides/notesSlide8.xml"/><Relationship Id="rId10" Type="http://schemas.openxmlformats.org/officeDocument/2006/relationships/vmlDrawing" Target="../drawings/vmlDrawing7.vml"/><Relationship Id="rId1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6381750"/>
            <a:ext cx="7071360" cy="2927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5460" y="1412776"/>
            <a:ext cx="75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Сравнить значения алгебраических выражений: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4687" y="328498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906265" y="1935996"/>
          <a:ext cx="60515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0" name="Формула" r:id="rId1" imgW="44500800" imgH="5486400" progId="Equation.3">
                  <p:embed/>
                </p:oleObj>
              </mc:Choice>
              <mc:Fallback>
                <p:oleObj name="Формула" r:id="rId1" imgW="44500800" imgH="5486400" progId="Equation.3">
                  <p:embed/>
                  <p:pic>
                    <p:nvPicPr>
                      <p:cNvPr id="0" name="Изображение 543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265" y="1935996"/>
                        <a:ext cx="6051550" cy="6858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6703741" y="2708920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361356" y="3411067"/>
          <a:ext cx="59229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1" name="Формула" r:id="rId3" imgW="43586400" imgH="4267200" progId="Equation.3">
                  <p:embed/>
                </p:oleObj>
              </mc:Choice>
              <mc:Fallback>
                <p:oleObj name="Формула" r:id="rId3" imgW="43586400" imgH="4267200" progId="Equation.3">
                  <p:embed/>
                  <p:pic>
                    <p:nvPicPr>
                      <p:cNvPr id="0" name="Изображение 543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1356" y="3411067"/>
                        <a:ext cx="59229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072069" y="3429000"/>
            <a:ext cx="1859971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004048" y="3398128"/>
            <a:ext cx="2304255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84687" y="431053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366437" y="4241815"/>
          <a:ext cx="55975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2" name="Формула" r:id="rId5" imgW="41148000" imgH="4876800" progId="Equation.3">
                  <p:embed/>
                </p:oleObj>
              </mc:Choice>
              <mc:Fallback>
                <p:oleObj name="Формула" r:id="rId5" imgW="41148000" imgH="4876800" progId="Equation.3">
                  <p:embed/>
                  <p:pic>
                    <p:nvPicPr>
                      <p:cNvPr id="0" name="Изображение 543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437" y="4241815"/>
                        <a:ext cx="55975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3027243" y="4271940"/>
            <a:ext cx="1616765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717394" y="4274531"/>
            <a:ext cx="215886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84687" y="526520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361356" y="5213648"/>
          <a:ext cx="57197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3" name="Формула" r:id="rId7" imgW="42062400" imgH="4876800" progId="Equation.3">
                  <p:embed/>
                </p:oleObj>
              </mc:Choice>
              <mc:Fallback>
                <p:oleObj name="Формула" r:id="rId7" imgW="42062400" imgH="4876800" progId="Equation.3">
                  <p:embed/>
                  <p:pic>
                    <p:nvPicPr>
                      <p:cNvPr id="0" name="Изображение 543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1356" y="5213648"/>
                        <a:ext cx="5719763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3002998" y="5157192"/>
            <a:ext cx="4578795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5460" y="1412776"/>
            <a:ext cx="75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Сравнить значения алгебраических выражений: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4687" y="328498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793403" y="1907436"/>
          <a:ext cx="667226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2" name="Формула" r:id="rId1" imgW="49072800" imgH="5791200" progId="Equation.3">
                  <p:embed/>
                </p:oleObj>
              </mc:Choice>
              <mc:Fallback>
                <p:oleObj name="Формула" r:id="rId1" imgW="49072800" imgH="5791200" progId="Equation.3">
                  <p:embed/>
                  <p:pic>
                    <p:nvPicPr>
                      <p:cNvPr id="0" name="Изображение 55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403" y="1907436"/>
                        <a:ext cx="6672263" cy="7239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6703741" y="2708920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362075" y="3316288"/>
          <a:ext cx="573020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3" name="Формула" r:id="rId3" imgW="43586400" imgH="5791200" progId="Equation.3">
                  <p:embed/>
                </p:oleObj>
              </mc:Choice>
              <mc:Fallback>
                <p:oleObj name="Формула" r:id="rId3" imgW="43586400" imgH="5791200" progId="Equation.3">
                  <p:embed/>
                  <p:pic>
                    <p:nvPicPr>
                      <p:cNvPr id="0" name="Изображение 55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075" y="3316288"/>
                        <a:ext cx="573020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275856" y="3429000"/>
            <a:ext cx="187220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189089" y="3430365"/>
            <a:ext cx="1831183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84687" y="431053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243013" y="4241800"/>
          <a:ext cx="58467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4" name="Формула" r:id="rId5" imgW="42976800" imgH="4876800" progId="Equation.3">
                  <p:embed/>
                </p:oleObj>
              </mc:Choice>
              <mc:Fallback>
                <p:oleObj name="Формула" r:id="rId5" imgW="42976800" imgH="4876800" progId="Equation.3">
                  <p:embed/>
                  <p:pic>
                    <p:nvPicPr>
                      <p:cNvPr id="0" name="Изображение 55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3" y="4241800"/>
                        <a:ext cx="58467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3835625" y="4293096"/>
            <a:ext cx="3184647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84687" y="526520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356812" y="5155282"/>
          <a:ext cx="646588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85" name="Формула" r:id="rId7" imgW="47548800" imgH="5791200" progId="Equation.3">
                  <p:embed/>
                </p:oleObj>
              </mc:Choice>
              <mc:Fallback>
                <p:oleObj name="Формула" r:id="rId7" imgW="47548800" imgH="5791200" progId="Equation.3">
                  <p:embed/>
                  <p:pic>
                    <p:nvPicPr>
                      <p:cNvPr id="0" name="Изображение 55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6812" y="5155282"/>
                        <a:ext cx="6465887" cy="7239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2555776" y="5157192"/>
            <a:ext cx="5525764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5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  <p:bldP spid="18" grpId="0" animBg="1"/>
      <p:bldP spid="20" grpId="0" animBg="1"/>
      <p:bldP spid="22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704208" y="5946389"/>
          <a:ext cx="35734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98" name="Формула" r:id="rId1" imgW="28346400" imgH="4876800" progId="Equation.3">
                  <p:embed/>
                </p:oleObj>
              </mc:Choice>
              <mc:Fallback>
                <p:oleObj name="Формула" r:id="rId1" imgW="28346400" imgH="48768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208" y="5946389"/>
                        <a:ext cx="35734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1367181" y="4794877"/>
          <a:ext cx="19224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99" name="Формула" r:id="rId3" imgW="15240000" imgH="4267200" progId="Equation.3">
                  <p:embed/>
                </p:oleObj>
              </mc:Choice>
              <mc:Fallback>
                <p:oleObj name="Формула" r:id="rId3" imgW="15240000" imgH="42672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7181" y="4794877"/>
                        <a:ext cx="19224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5372657" y="4794492"/>
          <a:ext cx="2730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00" name="Формула" r:id="rId5" imgW="21640800" imgH="4267200" progId="Equation.3">
                  <p:embed/>
                </p:oleObj>
              </mc:Choice>
              <mc:Fallback>
                <p:oleObj name="Формула" r:id="rId5" imgW="21640800" imgH="42672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657" y="4794492"/>
                        <a:ext cx="2730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5835177" y="6041071"/>
          <a:ext cx="16144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01" name="Формула" r:id="rId7" imgW="12801600" imgH="3352800" progId="Equation.3">
                  <p:embed/>
                </p:oleObj>
              </mc:Choice>
              <mc:Fallback>
                <p:oleObj name="Формула" r:id="rId7" imgW="12801600" imgH="33528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177" y="6041071"/>
                        <a:ext cx="161448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947543" y="3579470"/>
          <a:ext cx="276753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02" name="Формула" r:id="rId9" imgW="21945600" imgH="4876800" progId="Equation.3">
                  <p:embed/>
                </p:oleObj>
              </mc:Choice>
              <mc:Fallback>
                <p:oleObj name="Формула" r:id="rId9" imgW="21945600" imgH="48768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543" y="3579470"/>
                        <a:ext cx="276753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1266804" y="2389694"/>
            <a:ext cx="576064" cy="576064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&lt;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02908" y="2379296"/>
            <a:ext cx="576064" cy="576064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=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139012" y="2389694"/>
            <a:ext cx="576064" cy="576064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&gt;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29055" y="3579470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&gt;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52349" y="4773160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&gt;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202908" y="5930733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=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436096" y="2389694"/>
            <a:ext cx="576064" cy="576064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&lt;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72200" y="2379296"/>
            <a:ext cx="576064" cy="576064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=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308304" y="2389694"/>
            <a:ext cx="576064" cy="576064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&gt;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503226" y="5935736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&gt;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300192" y="4765627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=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6856" y="3140968"/>
            <a:ext cx="18517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3,8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692166" y="5517851"/>
            <a:ext cx="1941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15562" y="4282843"/>
            <a:ext cx="1941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1,6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6855" y="4282843"/>
            <a:ext cx="1941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1400" y="5517851"/>
            <a:ext cx="1941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83662" y="3140968"/>
            <a:ext cx="1941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923928" y="277464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716015" y="276327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5020738" y="3579470"/>
          <a:ext cx="33051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03" name="Формула" r:id="rId11" imgW="26212800" imgH="4876800" progId="Equation.3">
                  <p:embed/>
                </p:oleObj>
              </mc:Choice>
              <mc:Fallback>
                <p:oleObj name="Формула" r:id="rId11" imgW="26212800" imgH="487680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0738" y="3579470"/>
                        <a:ext cx="33051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945059" y="3578499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&lt;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Управляющая кнопка: домой 31">
            <a:hlinkClick r:id="rId13" action="ppaction://hlinksldjump" highlightClick="1"/>
          </p:cNvPr>
          <p:cNvSpPr/>
          <p:nvPr/>
        </p:nvSpPr>
        <p:spPr>
          <a:xfrm>
            <a:off x="8081540" y="5827393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4" grpId="0" animBg="1"/>
      <p:bldP spid="16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3249930" y="5706012"/>
            <a:ext cx="2838360" cy="19168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412776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установить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между какими числами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каких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пределах) заключено значение выражения.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0420" name="Picture 4" descr="https://o-pencil.ru/upload/iblock/fb6/fb6b9ea48734fc09a5eba7beb2635ee6.jpg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 rot="20867976">
            <a:off x="601620" y="3355975"/>
            <a:ext cx="7411452" cy="1126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26186" y="3492137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755576" y="3212976"/>
            <a:ext cx="4045814" cy="864096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499992" y="2628201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7504" y="6021288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(7)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280085" y="4221088"/>
          <a:ext cx="42259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8" name="Формула" r:id="rId2" imgW="33528000" imgH="4267200" progId="Equation.3">
                  <p:embed/>
                </p:oleObj>
              </mc:Choice>
              <mc:Fallback>
                <p:oleObj name="Формула" r:id="rId2" imgW="33528000" imgH="4267200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0085" y="4221088"/>
                        <a:ext cx="4225925" cy="5334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58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856348" y="4959585"/>
          <a:ext cx="307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9" name="Формула" r:id="rId4" imgW="24384000" imgH="4267200" progId="Equation.3">
                  <p:embed/>
                </p:oleObj>
              </mc:Choice>
              <mc:Fallback>
                <p:oleObj name="Формула" r:id="rId4" imgW="24384000" imgH="42672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6348" y="4959585"/>
                        <a:ext cx="307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Стрелка углом вверх 18"/>
          <p:cNvSpPr/>
          <p:nvPr/>
        </p:nvSpPr>
        <p:spPr>
          <a:xfrm rot="16200000">
            <a:off x="5883271" y="4509724"/>
            <a:ext cx="288033" cy="731520"/>
          </a:xfrm>
          <a:prstGeom prst="bentUpArrow">
            <a:avLst>
              <a:gd name="adj1" fmla="val 17105"/>
              <a:gd name="adj2" fmla="val 25000"/>
              <a:gd name="adj3" fmla="val 486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углом вверх 21"/>
          <p:cNvSpPr/>
          <p:nvPr/>
        </p:nvSpPr>
        <p:spPr>
          <a:xfrm rot="16200000" flipV="1">
            <a:off x="6756413" y="4498007"/>
            <a:ext cx="288033" cy="754954"/>
          </a:xfrm>
          <a:prstGeom prst="bentUpArrow">
            <a:avLst>
              <a:gd name="adj1" fmla="val 17105"/>
              <a:gd name="adj2" fmla="val 25000"/>
              <a:gd name="adj3" fmla="val 486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 стрелкой 20"/>
          <p:cNvCxnSpPr/>
          <p:nvPr/>
        </p:nvCxnSpPr>
        <p:spPr>
          <a:xfrm flipV="1">
            <a:off x="2403563" y="5883676"/>
            <a:ext cx="5184576" cy="3600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549093" y="3096372"/>
            <a:ext cx="298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155969" y="5841317"/>
            <a:ext cx="8643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3168680" y="5820428"/>
            <a:ext cx="162500" cy="1625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6007040" y="5816442"/>
            <a:ext cx="162500" cy="1625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055005" y="5922036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893365" y="589552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031032" y="2639172"/>
            <a:ext cx="516632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 rot="20870693">
            <a:off x="3791670" y="3134472"/>
            <a:ext cx="4471232" cy="5085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Строгое неравенство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25" grpId="0" animBg="1"/>
      <p:bldP spid="19" grpId="0" animBg="1"/>
      <p:bldP spid="22" grpId="0" animBg="1"/>
      <p:bldP spid="26" grpId="0"/>
      <p:bldP spid="27" grpId="0"/>
      <p:bldP spid="24" grpId="0" animBg="1"/>
      <p:bldP spid="29" grpId="0" animBg="1"/>
      <p:bldP spid="30" grpId="0"/>
      <p:bldP spid="31" grpId="0"/>
      <p:bldP spid="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3812960" y="5698430"/>
            <a:ext cx="2262462" cy="177664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412776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установить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между какими числами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каких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пределах) заключено значение выражения.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0420" name="Picture 4" descr="https://o-pencil.ru/upload/iblock/fb6/fb6b9ea48734fc09a5eba7beb2635ee6.jpg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 rot="20867976">
            <a:off x="601620" y="3355975"/>
            <a:ext cx="7411452" cy="1126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26186" y="3492137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755576" y="3212976"/>
            <a:ext cx="4045814" cy="864096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499992" y="2628201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7504" y="6021288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(7)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3695583" y="4221088"/>
          <a:ext cx="49545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0" name="Формула" r:id="rId2" imgW="39319200" imgH="4267200" progId="Equation.3">
                  <p:embed/>
                </p:oleObj>
              </mc:Choice>
              <mc:Fallback>
                <p:oleObj name="Формула" r:id="rId2" imgW="39319200" imgH="4267200" progId="Equation.3">
                  <p:embed/>
                  <p:pic>
                    <p:nvPicPr>
                      <p:cNvPr id="0" name="Изображение 614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583" y="4221088"/>
                        <a:ext cx="4954587" cy="533400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206875" y="5002213"/>
          <a:ext cx="38036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1" name="Формула" r:id="rId4" imgW="30175200" imgH="4267200" progId="Equation.3">
                  <p:embed/>
                </p:oleObj>
              </mc:Choice>
              <mc:Fallback>
                <p:oleObj name="Формула" r:id="rId4" imgW="30175200" imgH="4267200" progId="Equation.3">
                  <p:embed/>
                  <p:pic>
                    <p:nvPicPr>
                      <p:cNvPr id="0" name="Изображение 614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75" y="5002213"/>
                        <a:ext cx="38036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Стрелка углом вверх 18"/>
          <p:cNvSpPr/>
          <p:nvPr/>
        </p:nvSpPr>
        <p:spPr>
          <a:xfrm rot="16200000">
            <a:off x="5598923" y="4553033"/>
            <a:ext cx="288033" cy="731520"/>
          </a:xfrm>
          <a:prstGeom prst="bentUpArrow">
            <a:avLst>
              <a:gd name="adj1" fmla="val 17105"/>
              <a:gd name="adj2" fmla="val 25000"/>
              <a:gd name="adj3" fmla="val 486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углом вверх 21"/>
          <p:cNvSpPr/>
          <p:nvPr/>
        </p:nvSpPr>
        <p:spPr>
          <a:xfrm rot="16200000" flipV="1">
            <a:off x="6472065" y="4541316"/>
            <a:ext cx="288033" cy="754954"/>
          </a:xfrm>
          <a:prstGeom prst="bentUpArrow">
            <a:avLst>
              <a:gd name="adj1" fmla="val 17105"/>
              <a:gd name="adj2" fmla="val 25000"/>
              <a:gd name="adj3" fmla="val 486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 стрелкой 20"/>
          <p:cNvCxnSpPr/>
          <p:nvPr/>
        </p:nvCxnSpPr>
        <p:spPr>
          <a:xfrm flipV="1">
            <a:off x="2390695" y="5876094"/>
            <a:ext cx="5184576" cy="3600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549093" y="3096372"/>
            <a:ext cx="298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117564" y="5856101"/>
            <a:ext cx="9621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мм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3731711" y="5812846"/>
            <a:ext cx="162500" cy="162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5994172" y="5808860"/>
            <a:ext cx="162500" cy="162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3515443" y="5914454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87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777904" y="589409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88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031032" y="2639172"/>
            <a:ext cx="516632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 rot="20870693">
            <a:off x="3791670" y="3134472"/>
            <a:ext cx="4471232" cy="5085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Нестрогое неравенство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25" grpId="0" animBg="1"/>
      <p:bldP spid="19" grpId="0" animBg="1"/>
      <p:bldP spid="22" grpId="0" animBg="1"/>
      <p:bldP spid="26" grpId="0"/>
      <p:bldP spid="27" grpId="0"/>
      <p:bldP spid="24" grpId="0" animBg="1"/>
      <p:bldP spid="29" grpId="0" animBg="1"/>
      <p:bldP spid="30" grpId="0"/>
      <p:bldP spid="31" grpId="0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7138" y="262761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3877" y="2629378"/>
            <a:ext cx="4525598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меньше 13 и 13 меньше 15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6240461" y="2619198"/>
          <a:ext cx="20351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0" name="Формула" r:id="rId1" imgW="16154400" imgH="4267200" progId="Equation.3">
                  <p:embed/>
                </p:oleObj>
              </mc:Choice>
              <mc:Fallback>
                <p:oleObj name="Формула" r:id="rId1" imgW="16154400" imgH="4267200" progId="Equation.3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461" y="2619198"/>
                        <a:ext cx="20351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97138" y="341969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83877" y="3421466"/>
            <a:ext cx="4483984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53,5 больше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и меньше 54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913015" y="3373214"/>
          <a:ext cx="26892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1" name="Формула" r:id="rId3" imgW="21336000" imgH="4876800" progId="Equation.3">
                  <p:embed/>
                </p:oleObj>
              </mc:Choice>
              <mc:Fallback>
                <p:oleObj name="Формула" r:id="rId3" imgW="21336000" imgH="4876800" progId="Equation.3">
                  <p:embed/>
                  <p:pic>
                    <p:nvPicPr>
                      <p:cNvPr id="0" name="Изображение 625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3015" y="3373214"/>
                        <a:ext cx="26892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06938" y="420081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3677" y="4202578"/>
            <a:ext cx="4739952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8,1 больше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 и меньше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880421" y="4154264"/>
          <a:ext cx="2736304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2" name="Формула" r:id="rId5" imgW="23774400" imgH="4876800" progId="Equation.3">
                  <p:embed/>
                </p:oleObj>
              </mc:Choice>
              <mc:Fallback>
                <p:oleObj name="Формула" r:id="rId5" imgW="23774400" imgH="4876800" progId="Equation.3">
                  <p:embed/>
                  <p:pic>
                    <p:nvPicPr>
                      <p:cNvPr id="0" name="Изображение 625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421" y="4154264"/>
                        <a:ext cx="2736304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16738" y="5011613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03477" y="5013381"/>
            <a:ext cx="4493602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и меньше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960640" y="5003577"/>
          <a:ext cx="25955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3" name="Формула" r:id="rId7" imgW="22555200" imgH="4267200" progId="Equation.3">
                  <p:embed/>
                </p:oleObj>
              </mc:Choice>
              <mc:Fallback>
                <p:oleObj name="Формула" r:id="rId7" imgW="22555200" imgH="4267200" progId="Equation.3">
                  <p:embed/>
                  <p:pic>
                    <p:nvPicPr>
                      <p:cNvPr id="0" name="Изображение 625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0640" y="5003577"/>
                        <a:ext cx="25955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1132863" y="1585505"/>
            <a:ext cx="516632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16738" y="579419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03477" y="5795962"/>
            <a:ext cx="3655231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меньше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RU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6433715" y="5805264"/>
          <a:ext cx="16478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4" name="Формула" r:id="rId9" imgW="14325600" imgH="3962400" progId="Equation.3">
                  <p:embed/>
                </p:oleObj>
              </mc:Choice>
              <mc:Fallback>
                <p:oleObj name="Формула" r:id="rId9" imgW="14325600" imgH="3962400" progId="Equation.3">
                  <p:embed/>
                  <p:pic>
                    <p:nvPicPr>
                      <p:cNvPr id="0" name="Изображение 625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3715" y="5805264"/>
                        <a:ext cx="164782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6675636" y="5130695"/>
          <a:ext cx="19288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0" name="Формула" r:id="rId1" imgW="16764000" imgH="4267200" progId="Equation.3">
                  <p:embed/>
                </p:oleObj>
              </mc:Choice>
              <mc:Fallback>
                <p:oleObj name="Формула" r:id="rId1" imgW="16764000" imgH="4267200" progId="Equation.3">
                  <p:embed/>
                  <p:pic>
                    <p:nvPicPr>
                      <p:cNvPr id="0" name="Изображение 645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5636" y="5130695"/>
                        <a:ext cx="19288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84861" y="274492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2746692"/>
            <a:ext cx="3523722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меньше или равно 8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6660232" y="2683980"/>
          <a:ext cx="10366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1" name="Формула" r:id="rId3" imgW="8229600" imgH="4267200" progId="Equation.3">
                  <p:embed/>
                </p:oleObj>
              </mc:Choice>
              <mc:Fallback>
                <p:oleObj name="Формула" r:id="rId3" imgW="8229600" imgH="4267200" progId="Equation.3">
                  <p:embed/>
                  <p:pic>
                    <p:nvPicPr>
                      <p:cNvPr id="0" name="Изображение 645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2683980"/>
                        <a:ext cx="10366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84861" y="353701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1600" y="3538780"/>
            <a:ext cx="3482107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больше или равно 0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660232" y="3420573"/>
          <a:ext cx="10747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2" name="Формула" r:id="rId5" imgW="8534400" imgH="4876800" progId="Equation.3">
                  <p:embed/>
                </p:oleObj>
              </mc:Choice>
              <mc:Fallback>
                <p:oleObj name="Формула" r:id="rId5" imgW="8534400" imgH="4876800" progId="Equation.3">
                  <p:embed/>
                  <p:pic>
                    <p:nvPicPr>
                      <p:cNvPr id="0" name="Изображение 645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3420573"/>
                        <a:ext cx="10747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94661" y="431812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81400" y="4319892"/>
            <a:ext cx="5299912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меньше или равно 6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920923" y="4319892"/>
          <a:ext cx="15795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3" name="Формула" r:id="rId7" imgW="13716000" imgH="4267200" progId="Equation.3">
                  <p:embed/>
                </p:oleObj>
              </mc:Choice>
              <mc:Fallback>
                <p:oleObj name="Формула" r:id="rId7" imgW="13716000" imgH="4267200" progId="Equation.3">
                  <p:embed/>
                  <p:pic>
                    <p:nvPicPr>
                      <p:cNvPr id="0" name="Изображение 645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0923" y="4319892"/>
                        <a:ext cx="15795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04461" y="5128927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1200" y="5130695"/>
            <a:ext cx="5559599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или равно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меньше 1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32863" y="1585505"/>
            <a:ext cx="516632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649495" y="1585505"/>
            <a:ext cx="6954953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Запишите с помощью знаков неравенства: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5410" y="27089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2149" y="2710688"/>
            <a:ext cx="4028154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отрицательное число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6697737" y="2700462"/>
          <a:ext cx="10747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0" name="Формула" r:id="rId1" imgW="8534400" imgH="4267200" progId="Equation.3">
                  <p:embed/>
                </p:oleObj>
              </mc:Choice>
              <mc:Fallback>
                <p:oleObj name="Формула" r:id="rId1" imgW="8534400" imgH="4267200" progId="Equation.3">
                  <p:embed/>
                  <p:pic>
                    <p:nvPicPr>
                      <p:cNvPr id="0" name="Изображение 635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7737" y="2700462"/>
                        <a:ext cx="10747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75410" y="3501008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62149" y="3502776"/>
            <a:ext cx="4136389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положительное число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722789" y="3471664"/>
          <a:ext cx="10747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1" name="Формула" r:id="rId3" imgW="8534400" imgH="4267200" progId="Equation.3">
                  <p:embed/>
                </p:oleObj>
              </mc:Choice>
              <mc:Fallback>
                <p:oleObj name="Формула" r:id="rId3" imgW="8534400" imgH="4267200" progId="Equation.3">
                  <p:embed/>
                  <p:pic>
                    <p:nvPicPr>
                      <p:cNvPr id="0" name="Изображение 635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2789" y="3471664"/>
                        <a:ext cx="10747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85210" y="428212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1949" y="4283888"/>
            <a:ext cx="4278222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неотрицательное число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734249" y="4235574"/>
          <a:ext cx="9826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2" name="Формула" r:id="rId5" imgW="8534400" imgH="4876800" progId="Equation.3">
                  <p:embed/>
                </p:oleObj>
              </mc:Choice>
              <mc:Fallback>
                <p:oleObj name="Формула" r:id="rId5" imgW="8534400" imgH="4876800" progId="Equation.3">
                  <p:embed/>
                  <p:pic>
                    <p:nvPicPr>
                      <p:cNvPr id="0" name="Изображение 63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4249" y="4235574"/>
                        <a:ext cx="9826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95010" y="5092923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81749" y="5094691"/>
            <a:ext cx="4487447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неположительное число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6710437" y="5084887"/>
          <a:ext cx="10525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3" name="Формула" r:id="rId7" imgW="9144000" imgH="4267200" progId="Equation.3">
                  <p:embed/>
                </p:oleObj>
              </mc:Choice>
              <mc:Fallback>
                <p:oleObj name="Формула" r:id="rId7" imgW="9144000" imgH="4267200" progId="Equation.3">
                  <p:embed/>
                  <p:pic>
                    <p:nvPicPr>
                      <p:cNvPr id="0" name="Изображение 63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0437" y="5084887"/>
                        <a:ext cx="10525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1003688" y="1585505"/>
            <a:ext cx="648072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649495" y="1585505"/>
            <a:ext cx="6954953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Запишите в виде неравенства: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домой 16">
            <a:hlinkClick r:id="rId9" action="ppaction://hlinksldjump" highlightClick="1"/>
          </p:cNvPr>
          <p:cNvSpPr/>
          <p:nvPr/>
        </p:nvSpPr>
        <p:spPr>
          <a:xfrm>
            <a:off x="8081540" y="5827393"/>
            <a:ext cx="768252" cy="364903"/>
          </a:xfrm>
          <a:prstGeom prst="actionButtonHom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86515" y="2123564"/>
            <a:ext cx="1029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Линейка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Прямая соединительная линия 13"/>
          <p:cNvCxnSpPr/>
          <p:nvPr/>
        </p:nvCxnSpPr>
        <p:spPr>
          <a:xfrm>
            <a:off x="553035" y="4215165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92981" y="204847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83356" y="436547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1043608" y="2132856"/>
          <a:ext cx="2733675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33" name="Формула" r:id="rId1" imgW="20116800" imgH="10058400" progId="Equation.3">
                  <p:embed/>
                </p:oleObj>
              </mc:Choice>
              <mc:Fallback>
                <p:oleObj name="Формула" r:id="rId1" imgW="20116800" imgH="10058400" progId="Equation.3">
                  <p:embed/>
                  <p:pic>
                    <p:nvPicPr>
                      <p:cNvPr id="0" name="Изображение 167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132856"/>
                        <a:ext cx="2733675" cy="12573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4109663" y="2132856"/>
          <a:ext cx="40782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34" name="Формула" r:id="rId3" imgW="31089600" imgH="4876800" progId="Equation.3">
                  <p:embed/>
                </p:oleObj>
              </mc:Choice>
              <mc:Fallback>
                <p:oleObj name="Формула" r:id="rId3" imgW="31089600" imgH="4876800" progId="Equation.3">
                  <p:embed/>
                  <p:pic>
                    <p:nvPicPr>
                      <p:cNvPr id="0" name="Изображение 167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9663" y="2132856"/>
                        <a:ext cx="4078287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2151853" y="3645024"/>
            <a:ext cx="671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любые числа, кроме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3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84820" y="3664188"/>
            <a:ext cx="165618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4125415" y="2887360"/>
          <a:ext cx="40370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35" name="Формула" r:id="rId5" imgW="30784800" imgH="4876800" progId="Equation.3">
                  <p:embed/>
                </p:oleObj>
              </mc:Choice>
              <mc:Fallback>
                <p:oleObj name="Формула" r:id="rId5" imgW="30784800" imgH="4876800" progId="Equation.3">
                  <p:embed/>
                  <p:pic>
                    <p:nvPicPr>
                      <p:cNvPr id="0" name="Изображение 167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5415" y="2887360"/>
                        <a:ext cx="4037013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1089025" y="4386263"/>
          <a:ext cx="26924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36" name="Формула" r:id="rId7" imgW="19812000" imgH="10058400" progId="Equation.3">
                  <p:embed/>
                </p:oleObj>
              </mc:Choice>
              <mc:Fallback>
                <p:oleObj name="Формула" r:id="rId7" imgW="19812000" imgH="10058400" progId="Equation.3">
                  <p:embed/>
                  <p:pic>
                    <p:nvPicPr>
                      <p:cNvPr id="0" name="Изображение 167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025" y="4386263"/>
                        <a:ext cx="2692400" cy="12573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Объект 37"/>
          <p:cNvGraphicFramePr>
            <a:graphicFrameLocks noChangeAspect="1"/>
          </p:cNvGraphicFramePr>
          <p:nvPr/>
        </p:nvGraphicFramePr>
        <p:xfrm>
          <a:off x="4152900" y="4365625"/>
          <a:ext cx="39179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37" name="Формула" r:id="rId9" imgW="29870400" imgH="4876800" progId="Equation.3">
                  <p:embed/>
                </p:oleObj>
              </mc:Choice>
              <mc:Fallback>
                <p:oleObj name="Формула" r:id="rId9" imgW="29870400" imgH="4876800" progId="Equation.3">
                  <p:embed/>
                  <p:pic>
                    <p:nvPicPr>
                      <p:cNvPr id="0" name="Изображение 167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4365625"/>
                        <a:ext cx="3917950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2134940" y="5705127"/>
            <a:ext cx="671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любые числа, кроме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– 3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84820" y="5966737"/>
            <a:ext cx="1656184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1" name="Объект 40"/>
          <p:cNvGraphicFramePr>
            <a:graphicFrameLocks noChangeAspect="1"/>
          </p:cNvGraphicFramePr>
          <p:nvPr/>
        </p:nvGraphicFramePr>
        <p:xfrm>
          <a:off x="4139952" y="5164839"/>
          <a:ext cx="38750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38" name="Формула" r:id="rId11" imgW="29565600" imgH="4876800" progId="Equation.3">
                  <p:embed/>
                </p:oleObj>
              </mc:Choice>
              <mc:Fallback>
                <p:oleObj name="Формула" r:id="rId11" imgW="29565600" imgH="4876800" progId="Equation.3">
                  <p:embed/>
                  <p:pic>
                    <p:nvPicPr>
                      <p:cNvPr id="0" name="Изображение 167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5164839"/>
                        <a:ext cx="3875088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единительная линия 1"/>
          <p:cNvCxnSpPr/>
          <p:nvPr/>
        </p:nvCxnSpPr>
        <p:spPr>
          <a:xfrm>
            <a:off x="553035" y="4215165"/>
            <a:ext cx="8070130" cy="0"/>
          </a:xfrm>
          <a:prstGeom prst="line">
            <a:avLst/>
          </a:prstGeom>
          <a:ln w="508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05085" y="1909215"/>
            <a:ext cx="5525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…при делении на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даёт остаток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2568" y="4230055"/>
            <a:ext cx="5525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…при делении на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даёт остаток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3645024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343275" y="2708275"/>
          <a:ext cx="24431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7" name="Формула" r:id="rId1" imgW="17983200" imgH="4267200" progId="Equation.3">
                  <p:embed/>
                </p:oleObj>
              </mc:Choice>
              <mc:Fallback>
                <p:oleObj name="Формула" r:id="rId1" imgW="17983200" imgH="42672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2708275"/>
                        <a:ext cx="2443163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92981" y="204847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3356" y="436547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7931" y="5973948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3383691" y="5037348"/>
          <a:ext cx="2400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8" name="Формула" r:id="rId3" imgW="17678400" imgH="4267200" progId="Equation.3">
                  <p:embed/>
                </p:oleObj>
              </mc:Choice>
              <mc:Fallback>
                <p:oleObj name="Формула" r:id="rId3" imgW="17678400" imgH="4267200" progId="Equation.3">
                  <p:embed/>
                  <p:pic>
                    <p:nvPicPr>
                      <p:cNvPr id="0" name="Изображение 512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3691" y="5037348"/>
                        <a:ext cx="2400300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rId1" action="ppaction://hlinksldjump" highlightClick="1"/>
          </p:cNvPr>
          <p:cNvSpPr/>
          <p:nvPr/>
        </p:nvSpPr>
        <p:spPr>
          <a:xfrm>
            <a:off x="5437461" y="3429000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далее 2">
            <a:hlinkClick r:id="rId2" action="ppaction://hlinksldjump" highlightClick="1"/>
          </p:cNvPr>
          <p:cNvSpPr/>
          <p:nvPr/>
        </p:nvSpPr>
        <p:spPr>
          <a:xfrm>
            <a:off x="5437461" y="5085184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в конец 3">
            <a:hlinkClick r:id="" action="ppaction://hlinkshowjump?jump=endshow" highlightClick="1"/>
          </p:cNvPr>
          <p:cNvSpPr/>
          <p:nvPr/>
        </p:nvSpPr>
        <p:spPr>
          <a:xfrm>
            <a:off x="7164288" y="6214754"/>
            <a:ext cx="768252" cy="384359"/>
          </a:xfrm>
          <a:prstGeom prst="actionButtonE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2006" y="1412776"/>
            <a:ext cx="64926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Сравним значения числовых выражений: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4687" y="3068960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907704" y="1955562"/>
          <a:ext cx="53879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86" name="Формула" r:id="rId1" imgW="39624000" imgH="5486400" progId="Equation.3">
                  <p:embed/>
                </p:oleObj>
              </mc:Choice>
              <mc:Fallback>
                <p:oleObj name="Формула" r:id="rId1" imgW="39624000" imgH="5486400" progId="Equation.3">
                  <p:embed/>
                  <p:pic>
                    <p:nvPicPr>
                      <p:cNvPr id="0" name="Изображение 56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1955562"/>
                        <a:ext cx="5387975" cy="6858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6703741" y="2708920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899592" y="3346550"/>
          <a:ext cx="61325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87" name="Формула" r:id="rId3" imgW="45110400" imgH="5486400" progId="Equation.3">
                  <p:embed/>
                </p:oleObj>
              </mc:Choice>
              <mc:Fallback>
                <p:oleObj name="Формула" r:id="rId3" imgW="45110400" imgH="5486400" progId="Equation.3">
                  <p:embed/>
                  <p:pic>
                    <p:nvPicPr>
                      <p:cNvPr id="0" name="Изображение 56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346550"/>
                        <a:ext cx="613251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368202" y="3429000"/>
            <a:ext cx="2139901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509105" y="3429000"/>
            <a:ext cx="1440161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84687" y="4055916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847720" y="4334236"/>
          <a:ext cx="70040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88" name="Формула" r:id="rId5" imgW="51511200" imgH="5486400" progId="Equation.3">
                  <p:embed/>
                </p:oleObj>
              </mc:Choice>
              <mc:Fallback>
                <p:oleObj name="Формула" r:id="rId5" imgW="51511200" imgH="5486400" progId="Equation.3">
                  <p:embed/>
                  <p:pic>
                    <p:nvPicPr>
                      <p:cNvPr id="0" name="Изображение 56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720" y="4334236"/>
                        <a:ext cx="70040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3275856" y="4415968"/>
            <a:ext cx="2139901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508103" y="4417345"/>
            <a:ext cx="2343667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84687" y="515719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121304" y="5318348"/>
          <a:ext cx="7086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89" name="Формула" r:id="rId7" imgW="52120800" imgH="5486400" progId="Equation.3">
                  <p:embed/>
                </p:oleObj>
              </mc:Choice>
              <mc:Fallback>
                <p:oleObj name="Формула" r:id="rId7" imgW="52120800" imgH="5486400" progId="Equation.3">
                  <p:embed/>
                  <p:pic>
                    <p:nvPicPr>
                      <p:cNvPr id="0" name="Изображение 56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1304" y="5318348"/>
                        <a:ext cx="7086600" cy="6858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2710218" y="5229200"/>
            <a:ext cx="5597774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2006" y="1412776"/>
            <a:ext cx="65711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значения числовых выражений,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вычисляя их: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649386" y="3212976"/>
          <a:ext cx="30654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2" name="Формула" r:id="rId1" imgW="22555200" imgH="4876800" progId="Equation.3">
                  <p:embed/>
                </p:oleObj>
              </mc:Choice>
              <mc:Fallback>
                <p:oleObj name="Формула" r:id="rId1" imgW="22555200" imgH="48768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386" y="3212976"/>
                        <a:ext cx="30654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611560" y="3933056"/>
          <a:ext cx="38957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3" name="Формула" r:id="rId3" imgW="28651200" imgH="4876800" progId="Equation.3">
                  <p:embed/>
                </p:oleObj>
              </mc:Choice>
              <mc:Fallback>
                <p:oleObj name="Формула" r:id="rId3" imgW="28651200" imgH="4876800" progId="Equation.3">
                  <p:embed/>
                  <p:pic>
                    <p:nvPicPr>
                      <p:cNvPr id="0" name="Изображение 42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933056"/>
                        <a:ext cx="38957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5" cstate="email"/>
          <a:srcRect/>
          <a:stretch>
            <a:fillRect/>
          </a:stretch>
        </p:blipFill>
        <p:spPr bwMode="auto">
          <a:xfrm>
            <a:off x="6686126" y="1658919"/>
            <a:ext cx="2472406" cy="455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Скругленный прямоугольник 28"/>
          <p:cNvSpPr/>
          <p:nvPr/>
        </p:nvSpPr>
        <p:spPr>
          <a:xfrm>
            <a:off x="4237854" y="2192920"/>
            <a:ext cx="576064" cy="576064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&lt;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173958" y="2182522"/>
            <a:ext cx="576064" cy="576064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=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110062" y="2192920"/>
            <a:ext cx="576064" cy="576064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&gt;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894532" y="3212852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&lt;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2182118" y="3933056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&gt;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611560" y="4625334"/>
          <a:ext cx="5095876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4" name="Формула" r:id="rId6" imgW="37490400" imgH="4876800" progId="Equation.3">
                  <p:embed/>
                </p:oleObj>
              </mc:Choice>
              <mc:Fallback>
                <p:oleObj name="Формула" r:id="rId6" imgW="37490400" imgH="4876800" progId="Equation.3">
                  <p:embed/>
                  <p:pic>
                    <p:nvPicPr>
                      <p:cNvPr id="0" name="Изображение 42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625334"/>
                        <a:ext cx="5095876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607318" y="5229844"/>
          <a:ext cx="31496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5" name="Формула" r:id="rId8" imgW="23164800" imgH="9448800" progId="Equation.3">
                  <p:embed/>
                </p:oleObj>
              </mc:Choice>
              <mc:Fallback>
                <p:oleObj name="Формула" r:id="rId8" imgW="23164800" imgH="9448800" progId="Equation.3">
                  <p:embed/>
                  <p:pic>
                    <p:nvPicPr>
                      <p:cNvPr id="0" name="Изображение 421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318" y="5229844"/>
                        <a:ext cx="31496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Скругленный прямоугольник 37"/>
          <p:cNvSpPr/>
          <p:nvPr/>
        </p:nvSpPr>
        <p:spPr>
          <a:xfrm>
            <a:off x="2843808" y="4629268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&lt;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893739" y="5517851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=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56325" y="211485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8" grpId="0" animBg="1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533629" y="4636368"/>
          <a:ext cx="47228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8" name="Формула" r:id="rId1" imgW="34747200" imgH="4876800" progId="Equation.3">
                  <p:embed/>
                </p:oleObj>
              </mc:Choice>
              <mc:Fallback>
                <p:oleObj name="Формула" r:id="rId1" imgW="34747200" imgH="4876800" progId="Equation.3">
                  <p:embed/>
                  <p:pic>
                    <p:nvPicPr>
                      <p:cNvPr id="0" name="Изображение 57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629" y="4636368"/>
                        <a:ext cx="472281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672006" y="1412776"/>
            <a:ext cx="65711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 значения числовых выражений,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вычисляя их: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611560" y="3176604"/>
          <a:ext cx="5384801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9" name="Формула" r:id="rId3" imgW="39624000" imgH="4876800" progId="Equation.3">
                  <p:embed/>
                </p:oleObj>
              </mc:Choice>
              <mc:Fallback>
                <p:oleObj name="Формула" r:id="rId3" imgW="39624000" imgH="4876800" progId="Equation.3">
                  <p:embed/>
                  <p:pic>
                    <p:nvPicPr>
                      <p:cNvPr id="0" name="Изображение 57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176604"/>
                        <a:ext cx="5384801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602353" y="3916288"/>
          <a:ext cx="45577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0" name="Формула" r:id="rId5" imgW="33528000" imgH="4876800" progId="Equation.3">
                  <p:embed/>
                </p:oleObj>
              </mc:Choice>
              <mc:Fallback>
                <p:oleObj name="Формула" r:id="rId5" imgW="33528000" imgH="4876800" progId="Equation.3">
                  <p:embed/>
                  <p:pic>
                    <p:nvPicPr>
                      <p:cNvPr id="0" name="Изображение 57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353" y="3916288"/>
                        <a:ext cx="45577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7" cstate="email"/>
          <a:srcRect/>
          <a:stretch>
            <a:fillRect/>
          </a:stretch>
        </p:blipFill>
        <p:spPr bwMode="auto">
          <a:xfrm>
            <a:off x="6686126" y="1658919"/>
            <a:ext cx="2472406" cy="455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кругленный прямоугольник 7"/>
          <p:cNvSpPr/>
          <p:nvPr/>
        </p:nvSpPr>
        <p:spPr>
          <a:xfrm>
            <a:off x="4237854" y="2192920"/>
            <a:ext cx="576064" cy="576064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&lt;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73958" y="2182522"/>
            <a:ext cx="576064" cy="576064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=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110062" y="2192920"/>
            <a:ext cx="576064" cy="576064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&gt;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18199" y="3140968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&lt;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607004" y="4653136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&gt;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465061" y="5231693"/>
          <a:ext cx="40608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1" name="Формула" r:id="rId8" imgW="29870400" imgH="9448800" progId="Equation.3">
                  <p:embed/>
                </p:oleObj>
              </mc:Choice>
              <mc:Fallback>
                <p:oleObj name="Формула" r:id="rId8" imgW="29870400" imgH="9448800" progId="Equation.3">
                  <p:embed/>
                  <p:pic>
                    <p:nvPicPr>
                      <p:cNvPr id="0" name="Изображение 57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061" y="5231693"/>
                        <a:ext cx="406082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Скругленный прямоугольник 14"/>
          <p:cNvSpPr/>
          <p:nvPr/>
        </p:nvSpPr>
        <p:spPr>
          <a:xfrm>
            <a:off x="2556314" y="3914034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&lt;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094427" y="5517851"/>
            <a:ext cx="576064" cy="5760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</a:rPr>
              <a:t>=</a:t>
            </a:r>
            <a:endParaRPr lang="ru-RU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56325" y="211485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56992"/>
            <a:ext cx="7739160" cy="316835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Управляющая кнопка: сведения 2">
            <a:hlinkClick r:id="" action="ppaction://noaction" highlightClick="1"/>
          </p:cNvPr>
          <p:cNvSpPr/>
          <p:nvPr/>
        </p:nvSpPr>
        <p:spPr>
          <a:xfrm>
            <a:off x="7952242" y="461264"/>
            <a:ext cx="682376" cy="648072"/>
          </a:xfrm>
          <a:prstGeom prst="actionButtonInformati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3569" y="3104964"/>
            <a:ext cx="7739160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Сравним 2 ·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  и  6 –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при 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1, 3: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683568" y="1412776"/>
            <a:ext cx="7739161" cy="1584176"/>
          </a:xfrm>
          <a:prstGeom prst="wedgeRectCallout">
            <a:avLst>
              <a:gd name="adj1" fmla="val 41591"/>
              <a:gd name="adj2" fmla="val -76450"/>
            </a:avLst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сравнении значений алгебраических выражений при разных значениях переменных результат может оказаться как различным,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и одинаковым</a:t>
            </a:r>
            <a:endParaRPr lang="ru-RU" sz="2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4" descr="https://media.baamboozle.com/uploads/images/441113/1628332827_163257.png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6671594" y="1421122"/>
            <a:ext cx="2472406" cy="455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235552" y="3701045"/>
          <a:ext cx="42719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8" name="Формула" r:id="rId2" imgW="35356800" imgH="4267200" progId="Equation.3">
                  <p:embed/>
                </p:oleObj>
              </mc:Choice>
              <mc:Fallback>
                <p:oleObj name="Формула" r:id="rId2" imgW="35356800" imgH="4267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552" y="3701045"/>
                        <a:ext cx="4271962" cy="533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899592" y="3733334"/>
            <a:ext cx="2335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 то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2098901" y="4292992"/>
          <a:ext cx="25415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9" name="Формула" r:id="rId4" imgW="21031200" imgH="4267200" progId="Equation.3">
                  <p:embed/>
                </p:oleObj>
              </mc:Choice>
              <mc:Fallback>
                <p:oleObj name="Формула" r:id="rId4" imgW="21031200" imgH="4267200" progId="Equation.3">
                  <p:embed/>
                  <p:pic>
                    <p:nvPicPr>
                      <p:cNvPr id="0" name="Изображение 523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901" y="4292992"/>
                        <a:ext cx="2541587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899592" y="4327359"/>
            <a:ext cx="987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тогда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14463" y="370104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3379788" y="4956175"/>
          <a:ext cx="40147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0" name="Формула" r:id="rId6" imgW="33223200" imgH="4267200" progId="Equation.3">
                  <p:embed/>
                </p:oleObj>
              </mc:Choice>
              <mc:Fallback>
                <p:oleObj name="Формула" r:id="rId6" imgW="33223200" imgH="4267200" progId="Equation.3">
                  <p:embed/>
                  <p:pic>
                    <p:nvPicPr>
                      <p:cNvPr id="0" name="Изображение 523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8" y="4956175"/>
                        <a:ext cx="4014787" cy="5334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914574" y="4988821"/>
            <a:ext cx="22798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2113883" y="5548479"/>
          <a:ext cx="25415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1" name="Формула" r:id="rId8" imgW="21031200" imgH="4267200" progId="Equation.3">
                  <p:embed/>
                </p:oleObj>
              </mc:Choice>
              <mc:Fallback>
                <p:oleObj name="Формула" r:id="rId8" imgW="21031200" imgH="4267200" progId="Equation.3">
                  <p:embed/>
                  <p:pic>
                    <p:nvPicPr>
                      <p:cNvPr id="0" name="Изображение 523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3883" y="5548479"/>
                        <a:ext cx="2541587" cy="5334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914574" y="5582846"/>
            <a:ext cx="9875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тогда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29445" y="4956532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13" grpId="0"/>
      <p:bldP spid="19" grpId="0"/>
      <p:bldP spid="20" grpId="0" animBg="1"/>
      <p:bldP spid="22" grpId="0"/>
      <p:bldP spid="24" grpId="0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5460" y="1412776"/>
            <a:ext cx="75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Сравнить значения алгебраических выражений: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4687" y="328498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31032" y="1606029"/>
            <a:ext cx="660648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896169" y="1935996"/>
          <a:ext cx="59277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6" name="Формула" r:id="rId1" imgW="43586400" imgH="5486400" progId="Equation.3">
                  <p:embed/>
                </p:oleObj>
              </mc:Choice>
              <mc:Fallback>
                <p:oleObj name="Формула" r:id="rId1" imgW="43586400" imgH="5486400" progId="Equation.3">
                  <p:embed/>
                  <p:pic>
                    <p:nvPicPr>
                      <p:cNvPr id="0" name="Изображение 53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169" y="1935996"/>
                        <a:ext cx="5927725" cy="68580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6703741" y="2708920"/>
            <a:ext cx="2296059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(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335088" y="3384550"/>
          <a:ext cx="52609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7" name="Формула" r:id="rId3" imgW="38709600" imgH="4876800" progId="Equation.3">
                  <p:embed/>
                </p:oleObj>
              </mc:Choice>
              <mc:Fallback>
                <p:oleObj name="Формула" r:id="rId3" imgW="38709600" imgH="4876800" progId="Equation.3">
                  <p:embed/>
                  <p:pic>
                    <p:nvPicPr>
                      <p:cNvPr id="0" name="Изображение 53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5088" y="3384550"/>
                        <a:ext cx="52609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3072069" y="3429000"/>
            <a:ext cx="1427923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572000" y="3411067"/>
            <a:ext cx="187220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84687" y="4310535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361356" y="4307944"/>
          <a:ext cx="55546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8" name="Формула" r:id="rId5" imgW="40843200" imgH="4267200" progId="Equation.3">
                  <p:embed/>
                </p:oleObj>
              </mc:Choice>
              <mc:Fallback>
                <p:oleObj name="Формула" r:id="rId5" imgW="40843200" imgH="4267200" progId="Equation.3">
                  <p:embed/>
                  <p:pic>
                    <p:nvPicPr>
                      <p:cNvPr id="0" name="Изображение 53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1356" y="4307944"/>
                        <a:ext cx="55546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3027243" y="4271940"/>
            <a:ext cx="1760781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860032" y="4271940"/>
            <a:ext cx="201622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84687" y="5265204"/>
            <a:ext cx="504056" cy="50405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364456" y="5221531"/>
          <a:ext cx="551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9" name="Формула" r:id="rId7" imgW="40538400" imgH="4876800" progId="Equation.3">
                  <p:embed/>
                </p:oleObj>
              </mc:Choice>
              <mc:Fallback>
                <p:oleObj name="Формула" r:id="rId7" imgW="40538400" imgH="4876800" progId="Equation.3">
                  <p:embed/>
                  <p:pic>
                    <p:nvPicPr>
                      <p:cNvPr id="0" name="Изображение 53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4456" y="5221531"/>
                        <a:ext cx="5511800" cy="609600"/>
                      </a:xfrm>
                      <a:prstGeom prst="rect">
                        <a:avLst/>
                      </a:prstGeom>
                      <a:solidFill>
                        <a:srgbClr val="DBEEF4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2873525" y="5157192"/>
            <a:ext cx="4578795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1621</Words>
  <Application>WPS Presentation</Application>
  <PresentationFormat>Экран (4:3)</PresentationFormat>
  <Paragraphs>287</Paragraphs>
  <Slides>19</Slides>
  <Notes>16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59</vt:i4>
      </vt:variant>
      <vt:variant>
        <vt:lpstr>幻灯片标题</vt:lpstr>
      </vt:variant>
      <vt:variant>
        <vt:i4>19</vt:i4>
      </vt:variant>
    </vt:vector>
  </HeadingPairs>
  <TitlesOfParts>
    <vt:vector size="86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254</cp:revision>
  <dcterms:created xsi:type="dcterms:W3CDTF">2023-03-27T04:11:00Z</dcterms:created>
  <dcterms:modified xsi:type="dcterms:W3CDTF">2024-11-02T15:02:43Z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36D643E2C75448E3B139458E67407659_12</vt:lpwstr>
  </property>
  <property fmtid="{D5CDD505-2E9C-101B-9397-08002B2CF9AE}" pid="3" name="KSOProductBuildVer">
    <vt:lpwstr>1049-12.2.0.18607</vt:lpwstr>
  </property>
</Properties>
</file>