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6" r:id="rId3"/>
    <p:sldId id="259" r:id="rId5"/>
    <p:sldId id="262" r:id="rId6"/>
    <p:sldId id="263" r:id="rId7"/>
    <p:sldId id="294" r:id="rId8"/>
    <p:sldId id="273" r:id="rId9"/>
    <p:sldId id="274" r:id="rId10"/>
    <p:sldId id="275" r:id="rId11"/>
    <p:sldId id="264" r:id="rId12"/>
    <p:sldId id="265" r:id="rId13"/>
    <p:sldId id="280" r:id="rId14"/>
    <p:sldId id="301" r:id="rId15"/>
    <p:sldId id="279" r:id="rId16"/>
    <p:sldId id="305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302" r:id="rId25"/>
    <p:sldId id="288" r:id="rId26"/>
    <p:sldId id="269" r:id="rId27"/>
    <p:sldId id="287" r:id="rId28"/>
    <p:sldId id="285" r:id="rId29"/>
    <p:sldId id="271" r:id="rId30"/>
    <p:sldId id="292" r:id="rId31"/>
    <p:sldId id="291" r:id="rId32"/>
    <p:sldId id="289" r:id="rId33"/>
    <p:sldId id="290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F2EFF5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53" autoAdjust="0"/>
  </p:normalViewPr>
  <p:slideViewPr>
    <p:cSldViewPr>
      <p:cViewPr>
        <p:scale>
          <a:sx n="66" d="100"/>
          <a:sy n="66" d="100"/>
        </p:scale>
        <p:origin x="-22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28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77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56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97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1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7" Type="http://schemas.openxmlformats.org/officeDocument/2006/relationships/image" Target="../media/image70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1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9C09-48FD-4AC4-902A-9D67C8ACAF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FFE4C-9DF9-48A9-8185-ABB760786A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 – </a:t>
            </a:r>
            <a:r>
              <a:rPr lang="ru-RU" baseline="0" dirty="0" smtClean="0"/>
              <a:t>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</a:t>
            </a:r>
            <a:r>
              <a:rPr lang="ru-RU" baseline="0" dirty="0" smtClean="0"/>
              <a:t> – ответ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 желанию)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 желанию)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кнопка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 желанию)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8 -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r>
              <a:rPr lang="ru-RU" dirty="0" smtClean="0"/>
              <a:t>4 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46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2" Type="http://schemas.openxmlformats.org/officeDocument/2006/relationships/notesSlide" Target="../notesSlides/notesSlide8.xml"/><Relationship Id="rId21" Type="http://schemas.openxmlformats.org/officeDocument/2006/relationships/vmlDrawing" Target="../drawings/vmlDrawing6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9" Type="http://schemas.openxmlformats.org/officeDocument/2006/relationships/image" Target="../media/image39.png"/><Relationship Id="rId18" Type="http://schemas.openxmlformats.org/officeDocument/2006/relationships/image" Target="../media/image50.wmf"/><Relationship Id="rId17" Type="http://schemas.openxmlformats.org/officeDocument/2006/relationships/oleObject" Target="../embeddings/oleObject29.bin"/><Relationship Id="rId16" Type="http://schemas.openxmlformats.org/officeDocument/2006/relationships/image" Target="../media/image49.wmf"/><Relationship Id="rId15" Type="http://schemas.openxmlformats.org/officeDocument/2006/relationships/oleObject" Target="../embeddings/oleObject28.bin"/><Relationship Id="rId14" Type="http://schemas.openxmlformats.org/officeDocument/2006/relationships/image" Target="../media/image48.wmf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47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17.wmf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51.wmf"/><Relationship Id="rId20" Type="http://schemas.openxmlformats.org/officeDocument/2006/relationships/notesSlide" Target="../notesSlides/notesSlide10.xml"/><Relationship Id="rId2" Type="http://schemas.openxmlformats.org/officeDocument/2006/relationships/oleObject" Target="../embeddings/oleObject30.bin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16" Type="http://schemas.openxmlformats.org/officeDocument/2006/relationships/image" Target="../media/image14.png"/><Relationship Id="rId15" Type="http://schemas.openxmlformats.org/officeDocument/2006/relationships/image" Target="../media/image12.png"/><Relationship Id="rId14" Type="http://schemas.openxmlformats.org/officeDocument/2006/relationships/image" Target="../media/image44.png"/><Relationship Id="rId13" Type="http://schemas.openxmlformats.org/officeDocument/2006/relationships/image" Target="../media/image54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8" Type="http://schemas.openxmlformats.org/officeDocument/2006/relationships/notesSlide" Target="../notesSlides/notesSlide11.xml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2.png"/><Relationship Id="rId14" Type="http://schemas.openxmlformats.org/officeDocument/2006/relationships/image" Target="../media/image44.png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openxmlformats.org/officeDocument/2006/relationships/image" Target="../media/image58.jpeg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slide" Target="slide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65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2" Type="http://schemas.openxmlformats.org/officeDocument/2006/relationships/notesSlide" Target="../notesSlides/notesSlide14.xml"/><Relationship Id="rId21" Type="http://schemas.openxmlformats.org/officeDocument/2006/relationships/vmlDrawing" Target="../drawings/vmlDrawing9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9" Type="http://schemas.openxmlformats.org/officeDocument/2006/relationships/image" Target="../media/image70.wmf"/><Relationship Id="rId18" Type="http://schemas.openxmlformats.org/officeDocument/2006/relationships/oleObject" Target="../embeddings/oleObject47.bin"/><Relationship Id="rId17" Type="http://schemas.openxmlformats.org/officeDocument/2006/relationships/image" Target="../media/image69.wmf"/><Relationship Id="rId16" Type="http://schemas.openxmlformats.org/officeDocument/2006/relationships/oleObject" Target="../embeddings/oleObject46.bin"/><Relationship Id="rId15" Type="http://schemas.openxmlformats.org/officeDocument/2006/relationships/image" Target="../media/image68.wmf"/><Relationship Id="rId14" Type="http://schemas.openxmlformats.org/officeDocument/2006/relationships/oleObject" Target="../embeddings/oleObject45.bin"/><Relationship Id="rId13" Type="http://schemas.openxmlformats.org/officeDocument/2006/relationships/image" Target="../media/image67.wmf"/><Relationship Id="rId12" Type="http://schemas.openxmlformats.org/officeDocument/2006/relationships/oleObject" Target="../embeddings/oleObject44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43.bin"/><Relationship Id="rId1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73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2.wmf"/><Relationship Id="rId3" Type="http://schemas.openxmlformats.org/officeDocument/2006/relationships/oleObject" Target="../embeddings/oleObject49.bin"/><Relationship Id="rId20" Type="http://schemas.openxmlformats.org/officeDocument/2006/relationships/notesSlide" Target="../notesSlides/notesSlide16.xml"/><Relationship Id="rId2" Type="http://schemas.openxmlformats.org/officeDocument/2006/relationships/image" Target="../media/image71.wmf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openxmlformats.org/officeDocument/2006/relationships/image" Target="../media/image75.wmf"/><Relationship Id="rId13" Type="http://schemas.openxmlformats.org/officeDocument/2006/relationships/oleObject" Target="../embeddings/oleObject53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52.bin"/><Relationship Id="rId10" Type="http://schemas.openxmlformats.org/officeDocument/2006/relationships/image" Target="../media/image61.png"/><Relationship Id="rId1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56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8" Type="http://schemas.openxmlformats.org/officeDocument/2006/relationships/notesSlide" Target="../notesSlides/notesSlide17.xml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2.png"/><Relationship Id="rId14" Type="http://schemas.openxmlformats.org/officeDocument/2006/relationships/image" Target="../media/image64.png"/><Relationship Id="rId13" Type="http://schemas.openxmlformats.org/officeDocument/2006/relationships/image" Target="../media/image77.wmf"/><Relationship Id="rId12" Type="http://schemas.openxmlformats.org/officeDocument/2006/relationships/oleObject" Target="../embeddings/oleObject58.bin"/><Relationship Id="rId11" Type="http://schemas.openxmlformats.org/officeDocument/2006/relationships/image" Target="../media/image34.wmf"/><Relationship Id="rId10" Type="http://schemas.openxmlformats.org/officeDocument/2006/relationships/oleObject" Target="../embeddings/oleObject57.bin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slide" Target="slide21.xml"/><Relationship Id="rId4" Type="http://schemas.openxmlformats.org/officeDocument/2006/relationships/image" Target="../media/image83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7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60.bin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21.xml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80.png"/><Relationship Id="rId15" Type="http://schemas.openxmlformats.org/officeDocument/2006/relationships/slide" Target="slide21.xml"/><Relationship Id="rId14" Type="http://schemas.openxmlformats.org/officeDocument/2006/relationships/image" Target="../media/image85.wmf"/><Relationship Id="rId13" Type="http://schemas.openxmlformats.org/officeDocument/2006/relationships/oleObject" Target="../embeddings/oleObject63.bin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10" Type="http://schemas.openxmlformats.org/officeDocument/2006/relationships/image" Target="../media/image33.wmf"/><Relationship Id="rId1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36.png"/><Relationship Id="rId7" Type="http://schemas.openxmlformats.org/officeDocument/2006/relationships/image" Target="../media/image86.wmf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22.xml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1.xml"/><Relationship Id="rId13" Type="http://schemas.openxmlformats.org/officeDocument/2006/relationships/image" Target="../media/image88.wmf"/><Relationship Id="rId12" Type="http://schemas.openxmlformats.org/officeDocument/2006/relationships/oleObject" Target="../embeddings/oleObject66.bin"/><Relationship Id="rId11" Type="http://schemas.openxmlformats.org/officeDocument/2006/relationships/image" Target="../media/image87.wmf"/><Relationship Id="rId10" Type="http://schemas.openxmlformats.org/officeDocument/2006/relationships/oleObject" Target="../embeddings/oleObject65.bin"/><Relationship Id="rId1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6" Type="http://schemas.openxmlformats.org/officeDocument/2006/relationships/image" Target="../media/image81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5.jpeg"/><Relationship Id="rId7" Type="http://schemas.openxmlformats.org/officeDocument/2006/relationships/image" Target="../media/image58.jpeg"/><Relationship Id="rId6" Type="http://schemas.openxmlformats.org/officeDocument/2006/relationships/image" Target="../media/image36.png"/><Relationship Id="rId5" Type="http://schemas.openxmlformats.org/officeDocument/2006/relationships/image" Target="../media/image8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9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27.xml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1.png"/><Relationship Id="rId14" Type="http://schemas.openxmlformats.org/officeDocument/2006/relationships/image" Target="../media/image97.wmf"/><Relationship Id="rId13" Type="http://schemas.openxmlformats.org/officeDocument/2006/relationships/oleObject" Target="../embeddings/oleObject71.bin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33.wmf"/><Relationship Id="rId1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36.png"/><Relationship Id="rId5" Type="http://schemas.openxmlformats.org/officeDocument/2006/relationships/image" Target="../media/image9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notesSlide" Target="../notesSlides/notesSlide30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98.png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4" Type="http://schemas.openxmlformats.org/officeDocument/2006/relationships/notesSlide" Target="../notesSlides/notesSlide3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2.wmf"/><Relationship Id="rId20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9" Type="http://schemas.openxmlformats.org/officeDocument/2006/relationships/image" Target="../media/image21.wmf"/><Relationship Id="rId18" Type="http://schemas.openxmlformats.org/officeDocument/2006/relationships/oleObject" Target="../embeddings/oleObject7.bin"/><Relationship Id="rId17" Type="http://schemas.openxmlformats.org/officeDocument/2006/relationships/image" Target="../media/image20.wmf"/><Relationship Id="rId16" Type="http://schemas.openxmlformats.org/officeDocument/2006/relationships/oleObject" Target="../embeddings/oleObject6.bin"/><Relationship Id="rId15" Type="http://schemas.openxmlformats.org/officeDocument/2006/relationships/image" Target="../media/image19.wmf"/><Relationship Id="rId14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3.bin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5.wmf"/><Relationship Id="rId20" Type="http://schemas.openxmlformats.org/officeDocument/2006/relationships/notesSlide" Target="../notesSlides/notesSlide5.xml"/><Relationship Id="rId2" Type="http://schemas.openxmlformats.org/officeDocument/2006/relationships/oleObject" Target="../embeddings/oleObject10.bin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16" Type="http://schemas.openxmlformats.org/officeDocument/2006/relationships/image" Target="../media/image14.png"/><Relationship Id="rId15" Type="http://schemas.openxmlformats.org/officeDocument/2006/relationships/image" Target="../media/image12.png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8.png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6.xml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4" Type="http://schemas.openxmlformats.org/officeDocument/2006/relationships/image" Target="../media/image35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3.jpeg"/><Relationship Id="rId7" Type="http://schemas.openxmlformats.org/officeDocument/2006/relationships/image" Target="../media/image36.png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8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7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49"/>
          <p:cNvGrpSpPr/>
          <p:nvPr/>
        </p:nvGrpSpPr>
        <p:grpSpPr>
          <a:xfrm>
            <a:off x="1835696" y="2276872"/>
            <a:ext cx="6768752" cy="1901825"/>
            <a:chOff x="1763688" y="2276872"/>
            <a:chExt cx="6768752" cy="190182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08304" y="227687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932040" y="3717032"/>
              <a:ext cx="3456384" cy="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0404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88224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3" idx="1"/>
              <a:endCxn id="46" idx="0"/>
            </p:cNvCxnSpPr>
            <p:nvPr/>
          </p:nvCxnSpPr>
          <p:spPr>
            <a:xfrm flipH="1">
              <a:off x="6791966" y="2507705"/>
              <a:ext cx="516338" cy="1209327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028384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339752" y="2348880"/>
            <a:ext cx="27432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5" imgW="25298400" imgH="4267200" progId="Equation.3">
                    <p:embed/>
                  </p:oleObj>
                </mc:Choice>
                <mc:Fallback>
                  <p:oleObj name="Формула" r:id="rId5" imgW="25298400" imgH="4267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752" y="2348880"/>
                          <a:ext cx="27432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3"/>
            <p:cNvGraphicFramePr>
              <a:graphicFrameLocks noChangeAspect="1"/>
            </p:cNvGraphicFramePr>
            <p:nvPr/>
          </p:nvGraphicFramePr>
          <p:xfrm>
            <a:off x="5065142" y="2349500"/>
            <a:ext cx="1455738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7" imgW="13411200" imgH="4876800" progId="Equation.3">
                    <p:embed/>
                  </p:oleObj>
                </mc:Choice>
                <mc:Fallback>
                  <p:oleObj name="Формула" r:id="rId7" imgW="134112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65142" y="2349500"/>
                          <a:ext cx="1455738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Прямая соединительная линия 50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30689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329275">
            <a:off x="6313724" y="301268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1"/>
          <p:cNvGraphicFramePr>
            <a:graphicFrameLocks noChangeAspect="1"/>
          </p:cNvGraphicFramePr>
          <p:nvPr/>
        </p:nvGraphicFramePr>
        <p:xfrm>
          <a:off x="1907704" y="3068960"/>
          <a:ext cx="376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9" imgW="34747200" imgH="4876800" progId="Equation.3">
                  <p:embed/>
                </p:oleObj>
              </mc:Choice>
              <mc:Fallback>
                <p:oleObj name="Формула" r:id="rId9" imgW="34747200" imgH="48768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3068960"/>
                        <a:ext cx="3767137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2051720" y="4005064"/>
          <a:ext cx="21812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11" imgW="20116800" imgH="4876800" progId="Equation.3">
                  <p:embed/>
                </p:oleObj>
              </mc:Choice>
              <mc:Fallback>
                <p:oleObj name="Формула" r:id="rId11" imgW="20116800" imgH="4876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1720" y="4005064"/>
                        <a:ext cx="2181225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2108200" y="4581525"/>
          <a:ext cx="1257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3" imgW="11582400" imgH="4876800" progId="Equation.3">
                  <p:embed/>
                </p:oleObj>
              </mc:Choice>
              <mc:Fallback>
                <p:oleObj name="Формула" r:id="rId13" imgW="11582400" imgH="4876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08200" y="4581525"/>
                        <a:ext cx="125730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8"/>
          <p:cNvGraphicFramePr>
            <a:graphicFrameLocks noChangeAspect="1"/>
          </p:cNvGraphicFramePr>
          <p:nvPr/>
        </p:nvGraphicFramePr>
        <p:xfrm>
          <a:off x="5651500" y="4221163"/>
          <a:ext cx="2149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5" imgW="19812000" imgH="4876800" progId="Equation.3">
                  <p:embed/>
                </p:oleObj>
              </mc:Choice>
              <mc:Fallback>
                <p:oleObj name="Формула" r:id="rId15" imgW="19812000" imgH="4876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1500" y="4221163"/>
                        <a:ext cx="2149475" cy="515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9"/>
          <p:cNvGraphicFramePr>
            <a:graphicFrameLocks noChangeAspect="1"/>
          </p:cNvGraphicFramePr>
          <p:nvPr/>
        </p:nvGraphicFramePr>
        <p:xfrm>
          <a:off x="5652120" y="4869160"/>
          <a:ext cx="23145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7" imgW="21336000" imgH="4876800" progId="Equation.3">
                  <p:embed/>
                </p:oleObj>
              </mc:Choice>
              <mc:Fallback>
                <p:oleObj name="Формула" r:id="rId17" imgW="21336000" imgH="4876800" progId="Equation.3">
                  <p:embed/>
                  <p:pic>
                    <p:nvPicPr>
                      <p:cNvPr id="0" name="Изображение 615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2120" y="4869160"/>
                        <a:ext cx="23145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Группа 65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3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Равносторонний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2" grpId="0" animBg="1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533356"/>
              <a:ext cx="8064896" cy="65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139952" y="2638969"/>
              <a:ext cx="2664296" cy="2588174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572000" y="3068960"/>
              <a:ext cx="1800200" cy="18002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436096" y="4005064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>
              <a:stCxn id="27" idx="1"/>
              <a:endCxn id="26" idx="6"/>
            </p:cNvCxnSpPr>
            <p:nvPr/>
          </p:nvCxnSpPr>
          <p:spPr>
            <a:xfrm flipV="1">
              <a:off x="5446641" y="3969060"/>
              <a:ext cx="925559" cy="4654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179981">
              <a:off x="4572000" y="3140968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80112" y="3573016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>
              <a:stCxn id="27" idx="7"/>
            </p:cNvCxnSpPr>
            <p:nvPr/>
          </p:nvCxnSpPr>
          <p:spPr>
            <a:xfrm flipH="1" flipV="1">
              <a:off x="4355976" y="3284984"/>
              <a:ext cx="1141583" cy="73062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Равносторонний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3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4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79613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6016" y="40770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192" y="40770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68344" y="22768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40770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44408" y="40770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2339752" y="2420888"/>
          <a:ext cx="2543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2" imgW="23469600" imgH="4267200" progId="Equation.3">
                  <p:embed/>
                </p:oleObj>
              </mc:Choice>
              <mc:Fallback>
                <p:oleObj name="Формула" r:id="rId2" imgW="23469600" imgH="4267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752" y="2420888"/>
                        <a:ext cx="2543175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flipH="1">
            <a:off x="8028384" y="342900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8028384" y="3284984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220072" y="3284984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156176" y="3356992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7"/>
          <p:cNvGraphicFramePr>
            <a:graphicFrameLocks noChangeAspect="1"/>
          </p:cNvGraphicFramePr>
          <p:nvPr/>
        </p:nvGraphicFramePr>
        <p:xfrm>
          <a:off x="2267744" y="2852936"/>
          <a:ext cx="2611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24079200" imgH="3962400" progId="Equation.3">
                  <p:embed/>
                </p:oleObj>
              </mc:Choice>
              <mc:Fallback>
                <p:oleObj name="Формула" r:id="rId4" imgW="24079200" imgH="39624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2852936"/>
                        <a:ext cx="261143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8"/>
          <p:cNvGraphicFramePr>
            <a:graphicFrameLocks noChangeAspect="1"/>
          </p:cNvGraphicFramePr>
          <p:nvPr/>
        </p:nvGraphicFramePr>
        <p:xfrm>
          <a:off x="2987824" y="3789040"/>
          <a:ext cx="11572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10668000" imgH="4267200" progId="Equation.3">
                  <p:embed/>
                </p:oleObj>
              </mc:Choice>
              <mc:Fallback>
                <p:oleObj name="Формула" r:id="rId6" imgW="10668000" imgH="42672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7824" y="3789040"/>
                        <a:ext cx="1157287" cy="44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9"/>
          <p:cNvGraphicFramePr>
            <a:graphicFrameLocks noChangeAspect="1"/>
          </p:cNvGraphicFramePr>
          <p:nvPr/>
        </p:nvGraphicFramePr>
        <p:xfrm>
          <a:off x="1907704" y="4293096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8" imgW="23774400" imgH="4267200" progId="Equation.3">
                  <p:embed/>
                </p:oleObj>
              </mc:Choice>
              <mc:Fallback>
                <p:oleObj name="Формула" r:id="rId8" imgW="23774400" imgH="42672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7704" y="4293096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0"/>
          <p:cNvGraphicFramePr>
            <a:graphicFrameLocks noChangeAspect="1"/>
          </p:cNvGraphicFramePr>
          <p:nvPr/>
        </p:nvGraphicFramePr>
        <p:xfrm>
          <a:off x="1843088" y="4813300"/>
          <a:ext cx="3306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0" imgW="30480000" imgH="4572000" progId="Equation.3">
                  <p:embed/>
                </p:oleObj>
              </mc:Choice>
              <mc:Fallback>
                <p:oleObj name="Формула" r:id="rId10" imgW="30480000" imgH="45720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3088" y="4813300"/>
                        <a:ext cx="3306762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Равнобедренный треугольник 57"/>
          <p:cNvSpPr/>
          <p:nvPr/>
        </p:nvSpPr>
        <p:spPr>
          <a:xfrm>
            <a:off x="4860032" y="2492896"/>
            <a:ext cx="1728192" cy="1656184"/>
          </a:xfrm>
          <a:prstGeom prst="triangl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6732240" y="2492896"/>
            <a:ext cx="1728192" cy="1656184"/>
          </a:xfrm>
          <a:prstGeom prst="triangl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020272" y="3284984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020272" y="342900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724128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596336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262" name="Object 30"/>
          <p:cNvGraphicFramePr>
            <a:graphicFrameLocks noChangeAspect="1"/>
          </p:cNvGraphicFramePr>
          <p:nvPr/>
        </p:nvGraphicFramePr>
        <p:xfrm>
          <a:off x="2389188" y="3341688"/>
          <a:ext cx="25130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2" imgW="23164800" imgH="4267200" progId="Equation.3">
                  <p:embed/>
                </p:oleObj>
              </mc:Choice>
              <mc:Fallback>
                <p:oleObj name="Формула" r:id="rId12" imgW="23164800" imgH="42672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89188" y="3341688"/>
                        <a:ext cx="2513012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" name="Picture 14" descr="http://tapenik.ru/dizain/dev_19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 rot="20688272">
            <a:off x="2623895" y="3908564"/>
            <a:ext cx="5399667" cy="69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…сторону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3059832" y="3284984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9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9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sp>
        <p:nvSpPr>
          <p:cNvPr id="97" name="Управляющая кнопка: настраиваемая 9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Управляющая кнопка: настраиваемая 14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Равносторонний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63" grpId="0" animBg="1"/>
      <p:bldP spid="90" grpId="0" animBg="1"/>
      <p:bldP spid="91" grpId="0"/>
      <p:bldP spid="91" grpId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547664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0232" y="479715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40352" y="278092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2890838" y="2276475"/>
          <a:ext cx="23352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4" imgW="18897600" imgH="5486400" progId="Equation.3">
                  <p:embed/>
                </p:oleObj>
              </mc:Choice>
              <mc:Fallback>
                <p:oleObj name="Формула" r:id="rId4" imgW="188976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0838" y="2276475"/>
                        <a:ext cx="2335212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812360" y="299695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6" imgW="16154400" imgH="4267200" progId="Equation.3">
                  <p:embed/>
                </p:oleObj>
              </mc:Choice>
              <mc:Fallback>
                <p:oleObj name="Формула" r:id="rId6" imgW="16154400" imgH="42672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8" imgW="26822400" imgH="5486400" progId="Equation.3">
                  <p:embed/>
                </p:oleObj>
              </mc:Choice>
              <mc:Fallback>
                <p:oleObj name="Формула" r:id="rId8" imgW="26822400" imgH="54864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"/>
          <p:cNvGraphicFramePr>
            <a:graphicFrameLocks noChangeAspect="1"/>
          </p:cNvGraphicFramePr>
          <p:nvPr/>
        </p:nvGraphicFramePr>
        <p:xfrm>
          <a:off x="2195736" y="3861048"/>
          <a:ext cx="316071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10" imgW="25603200" imgH="9448800" progId="Equation.3">
                  <p:embed/>
                </p:oleObj>
              </mc:Choice>
              <mc:Fallback>
                <p:oleObj name="Формула" r:id="rId10" imgW="25603200" imgH="9448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5736" y="3861048"/>
                        <a:ext cx="3160712" cy="1135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"/>
          <p:cNvGraphicFramePr>
            <a:graphicFrameLocks noChangeAspect="1"/>
          </p:cNvGraphicFramePr>
          <p:nvPr/>
        </p:nvGraphicFramePr>
        <p:xfrm>
          <a:off x="2320925" y="5157788"/>
          <a:ext cx="22209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2" imgW="17983200" imgH="4876800" progId="Equation.3">
                  <p:embed/>
                </p:oleObj>
              </mc:Choice>
              <mc:Fallback>
                <p:oleObj name="Формула" r:id="rId12" imgW="17983200" imgH="4876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20925" y="5157788"/>
                        <a:ext cx="2220913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3275856" y="4941168"/>
            <a:ext cx="1224136" cy="7920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14" descr="http://tapenik.ru/dizain/dev_19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69" name="Группа 68"/>
          <p:cNvGrpSpPr/>
          <p:nvPr/>
        </p:nvGrpSpPr>
        <p:grpSpPr>
          <a:xfrm>
            <a:off x="467544" y="1340768"/>
            <a:ext cx="8208912" cy="792088"/>
            <a:chOff x="467544" y="4149080"/>
            <a:chExt cx="8208912" cy="79208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552" y="4205219"/>
              <a:ext cx="8064896" cy="6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Равнобедренный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55" grpId="0"/>
      <p:bldP spid="58" grpId="0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5226192"/>
              <a:ext cx="7632848" cy="318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3728" y="2348880"/>
            <a:ext cx="651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точку, не лежащую на данной прямой,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только одна прямая, параллельная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ru-RU" dirty="0" smtClean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627784" y="4725144"/>
            <a:ext cx="5400600" cy="648072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12360" y="472514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82803">
            <a:off x="2809358" y="4086395"/>
            <a:ext cx="4968552" cy="922357"/>
          </a:xfrm>
          <a:prstGeom prst="rect">
            <a:avLst/>
          </a:prstGeom>
          <a:noFill/>
        </p:spPr>
      </p:pic>
      <p:pic>
        <p:nvPicPr>
          <p:cNvPr id="5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896693" y="3124616"/>
            <a:ext cx="2304256" cy="142149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292080" y="3501008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436096" y="3933056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524328" y="328498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2555776" y="3717032"/>
            <a:ext cx="5400600" cy="648072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4" descr="http://tapenik.ru/dizain/dev_1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Равнобедренный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6" grpId="0" animBg="1"/>
      <p:bldP spid="41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67544" y="1556792"/>
            <a:ext cx="8208912" cy="792088"/>
            <a:chOff x="467544" y="1556792"/>
            <a:chExt cx="8208912" cy="7920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6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1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67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Группа 41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6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90878"/>
              <a:ext cx="8064896" cy="63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Группа 42"/>
          <p:cNvGrpSpPr/>
          <p:nvPr/>
        </p:nvGrpSpPr>
        <p:grpSpPr>
          <a:xfrm>
            <a:off x="467544" y="4149080"/>
            <a:ext cx="8208912" cy="792088"/>
            <a:chOff x="467544" y="4149080"/>
            <a:chExt cx="8208912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6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242694"/>
              <a:ext cx="8064896" cy="61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467544" y="5013176"/>
            <a:ext cx="8208912" cy="792088"/>
            <a:chOff x="467544" y="5013176"/>
            <a:chExt cx="8208912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62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1" y="5232397"/>
              <a:ext cx="7416823" cy="32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1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49"/>
          <p:cNvGrpSpPr/>
          <p:nvPr/>
        </p:nvGrpSpPr>
        <p:grpSpPr>
          <a:xfrm>
            <a:off x="1835696" y="2348880"/>
            <a:ext cx="6768752" cy="1829817"/>
            <a:chOff x="1763688" y="2348880"/>
            <a:chExt cx="6768752" cy="182981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40352" y="24928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932040" y="3717032"/>
              <a:ext cx="3456384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00404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>
              <a:endCxn id="42" idx="0"/>
            </p:cNvCxnSpPr>
            <p:nvPr/>
          </p:nvCxnSpPr>
          <p:spPr>
            <a:xfrm flipH="1">
              <a:off x="6791966" y="2852936"/>
              <a:ext cx="1380434" cy="864096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028384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339752" y="2348880"/>
            <a:ext cx="27432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6" imgW="25298400" imgH="4267200" progId="Equation.3">
                    <p:embed/>
                  </p:oleObj>
                </mc:Choice>
                <mc:Fallback>
                  <p:oleObj name="Формула" r:id="rId6" imgW="25298400" imgH="42672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39752" y="2348880"/>
                          <a:ext cx="27432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5163567" y="2349500"/>
            <a:ext cx="125730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8" imgW="11582400" imgH="4876800" progId="Equation.3">
                    <p:embed/>
                  </p:oleObj>
                </mc:Choice>
                <mc:Fallback>
                  <p:oleObj name="Формула" r:id="rId8" imgW="115824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63567" y="2349500"/>
                          <a:ext cx="1257300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Прямая соединительная линия 50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31409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329275">
            <a:off x="6457738" y="30846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1"/>
          <p:cNvGraphicFramePr>
            <a:graphicFrameLocks noChangeAspect="1"/>
          </p:cNvGraphicFramePr>
          <p:nvPr/>
        </p:nvGraphicFramePr>
        <p:xfrm>
          <a:off x="1907704" y="3068960"/>
          <a:ext cx="376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10" imgW="34747200" imgH="4876800" progId="Equation.3">
                  <p:embed/>
                </p:oleObj>
              </mc:Choice>
              <mc:Fallback>
                <p:oleObj name="Формула" r:id="rId10" imgW="34747200" imgH="48768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7704" y="3068960"/>
                        <a:ext cx="3767137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2066925" y="4005263"/>
          <a:ext cx="2149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12" imgW="19812000" imgH="4876800" progId="Equation.3">
                  <p:embed/>
                </p:oleObj>
              </mc:Choice>
              <mc:Fallback>
                <p:oleObj name="Формула" r:id="rId12" imgW="19812000" imgH="48768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66925" y="4005263"/>
                        <a:ext cx="2149475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2124075" y="4581525"/>
          <a:ext cx="12239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4" imgW="11277600" imgH="4876800" progId="Equation.3">
                  <p:embed/>
                </p:oleObj>
              </mc:Choice>
              <mc:Fallback>
                <p:oleObj name="Формула" r:id="rId14" imgW="11277600" imgH="48768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4075" y="4581525"/>
                        <a:ext cx="122396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"/>
          <p:cNvGraphicFramePr>
            <a:graphicFrameLocks noChangeAspect="1"/>
          </p:cNvGraphicFramePr>
          <p:nvPr/>
        </p:nvGraphicFramePr>
        <p:xfrm>
          <a:off x="5651500" y="4221163"/>
          <a:ext cx="2149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6" imgW="19812000" imgH="4876800" progId="Equation.3">
                  <p:embed/>
                </p:oleObj>
              </mc:Choice>
              <mc:Fallback>
                <p:oleObj name="Формула" r:id="rId16" imgW="19812000" imgH="4876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1500" y="4221163"/>
                        <a:ext cx="2149475" cy="5159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/>
          <p:cNvGraphicFramePr>
            <a:graphicFrameLocks noChangeAspect="1"/>
          </p:cNvGraphicFramePr>
          <p:nvPr/>
        </p:nvGraphicFramePr>
        <p:xfrm>
          <a:off x="5580112" y="4869160"/>
          <a:ext cx="23145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8" imgW="21336000" imgH="4876800" progId="Equation.3">
                  <p:embed/>
                </p:oleObj>
              </mc:Choice>
              <mc:Fallback>
                <p:oleObj name="Формула" r:id="rId18" imgW="21336000" imgH="4876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80112" y="4869160"/>
                        <a:ext cx="2314575" cy="5159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139952" y="3140968"/>
              <a:ext cx="1656184" cy="1656184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796136" y="2996952"/>
              <a:ext cx="1944216" cy="1944216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flipV="1">
              <a:off x="4932040" y="393305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flipV="1">
              <a:off x="6732240" y="393305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5" idx="0"/>
              <a:endCxn id="33" idx="4"/>
            </p:cNvCxnSpPr>
            <p:nvPr/>
          </p:nvCxnSpPr>
          <p:spPr>
            <a:xfrm>
              <a:off x="4968044" y="4005064"/>
              <a:ext cx="0" cy="792088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36" idx="0"/>
              <a:endCxn id="34" idx="4"/>
            </p:cNvCxnSpPr>
            <p:nvPr/>
          </p:nvCxnSpPr>
          <p:spPr>
            <a:xfrm>
              <a:off x="6768244" y="4005064"/>
              <a:ext cx="0" cy="936104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4293096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5976" y="4149080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004048" y="3933056"/>
              <a:ext cx="174928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Левая фигурная скобка 41"/>
          <p:cNvSpPr/>
          <p:nvPr/>
        </p:nvSpPr>
        <p:spPr>
          <a:xfrm rot="5400000">
            <a:off x="5670122" y="2546902"/>
            <a:ext cx="396044" cy="1872208"/>
          </a:xfrm>
          <a:prstGeom prst="leftBrace">
            <a:avLst>
              <a:gd name="adj1" fmla="val 66535"/>
              <a:gd name="adj2" fmla="val 48015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292080" y="2708920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67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/>
          <p:cNvSpPr/>
          <p:nvPr/>
        </p:nvSpPr>
        <p:spPr>
          <a:xfrm>
            <a:off x="5580112" y="2852936"/>
            <a:ext cx="2520280" cy="2376264"/>
          </a:xfrm>
          <a:prstGeom prst="rtTriangle">
            <a:avLst/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 rot="10800000">
            <a:off x="5868144" y="2564904"/>
            <a:ext cx="2448272" cy="2376264"/>
          </a:xfrm>
          <a:prstGeom prst="rtTriangle">
            <a:avLst/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148064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8064" y="27089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12360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4408" y="22048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44408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08104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2483768" y="2852936"/>
          <a:ext cx="16192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3768" y="2852936"/>
                        <a:ext cx="161925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Фигура, имеющая форму буквы L 59"/>
          <p:cNvSpPr/>
          <p:nvPr/>
        </p:nvSpPr>
        <p:spPr>
          <a:xfrm>
            <a:off x="7812360" y="2564904"/>
            <a:ext cx="504056" cy="554360"/>
          </a:xfrm>
          <a:prstGeom prst="corner">
            <a:avLst>
              <a:gd name="adj1" fmla="val 4167"/>
              <a:gd name="adj2" fmla="val 1389"/>
            </a:avLst>
          </a:prstGeom>
          <a:solidFill>
            <a:srgbClr val="255997"/>
          </a:solidFill>
          <a:ln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Фигура, имеющая форму буквы L 64"/>
          <p:cNvSpPr/>
          <p:nvPr/>
        </p:nvSpPr>
        <p:spPr>
          <a:xfrm rot="10800000">
            <a:off x="5580112" y="4653136"/>
            <a:ext cx="504056" cy="554360"/>
          </a:xfrm>
          <a:prstGeom prst="corner">
            <a:avLst>
              <a:gd name="adj1" fmla="val 4167"/>
              <a:gd name="adj2" fmla="val 1389"/>
            </a:avLst>
          </a:prstGeom>
          <a:solidFill>
            <a:srgbClr val="255997"/>
          </a:solidFill>
          <a:ln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7020272" y="2492896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244408" y="3717032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508104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"/>
          <p:cNvGraphicFramePr>
            <a:graphicFrameLocks noChangeAspect="1"/>
          </p:cNvGraphicFramePr>
          <p:nvPr/>
        </p:nvGraphicFramePr>
        <p:xfrm>
          <a:off x="2411760" y="3356992"/>
          <a:ext cx="16541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3" imgW="15240000" imgH="3962400" progId="Equation.3">
                  <p:embed/>
                </p:oleObj>
              </mc:Choice>
              <mc:Fallback>
                <p:oleObj name="Формула" r:id="rId3" imgW="15240000" imgH="39624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3356992"/>
                        <a:ext cx="1654175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9"/>
          <p:cNvGraphicFramePr>
            <a:graphicFrameLocks noChangeAspect="1"/>
          </p:cNvGraphicFramePr>
          <p:nvPr/>
        </p:nvGraphicFramePr>
        <p:xfrm>
          <a:off x="2123728" y="4509120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5" imgW="23774400" imgH="4267200" progId="Equation.3">
                  <p:embed/>
                </p:oleObj>
              </mc:Choice>
              <mc:Fallback>
                <p:oleObj name="Формула" r:id="rId5" imgW="23774400" imgH="42672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4509120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0"/>
          <p:cNvGraphicFramePr>
            <a:graphicFrameLocks noChangeAspect="1"/>
          </p:cNvGraphicFramePr>
          <p:nvPr/>
        </p:nvGraphicFramePr>
        <p:xfrm>
          <a:off x="1835696" y="4941168"/>
          <a:ext cx="3076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7" imgW="28346400" imgH="4876800" progId="Equation.3">
                  <p:embed/>
                </p:oleObj>
              </mc:Choice>
              <mc:Fallback>
                <p:oleObj name="Формула" r:id="rId7" imgW="28346400" imgH="48768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4941168"/>
                        <a:ext cx="3076575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9552" y="3390878"/>
              <a:ext cx="8064896" cy="63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3613" name="Object 13"/>
          <p:cNvGraphicFramePr>
            <a:graphicFrameLocks noChangeAspect="1"/>
          </p:cNvGraphicFramePr>
          <p:nvPr/>
        </p:nvGraphicFramePr>
        <p:xfrm>
          <a:off x="1835696" y="3933056"/>
          <a:ext cx="31083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1" imgW="28651200" imgH="4876800" progId="Equation.3">
                  <p:embed/>
                </p:oleObj>
              </mc:Choice>
              <mc:Fallback>
                <p:oleObj name="Формула" r:id="rId11" imgW="28651200" imgH="48768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5696" y="3933056"/>
                        <a:ext cx="3108325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2037780" y="2373313"/>
          <a:ext cx="25463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3" imgW="23469600" imgH="4876800" progId="Equation.3">
                  <p:embed/>
                </p:oleObj>
              </mc:Choice>
              <mc:Fallback>
                <p:oleObj name="Формула" r:id="rId13" imgW="23469600" imgH="48768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37780" y="2373313"/>
                        <a:ext cx="2546350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Прямоугольник 102"/>
          <p:cNvSpPr/>
          <p:nvPr/>
        </p:nvSpPr>
        <p:spPr>
          <a:xfrm rot="20688272">
            <a:off x="2387449" y="3807139"/>
            <a:ext cx="5709370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…боковую сторону (катет)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3203848" y="3212976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6660232" y="5157192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/>
      <p:bldP spid="105" grpId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68344" y="335699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2240" y="407707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2854325" y="2276475"/>
          <a:ext cx="24098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4" imgW="19507200" imgH="5486400" progId="Equation.3">
                  <p:embed/>
                </p:oleObj>
              </mc:Choice>
              <mc:Fallback>
                <p:oleObj name="Формула" r:id="rId4" imgW="19507200" imgH="54864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4325" y="2276475"/>
                        <a:ext cx="2409825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804248" y="43651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6" imgW="16154400" imgH="4267200" progId="Equation.3">
                  <p:embed/>
                </p:oleObj>
              </mc:Choice>
              <mc:Fallback>
                <p:oleObj name="Формула" r:id="rId6" imgW="16154400" imgH="42672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8" imgW="26822400" imgH="5486400" progId="Equation.3">
                  <p:embed/>
                </p:oleObj>
              </mc:Choice>
              <mc:Fallback>
                <p:oleObj name="Формула" r:id="rId8" imgW="26822400" imgH="54864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/>
        </p:nvGraphicFramePr>
        <p:xfrm>
          <a:off x="2197100" y="4005263"/>
          <a:ext cx="3311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10" imgW="26822400" imgH="5486400" progId="Equation.3">
                  <p:embed/>
                </p:oleObj>
              </mc:Choice>
              <mc:Fallback>
                <p:oleObj name="Формула" r:id="rId10" imgW="26822400" imgH="54864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7100" y="4005263"/>
                        <a:ext cx="3311525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2308225" y="5013325"/>
          <a:ext cx="21828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17678400" imgH="4876800" progId="Equation.3">
                  <p:embed/>
                </p:oleObj>
              </mc:Choice>
              <mc:Fallback>
                <p:oleObj name="Формула" r:id="rId12" imgW="17678400" imgH="4876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08225" y="5013325"/>
                        <a:ext cx="2182813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3275856" y="4869160"/>
            <a:ext cx="1224136" cy="7920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16" descr="http://tapenik.ru/dizain/boy_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74" name="Группа 73"/>
          <p:cNvGrpSpPr/>
          <p:nvPr/>
        </p:nvGrpSpPr>
        <p:grpSpPr>
          <a:xfrm>
            <a:off x="467544" y="1340768"/>
            <a:ext cx="8208912" cy="792088"/>
            <a:chOff x="467544" y="4149080"/>
            <a:chExt cx="8208912" cy="79208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552" y="4242694"/>
              <a:ext cx="8064896" cy="61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 animBg="1"/>
      <p:bldP spid="49" grpId="0"/>
      <p:bldP spid="51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Равнобедренный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11561" y="5232397"/>
              <a:ext cx="7416823" cy="32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№33 Задачи на построение. Треугольник. Окружность.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04248" y="2852936"/>
            <a:ext cx="0" cy="201622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72400" y="3356992"/>
            <a:ext cx="0" cy="151216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04248" y="4869160"/>
            <a:ext cx="136815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Фигура, имеющая форму буквы L 39"/>
          <p:cNvSpPr/>
          <p:nvPr/>
        </p:nvSpPr>
        <p:spPr>
          <a:xfrm rot="5400000">
            <a:off x="7801508" y="4519972"/>
            <a:ext cx="360040" cy="338336"/>
          </a:xfrm>
          <a:prstGeom prst="corner">
            <a:avLst>
              <a:gd name="adj1" fmla="val 1042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5"/>
          <p:cNvSpPr txBox="1"/>
          <p:nvPr/>
        </p:nvSpPr>
        <p:spPr>
          <a:xfrm>
            <a:off x="2051720" y="2348880"/>
            <a:ext cx="425635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треугольнике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углов равна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треугольнике два угла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90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сумма углов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будет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 rot="20283671">
            <a:off x="2580974" y="3762378"/>
            <a:ext cx="500789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16" descr="http://tapenik.ru/dizain/boy_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sp>
        <p:nvSpPr>
          <p:cNvPr id="46" name="Фигура, имеющая форму буквы L 45"/>
          <p:cNvSpPr/>
          <p:nvPr/>
        </p:nvSpPr>
        <p:spPr>
          <a:xfrm rot="10800000">
            <a:off x="6804248" y="4509120"/>
            <a:ext cx="360040" cy="338336"/>
          </a:xfrm>
          <a:prstGeom prst="corner">
            <a:avLst>
              <a:gd name="adj1" fmla="val 1042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237312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67544" y="1556792"/>
            <a:ext cx="8208912" cy="792088"/>
            <a:chOff x="467544" y="1556792"/>
            <a:chExt cx="8208912" cy="792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69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22728"/>
              <a:ext cx="8064896" cy="68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69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86945"/>
              <a:ext cx="8064896" cy="67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Группа 46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69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356993"/>
              <a:ext cx="8064896" cy="6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467544" y="5229200"/>
            <a:ext cx="8208912" cy="792088"/>
            <a:chOff x="467544" y="5013176"/>
            <a:chExt cx="8208912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69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301208"/>
              <a:ext cx="7560840" cy="30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149080"/>
            <a:ext cx="8208912" cy="98387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6"/>
          <p:cNvGrpSpPr/>
          <p:nvPr/>
        </p:nvGrpSpPr>
        <p:grpSpPr>
          <a:xfrm>
            <a:off x="1979712" y="2636912"/>
            <a:ext cx="2016224" cy="749697"/>
            <a:chOff x="1979712" y="2636912"/>
            <a:chExt cx="2016224" cy="749697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979712" y="2636912"/>
              <a:ext cx="1872208" cy="72008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915816" y="2636912"/>
              <a:ext cx="1080120" cy="36004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555776" y="29249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88"/>
          <p:cNvGrpSpPr/>
          <p:nvPr/>
        </p:nvGrpSpPr>
        <p:grpSpPr>
          <a:xfrm>
            <a:off x="4788024" y="2564904"/>
            <a:ext cx="2151706" cy="1325761"/>
            <a:chOff x="4788024" y="2564904"/>
            <a:chExt cx="2151706" cy="132576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292080" y="2996952"/>
              <a:ext cx="1296144" cy="648072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788024" y="3356992"/>
              <a:ext cx="1800200" cy="288032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868144" y="2564904"/>
              <a:ext cx="720080" cy="108012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516216" y="342900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3563888" y="4869160"/>
            <a:ext cx="187220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63888" y="4077072"/>
            <a:ext cx="1778819" cy="129614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11960" y="479715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85"/>
          <p:cNvGrpSpPr/>
          <p:nvPr/>
        </p:nvGrpSpPr>
        <p:grpSpPr>
          <a:xfrm>
            <a:off x="7380312" y="4293096"/>
            <a:ext cx="1271580" cy="1440160"/>
            <a:chOff x="7380312" y="4293096"/>
            <a:chExt cx="1271580" cy="144016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8244408" y="4293096"/>
              <a:ext cx="0" cy="144016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80312" y="4365104"/>
              <a:ext cx="864096" cy="57606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7596336" y="4941168"/>
              <a:ext cx="648072" cy="648072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8244408" y="47251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2123728" y="3645024"/>
            <a:ext cx="576064" cy="57606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3779912" y="4005064"/>
            <a:ext cx="576064" cy="57606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6012160" y="3789040"/>
            <a:ext cx="576064" cy="57606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7884368" y="3429000"/>
            <a:ext cx="576064" cy="57606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8" descr="http://tapenik.ru/dizain/boy_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sp>
        <p:nvSpPr>
          <p:cNvPr id="37" name="Управляющая кнопка: настраиваемая 36">
            <a:hlinkClick r:id="rId5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1622728"/>
              <a:ext cx="8064896" cy="68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86945"/>
              <a:ext cx="8064896" cy="67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707904" y="3140968"/>
              <a:ext cx="1656184" cy="1656184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796136" y="2996952"/>
              <a:ext cx="1944216" cy="1944216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flipV="1">
              <a:off x="4499992" y="393305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V="1">
              <a:off x="6732240" y="393305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6" idx="0"/>
              <a:endCxn id="18" idx="4"/>
            </p:cNvCxnSpPr>
            <p:nvPr/>
          </p:nvCxnSpPr>
          <p:spPr>
            <a:xfrm>
              <a:off x="4535996" y="4005064"/>
              <a:ext cx="0" cy="792088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27" idx="0"/>
              <a:endCxn id="22" idx="4"/>
            </p:cNvCxnSpPr>
            <p:nvPr/>
          </p:nvCxnSpPr>
          <p:spPr>
            <a:xfrm>
              <a:off x="6768244" y="4005064"/>
              <a:ext cx="0" cy="936104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732240" y="4293096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23928" y="4149080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1" name="Прямая соединительная линия 50"/>
          <p:cNvCxnSpPr>
            <a:stCxn id="26" idx="5"/>
            <a:endCxn id="27" idx="3"/>
          </p:cNvCxnSpPr>
          <p:nvPr/>
        </p:nvCxnSpPr>
        <p:spPr>
          <a:xfrm>
            <a:off x="4561455" y="3943601"/>
            <a:ext cx="21813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Левая фигурная скобка 52"/>
          <p:cNvSpPr/>
          <p:nvPr/>
        </p:nvSpPr>
        <p:spPr>
          <a:xfrm rot="5400000">
            <a:off x="5490102" y="2438890"/>
            <a:ext cx="396044" cy="2232248"/>
          </a:xfrm>
          <a:prstGeom prst="leftBrace">
            <a:avLst>
              <a:gd name="adj1" fmla="val 66535"/>
              <a:gd name="adj2" fmla="val 48015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220072" y="2780928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53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47664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60232" y="479715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40352" y="278092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2890838" y="2276475"/>
          <a:ext cx="23352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5" imgW="18897600" imgH="5486400" progId="Equation.3">
                  <p:embed/>
                </p:oleObj>
              </mc:Choice>
              <mc:Fallback>
                <p:oleObj name="Формула" r:id="rId5" imgW="18897600" imgH="54864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0838" y="2276475"/>
                        <a:ext cx="2335212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812360" y="299695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7" imgW="16154400" imgH="4267200" progId="Equation.3">
                  <p:embed/>
                </p:oleObj>
              </mc:Choice>
              <mc:Fallback>
                <p:oleObj name="Формула" r:id="rId7" imgW="16154400" imgH="42672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9" imgW="26822400" imgH="5486400" progId="Equation.3">
                  <p:embed/>
                </p:oleObj>
              </mc:Choice>
              <mc:Fallback>
                <p:oleObj name="Формула" r:id="rId9" imgW="26822400" imgH="54864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195736" y="3861048"/>
          <a:ext cx="316071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11" imgW="25603200" imgH="9448800" progId="Equation.3">
                  <p:embed/>
                </p:oleObj>
              </mc:Choice>
              <mc:Fallback>
                <p:oleObj name="Формула" r:id="rId11" imgW="25603200" imgH="94488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5736" y="3861048"/>
                        <a:ext cx="3160712" cy="1135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2339752" y="5157192"/>
          <a:ext cx="21828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3" imgW="17678400" imgH="4876800" progId="Equation.3">
                  <p:embed/>
                </p:oleObj>
              </mc:Choice>
              <mc:Fallback>
                <p:oleObj name="Формула" r:id="rId13" imgW="17678400" imgH="4876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9752" y="5157192"/>
                        <a:ext cx="2182813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275856" y="4941168"/>
            <a:ext cx="1224136" cy="79208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15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39552" y="3356993"/>
              <a:ext cx="8064896" cy="6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45" grpId="0"/>
      <p:bldP spid="47" grpId="0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0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98387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15" name="Прямая соединительная линия 114"/>
          <p:cNvCxnSpPr/>
          <p:nvPr/>
        </p:nvCxnSpPr>
        <p:spPr>
          <a:xfrm flipH="1">
            <a:off x="5652120" y="2492896"/>
            <a:ext cx="1008112" cy="273630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6732240" y="2636912"/>
            <a:ext cx="1008112" cy="273630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084168" y="2492896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596336" y="2780928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2411760" y="2420888"/>
          <a:ext cx="10922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6" imgW="8839200" imgH="4267200" progId="Equation.3">
                  <p:embed/>
                </p:oleObj>
              </mc:Choice>
              <mc:Fallback>
                <p:oleObj name="Формула" r:id="rId6" imgW="8839200" imgH="4267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1760" y="2420888"/>
                        <a:ext cx="1092200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8" name="Прямая соединительная линия 127"/>
          <p:cNvCxnSpPr/>
          <p:nvPr/>
        </p:nvCxnSpPr>
        <p:spPr>
          <a:xfrm>
            <a:off x="5292080" y="2996952"/>
            <a:ext cx="3168352" cy="115212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7403775">
            <a:off x="4237249" y="3443327"/>
            <a:ext cx="4968552" cy="922357"/>
          </a:xfrm>
          <a:prstGeom prst="rect">
            <a:avLst/>
          </a:prstGeom>
          <a:noFill/>
        </p:spPr>
      </p:pic>
      <p:pic>
        <p:nvPicPr>
          <p:cNvPr id="126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37974" flipV="1">
            <a:off x="3547905" y="3080148"/>
            <a:ext cx="3501007" cy="2120768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8100392" y="364502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97" name="Object 21"/>
          <p:cNvGraphicFramePr>
            <a:graphicFrameLocks noChangeAspect="1"/>
          </p:cNvGraphicFramePr>
          <p:nvPr/>
        </p:nvGraphicFramePr>
        <p:xfrm>
          <a:off x="2430463" y="2924175"/>
          <a:ext cx="10541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10" imgW="8534400" imgH="4267200" progId="Equation.3">
                  <p:embed/>
                </p:oleObj>
              </mc:Choice>
              <mc:Fallback>
                <p:oleObj name="Формула" r:id="rId10" imgW="8534400" imgH="42672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0463" y="2924175"/>
                        <a:ext cx="1054100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Правая фигурная скобка 130"/>
          <p:cNvSpPr/>
          <p:nvPr/>
        </p:nvSpPr>
        <p:spPr>
          <a:xfrm>
            <a:off x="3419872" y="2492896"/>
            <a:ext cx="288032" cy="914400"/>
          </a:xfrm>
          <a:prstGeom prst="rightBrace">
            <a:avLst>
              <a:gd name="adj1" fmla="val 44710"/>
              <a:gd name="adj2" fmla="val 47917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право с вырезом 131"/>
          <p:cNvSpPr/>
          <p:nvPr/>
        </p:nvSpPr>
        <p:spPr>
          <a:xfrm>
            <a:off x="3923928" y="2780928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1398" name="Object 22"/>
          <p:cNvGraphicFramePr>
            <a:graphicFrameLocks noChangeAspect="1"/>
          </p:cNvGraphicFramePr>
          <p:nvPr/>
        </p:nvGraphicFramePr>
        <p:xfrm>
          <a:off x="2195736" y="3645024"/>
          <a:ext cx="1535272" cy="72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12" imgW="8839200" imgH="4267200" progId="Equation.3">
                  <p:embed/>
                </p:oleObj>
              </mc:Choice>
              <mc:Fallback>
                <p:oleObj name="Формула" r:id="rId12" imgW="8839200" imgH="42672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95736" y="3645024"/>
                        <a:ext cx="1535272" cy="720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37974" flipV="1">
            <a:off x="2446956" y="2680941"/>
            <a:ext cx="3596411" cy="2178560"/>
          </a:xfrm>
          <a:prstGeom prst="rect">
            <a:avLst/>
          </a:prstGeom>
          <a:noFill/>
        </p:spPr>
      </p:pic>
      <p:sp>
        <p:nvSpPr>
          <p:cNvPr id="134" name="Управляющая кнопка: настраиваемая 133">
            <a:hlinkClick r:id="rId14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11" grpId="0" animBg="1"/>
      <p:bldP spid="131" grpId="0" animBg="1"/>
      <p:bldP spid="1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301208"/>
              <a:ext cx="7560840" cy="30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43609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69150"/>
            </a:avLst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32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2051720" y="2348880"/>
            <a:ext cx="3865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треугольнике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равна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два угла тупые, 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больше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20283671">
            <a:off x="2076918" y="3245219"/>
            <a:ext cx="5007890" cy="720080"/>
          </a:xfrm>
          <a:prstGeom prst="rec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№34 Углы. Окружность.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6" grpId="1" animBg="1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67544" y="1556792"/>
            <a:ext cx="8208912" cy="792088"/>
            <a:chOff x="467544" y="1556792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51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628800"/>
              <a:ext cx="7992888" cy="6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51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1" y="2482711"/>
              <a:ext cx="8064897" cy="65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4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510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7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467544" y="4149080"/>
            <a:ext cx="8208912" cy="792088"/>
            <a:chOff x="467544" y="4149080"/>
            <a:chExt cx="8208912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510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221088"/>
              <a:ext cx="8064896" cy="6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Группа 46"/>
          <p:cNvGrpSpPr/>
          <p:nvPr/>
        </p:nvGrpSpPr>
        <p:grpSpPr>
          <a:xfrm>
            <a:off x="467544" y="5013176"/>
            <a:ext cx="8208912" cy="792088"/>
            <a:chOff x="467544" y="5013176"/>
            <a:chExt cx="8208912" cy="7920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510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79351"/>
              <a:ext cx="8064896" cy="65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812360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628800"/>
              <a:ext cx="7992888" cy="6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578864">
            <a:off x="2447847" y="3967584"/>
            <a:ext cx="4968552" cy="922357"/>
          </a:xfrm>
          <a:prstGeom prst="rect">
            <a:avLst/>
          </a:prstGeom>
          <a:noFill/>
        </p:spPr>
      </p:pic>
      <p:pic>
        <p:nvPicPr>
          <p:cNvPr id="7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2616774" y="1252409"/>
            <a:ext cx="2304256" cy="142149"/>
          </a:xfrm>
          <a:prstGeom prst="rect">
            <a:avLst/>
          </a:prstGeom>
          <a:noFill/>
        </p:spPr>
      </p:pic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419872" y="2348880"/>
            <a:ext cx="3672408" cy="3456384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2593618">
            <a:off x="3189029" y="1911487"/>
            <a:ext cx="4731341" cy="2939862"/>
          </a:xfrm>
          <a:prstGeom prst="rect">
            <a:avLst/>
          </a:prstGeom>
          <a:noFill/>
        </p:spPr>
      </p:pic>
      <p:pic>
        <p:nvPicPr>
          <p:cNvPr id="8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2400749" y="4204737"/>
            <a:ext cx="2304256" cy="142149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4788024" y="314096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359729">
            <a:off x="2974465" y="3833128"/>
            <a:ext cx="4968552" cy="922357"/>
          </a:xfrm>
          <a:prstGeom prst="rect">
            <a:avLst/>
          </a:prstGeom>
          <a:noFill/>
        </p:spPr>
      </p:pic>
      <p:cxnSp>
        <p:nvCxnSpPr>
          <p:cNvPr id="83" name="Прямая соединительная линия 82"/>
          <p:cNvCxnSpPr/>
          <p:nvPr/>
        </p:nvCxnSpPr>
        <p:spPr>
          <a:xfrm flipH="1">
            <a:off x="3275856" y="2348880"/>
            <a:ext cx="3888432" cy="3024336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16016" y="422108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40278 0.49607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32413 -0.3544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1" y="2482711"/>
              <a:ext cx="8064897" cy="65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67744" y="2276872"/>
            <a:ext cx="6192688" cy="648072"/>
          </a:xfrm>
          <a:prstGeom prst="rect">
            <a:avLst/>
          </a:prstGeom>
          <a:solidFill>
            <a:srgbClr val="6565D9"/>
          </a:solidFill>
          <a:ln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равенства треугольников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771800" y="3068960"/>
            <a:ext cx="1080120" cy="648072"/>
          </a:xfrm>
          <a:prstGeom prst="actionButtonBlank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763688" y="3933056"/>
            <a:ext cx="6120680" cy="2304256"/>
            <a:chOff x="1763688" y="3933056"/>
            <a:chExt cx="6120680" cy="2304256"/>
          </a:xfrm>
        </p:grpSpPr>
        <p:sp>
          <p:nvSpPr>
            <p:cNvPr id="54" name="Прямоугольная выноска 53"/>
            <p:cNvSpPr/>
            <p:nvPr/>
          </p:nvSpPr>
          <p:spPr>
            <a:xfrm>
              <a:off x="1763688" y="3933056"/>
              <a:ext cx="6120680" cy="2304256"/>
            </a:xfrm>
            <a:prstGeom prst="wedgeRectCallout">
              <a:avLst>
                <a:gd name="adj1" fmla="val -21080"/>
                <a:gd name="adj2" fmla="val -63435"/>
              </a:avLst>
            </a:prstGeom>
            <a:solidFill>
              <a:srgbClr val="F2EFF5"/>
            </a:solidFill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>
              <a:off x="4499992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>
              <a:off x="6228184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rot="9392162">
              <a:off x="5372628" y="4381756"/>
              <a:ext cx="553213" cy="51947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rot="9392162">
              <a:off x="7100820" y="4381756"/>
              <a:ext cx="553213" cy="51947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004048" y="5085184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932040" y="5157192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732240" y="5085184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660232" y="5157192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724128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7524328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835696" y="4077072"/>
              <a:ext cx="32570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двум сторонам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углу между ними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4644008" y="3068960"/>
            <a:ext cx="1080120" cy="648072"/>
          </a:xfrm>
          <a:prstGeom prst="actionButtonBlank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1763688" y="3933056"/>
            <a:ext cx="6120680" cy="2408288"/>
            <a:chOff x="1763688" y="3933056"/>
            <a:chExt cx="6120680" cy="2408288"/>
          </a:xfrm>
        </p:grpSpPr>
        <p:sp>
          <p:nvSpPr>
            <p:cNvPr id="82" name="Прямоугольная выноска 81"/>
            <p:cNvSpPr/>
            <p:nvPr/>
          </p:nvSpPr>
          <p:spPr>
            <a:xfrm>
              <a:off x="1763688" y="3933056"/>
              <a:ext cx="6120680" cy="2304256"/>
            </a:xfrm>
            <a:prstGeom prst="wedgeRectCallout">
              <a:avLst>
                <a:gd name="adj1" fmla="val 11133"/>
                <a:gd name="adj2" fmla="val -64675"/>
              </a:avLst>
            </a:prstGeom>
            <a:solidFill>
              <a:srgbClr val="F2EFF5"/>
            </a:solidFill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4499992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>
              <a:off x="6228184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9392162">
              <a:off x="5372628" y="4381756"/>
              <a:ext cx="553213" cy="51947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Дуга 85"/>
            <p:cNvSpPr/>
            <p:nvPr/>
          </p:nvSpPr>
          <p:spPr>
            <a:xfrm rot="9392162">
              <a:off x="7100820" y="4381756"/>
              <a:ext cx="553213" cy="51947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5724128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7452320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835696" y="4077072"/>
              <a:ext cx="33949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Дуга 89"/>
            <p:cNvSpPr/>
            <p:nvPr/>
          </p:nvSpPr>
          <p:spPr>
            <a:xfrm rot="9392162">
              <a:off x="7158259" y="4363997"/>
              <a:ext cx="444108" cy="4236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rot="9392162">
              <a:off x="5430066" y="4363997"/>
              <a:ext cx="444108" cy="42363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Дуга 91"/>
            <p:cNvSpPr/>
            <p:nvPr/>
          </p:nvSpPr>
          <p:spPr>
            <a:xfrm rot="15553057">
              <a:off x="7351410" y="5816761"/>
              <a:ext cx="568105" cy="481062"/>
            </a:xfrm>
            <a:prstGeom prst="arc">
              <a:avLst>
                <a:gd name="adj1" fmla="val 16200000"/>
                <a:gd name="adj2" fmla="val 160252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/>
            <p:cNvSpPr/>
            <p:nvPr/>
          </p:nvSpPr>
          <p:spPr>
            <a:xfrm rot="15553057">
              <a:off x="5610405" y="5793833"/>
              <a:ext cx="553213" cy="519476"/>
            </a:xfrm>
            <a:prstGeom prst="arc">
              <a:avLst>
                <a:gd name="adj1" fmla="val 16200000"/>
                <a:gd name="adj2" fmla="val 105654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6516216" y="3068960"/>
            <a:ext cx="1080120" cy="648072"/>
          </a:xfrm>
          <a:prstGeom prst="actionButtonBlank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763688" y="3933056"/>
            <a:ext cx="6120680" cy="2304256"/>
            <a:chOff x="1763688" y="3933056"/>
            <a:chExt cx="6120680" cy="2304256"/>
          </a:xfrm>
        </p:grpSpPr>
        <p:sp>
          <p:nvSpPr>
            <p:cNvPr id="96" name="Прямоугольная выноска 95"/>
            <p:cNvSpPr/>
            <p:nvPr/>
          </p:nvSpPr>
          <p:spPr>
            <a:xfrm>
              <a:off x="1763688" y="3933056"/>
              <a:ext cx="6120680" cy="2304256"/>
            </a:xfrm>
            <a:prstGeom prst="wedgeRectCallout">
              <a:avLst>
                <a:gd name="adj1" fmla="val 31208"/>
                <a:gd name="adj2" fmla="val -62608"/>
              </a:avLst>
            </a:prstGeom>
            <a:solidFill>
              <a:srgbClr val="F2EFF5"/>
            </a:solidFill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>
              <a:off x="4499992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>
              <a:off x="6228184" y="4365104"/>
              <a:ext cx="1512168" cy="1706488"/>
            </a:xfrm>
            <a:prstGeom prst="triangle">
              <a:avLst>
                <a:gd name="adj" fmla="val 75144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724128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7452320" y="530120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835696" y="4077072"/>
              <a:ext cx="3128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5220072" y="5949280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292080" y="5949280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020272" y="5949280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6948264" y="5949280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5724128" y="5373216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5724128" y="5229200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V="1">
              <a:off x="7452320" y="5229200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7452320" y="5373216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932040" y="51571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660232" y="51571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Прямоугольник 1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измерения,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признакам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треугольников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80" grpId="0" animBg="1"/>
      <p:bldP spid="94" grpId="0" animBg="1"/>
      <p:bldP spid="112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67544" y="1556792"/>
            <a:ext cx="8208912" cy="792088"/>
            <a:chOff x="467544" y="1556792"/>
            <a:chExt cx="8208912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7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464084"/>
              <a:ext cx="8064896" cy="657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1" y="3356992"/>
              <a:ext cx="806489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7544" y="4149080"/>
            <a:ext cx="8208912" cy="792088"/>
            <a:chOff x="467544" y="4149080"/>
            <a:chExt cx="8208912" cy="79208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261859"/>
              <a:ext cx="8064896" cy="6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467544" y="5013176"/>
            <a:ext cx="8208912" cy="792088"/>
            <a:chOff x="467544" y="5013176"/>
            <a:chExt cx="8208912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85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68344" y="335699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2240" y="407707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2890838" y="2276475"/>
          <a:ext cx="23352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5" imgW="18897600" imgH="5486400" progId="Equation.3">
                  <p:embed/>
                </p:oleObj>
              </mc:Choice>
              <mc:Fallback>
                <p:oleObj name="Формула" r:id="rId5" imgW="18897600" imgH="54864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0838" y="2276475"/>
                        <a:ext cx="2335212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04248" y="429309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7" imgW="16154400" imgH="4267200" progId="Equation.3">
                  <p:embed/>
                </p:oleObj>
              </mc:Choice>
              <mc:Fallback>
                <p:oleObj name="Формула" r:id="rId7" imgW="16154400" imgH="42672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9" imgW="26822400" imgH="5486400" progId="Equation.3">
                  <p:embed/>
                </p:oleObj>
              </mc:Choice>
              <mc:Fallback>
                <p:oleObj name="Формула" r:id="rId9" imgW="26822400" imgH="5486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2197100" y="4005263"/>
          <a:ext cx="3311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11" imgW="26822400" imgH="5486400" progId="Equation.3">
                  <p:embed/>
                </p:oleObj>
              </mc:Choice>
              <mc:Fallback>
                <p:oleObj name="Формула" r:id="rId11" imgW="26822400" imgH="54864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7100" y="4005263"/>
                        <a:ext cx="3311525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2308225" y="5013325"/>
          <a:ext cx="21828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3" imgW="17678400" imgH="4876800" progId="Equation.3">
                  <p:embed/>
                </p:oleObj>
              </mc:Choice>
              <mc:Fallback>
                <p:oleObj name="Формула" r:id="rId13" imgW="176784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08225" y="5013325"/>
                        <a:ext cx="2182813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275856" y="4869160"/>
            <a:ext cx="1224136" cy="7920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7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41" grpId="0"/>
      <p:bldP spid="42" grpId="0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Управляющая кнопка: настраиваемая 17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467544" y="1340768"/>
            <a:ext cx="8208912" cy="792088"/>
            <a:chOff x="467544" y="4149080"/>
            <a:chExt cx="8208912" cy="792088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221088"/>
              <a:ext cx="8064896" cy="6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" name="Группа 16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6565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4572000" y="3068960"/>
              <a:ext cx="2232248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3563888" y="4797152"/>
              <a:ext cx="3384376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6804248" y="3068960"/>
              <a:ext cx="144016" cy="172819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3563888" y="3068960"/>
              <a:ext cx="1008112" cy="172819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3203848" y="47251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11960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804248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876256" y="47251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612798" y="2211738"/>
            <a:ext cx="4968552" cy="922357"/>
          </a:xfrm>
          <a:prstGeom prst="rect">
            <a:avLst/>
          </a:prstGeom>
          <a:noFill/>
        </p:spPr>
      </p:pic>
      <p:pic>
        <p:nvPicPr>
          <p:cNvPr id="17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572000" y="2564904"/>
            <a:ext cx="3596411" cy="2178560"/>
          </a:xfrm>
          <a:prstGeom prst="rect">
            <a:avLst/>
          </a:prstGeom>
          <a:noFill/>
        </p:spPr>
      </p:pic>
      <p:pic>
        <p:nvPicPr>
          <p:cNvPr id="17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42483">
            <a:off x="2446213" y="4980545"/>
            <a:ext cx="4968552" cy="922357"/>
          </a:xfrm>
          <a:prstGeom prst="rect">
            <a:avLst/>
          </a:prstGeom>
          <a:noFill/>
        </p:spPr>
      </p:pic>
      <p:pic>
        <p:nvPicPr>
          <p:cNvPr id="172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62246" flipV="1">
            <a:off x="3863603" y="2027900"/>
            <a:ext cx="3596411" cy="21785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035 -0.24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1.85185E-6 L -0.3632 0.04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79351"/>
              <a:ext cx="8064896" cy="65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Прямая соединительная линия 30"/>
          <p:cNvCxnSpPr/>
          <p:nvPr/>
        </p:nvCxnSpPr>
        <p:spPr>
          <a:xfrm>
            <a:off x="5220072" y="2852936"/>
            <a:ext cx="1584176" cy="2016224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172400" y="3356992"/>
            <a:ext cx="0" cy="1512168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04248" y="4869160"/>
            <a:ext cx="1368152" cy="0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/>
          <p:cNvSpPr/>
          <p:nvPr/>
        </p:nvSpPr>
        <p:spPr>
          <a:xfrm rot="19611377">
            <a:off x="6300192" y="4437112"/>
            <a:ext cx="914400" cy="914400"/>
          </a:xfrm>
          <a:prstGeom prst="arc">
            <a:avLst>
              <a:gd name="adj1" fmla="val 16200000"/>
              <a:gd name="adj2" fmla="val 197226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00192" y="393305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90º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Фигура, имеющая форму буквы L 49"/>
          <p:cNvSpPr/>
          <p:nvPr/>
        </p:nvSpPr>
        <p:spPr>
          <a:xfrm rot="5400000">
            <a:off x="7801508" y="4519972"/>
            <a:ext cx="360040" cy="338336"/>
          </a:xfrm>
          <a:prstGeom prst="corner">
            <a:avLst>
              <a:gd name="adj1" fmla="val 1042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45"/>
          <p:cNvSpPr txBox="1"/>
          <p:nvPr/>
        </p:nvSpPr>
        <p:spPr>
          <a:xfrm>
            <a:off x="2051720" y="2348880"/>
            <a:ext cx="386580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треугольнике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углов равна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один угол тупой, 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– прямой, 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больше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20283671">
            <a:off x="2508965" y="3762378"/>
            <a:ext cx="5007890" cy="720080"/>
          </a:xfrm>
          <a:prstGeom prst="rec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№35 Периметр. Треугольник. Четырёхугольник.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8" grpId="0" animBg="1"/>
      <p:bldP spid="52" grpId="0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7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9"/>
          <p:cNvGrpSpPr/>
          <p:nvPr/>
        </p:nvGrpSpPr>
        <p:grpSpPr>
          <a:xfrm>
            <a:off x="1835696" y="2276872"/>
            <a:ext cx="6768752" cy="1901825"/>
            <a:chOff x="1763688" y="2276872"/>
            <a:chExt cx="6768752" cy="190182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08304" y="227687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2040" y="3717032"/>
              <a:ext cx="3456384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0404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88224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>
              <a:endCxn id="57" idx="0"/>
            </p:cNvCxnSpPr>
            <p:nvPr/>
          </p:nvCxnSpPr>
          <p:spPr>
            <a:xfrm flipH="1">
              <a:off x="6791966" y="2420888"/>
              <a:ext cx="372322" cy="1296144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028384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339752" y="2348880"/>
            <a:ext cx="27432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6" imgW="25298400" imgH="4267200" progId="Equation.3">
                    <p:embed/>
                  </p:oleObj>
                </mc:Choice>
                <mc:Fallback>
                  <p:oleObj name="Формула" r:id="rId6" imgW="25298400" imgH="42672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39752" y="2348880"/>
                          <a:ext cx="27432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5230242" y="2349500"/>
            <a:ext cx="112395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8" imgW="10363200" imgH="4876800" progId="Equation.3">
                    <p:embed/>
                  </p:oleObj>
                </mc:Choice>
                <mc:Fallback>
                  <p:oleObj name="Формула" r:id="rId8" imgW="10363200" imgH="4876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30242" y="2349500"/>
                          <a:ext cx="1123950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Прямая соединительная линия 61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0272" y="30689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0329275">
            <a:off x="5859912" y="2913064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1"/>
          <p:cNvGraphicFramePr>
            <a:graphicFrameLocks noChangeAspect="1"/>
          </p:cNvGraphicFramePr>
          <p:nvPr/>
        </p:nvGraphicFramePr>
        <p:xfrm>
          <a:off x="1907704" y="3068960"/>
          <a:ext cx="376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10" imgW="34747200" imgH="4876800" progId="Equation.3">
                  <p:embed/>
                </p:oleObj>
              </mc:Choice>
              <mc:Fallback>
                <p:oleObj name="Формула" r:id="rId10" imgW="34747200" imgH="48768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7704" y="3068960"/>
                        <a:ext cx="3767137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5"/>
          <p:cNvGraphicFramePr>
            <a:graphicFrameLocks noChangeAspect="1"/>
          </p:cNvGraphicFramePr>
          <p:nvPr/>
        </p:nvGraphicFramePr>
        <p:xfrm>
          <a:off x="1990725" y="4005263"/>
          <a:ext cx="28749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2" imgW="26517600" imgH="4876800" progId="Equation.3">
                  <p:embed/>
                </p:oleObj>
              </mc:Choice>
              <mc:Fallback>
                <p:oleObj name="Формула" r:id="rId12" imgW="26517600" imgH="4876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90725" y="4005263"/>
                        <a:ext cx="2874963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"/>
          <p:cNvGraphicFramePr>
            <a:graphicFrameLocks noChangeAspect="1"/>
          </p:cNvGraphicFramePr>
          <p:nvPr/>
        </p:nvGraphicFramePr>
        <p:xfrm>
          <a:off x="1979712" y="4581128"/>
          <a:ext cx="16192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4" imgW="14935200" imgH="4876800" progId="Equation.3">
                  <p:embed/>
                </p:oleObj>
              </mc:Choice>
              <mc:Fallback>
                <p:oleObj name="Формула" r:id="rId14" imgW="149352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9712" y="4581128"/>
                        <a:ext cx="161925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/>
        </p:nvGraphicFramePr>
        <p:xfrm>
          <a:off x="2051720" y="5085184"/>
          <a:ext cx="12239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6" imgW="11277600" imgH="4876800" progId="Equation.3">
                  <p:embed/>
                </p:oleObj>
              </mc:Choice>
              <mc:Fallback>
                <p:oleObj name="Формула" r:id="rId16" imgW="112776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1720" y="5085184"/>
                        <a:ext cx="1223963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/>
        </p:nvGraphicFramePr>
        <p:xfrm>
          <a:off x="5667375" y="4221163"/>
          <a:ext cx="21161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8" imgW="19507200" imgH="4876800" progId="Equation.3">
                  <p:embed/>
                </p:oleObj>
              </mc:Choice>
              <mc:Fallback>
                <p:oleObj name="Формула" r:id="rId18" imgW="19507200" imgH="48768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67375" y="4221163"/>
                        <a:ext cx="2116138" cy="515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9"/>
          <p:cNvGraphicFramePr>
            <a:graphicFrameLocks noChangeAspect="1"/>
          </p:cNvGraphicFramePr>
          <p:nvPr/>
        </p:nvGraphicFramePr>
        <p:xfrm>
          <a:off x="5652120" y="4869160"/>
          <a:ext cx="23145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20" imgW="21336000" imgH="4876800" progId="Equation.3">
                  <p:embed/>
                </p:oleObj>
              </mc:Choice>
              <mc:Fallback>
                <p:oleObj name="Формула" r:id="rId20" imgW="21336000" imgH="4876800" progId="Equation.3">
                  <p:embed/>
                  <p:pic>
                    <p:nvPicPr>
                      <p:cNvPr id="0" name="Изображение 103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2120" y="4869160"/>
                        <a:ext cx="23145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464084"/>
              <a:ext cx="8064896" cy="657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5"/>
          <p:cNvGrpSpPr/>
          <p:nvPr/>
        </p:nvGrpSpPr>
        <p:grpSpPr>
          <a:xfrm>
            <a:off x="2339752" y="2420888"/>
            <a:ext cx="5976664" cy="2952328"/>
            <a:chOff x="2339752" y="2420888"/>
            <a:chExt cx="5976664" cy="295232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39752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2699792" y="3140968"/>
              <a:ext cx="5040560" cy="1656184"/>
            </a:xfrm>
            <a:prstGeom prst="triangle">
              <a:avLst>
                <a:gd name="adj" fmla="val 37357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7984" y="263691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40352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11760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flipH="1">
            <a:off x="2699792" y="2708920"/>
            <a:ext cx="1080120" cy="20882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03848" y="256490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3261" flipV="1">
            <a:off x="2175326" y="4098880"/>
            <a:ext cx="3501007" cy="2120768"/>
          </a:xfrm>
          <a:prstGeom prst="rect">
            <a:avLst/>
          </a:prstGeom>
          <a:noFill/>
        </p:spPr>
      </p:pic>
      <p:pic>
        <p:nvPicPr>
          <p:cNvPr id="52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20899" flipV="1">
            <a:off x="2185036" y="3756463"/>
            <a:ext cx="3501007" cy="2120768"/>
          </a:xfrm>
          <a:prstGeom prst="rect">
            <a:avLst/>
          </a:prstGeom>
          <a:noFill/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347864" y="2492896"/>
            <a:ext cx="1368152" cy="72008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5880100" y="2708275"/>
          <a:ext cx="16843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7" imgW="15544800" imgH="4267200" progId="Equation.3">
                  <p:embed/>
                </p:oleObj>
              </mc:Choice>
              <mc:Fallback>
                <p:oleObj name="Формула" r:id="rId7" imgW="15544800" imgH="42672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0100" y="2708275"/>
                        <a:ext cx="1684338" cy="449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6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79613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001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2768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6023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44408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2123728" y="2420888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2" imgW="14935200" imgH="3962400" progId="Equation.3">
                  <p:embed/>
                </p:oleObj>
              </mc:Choice>
              <mc:Fallback>
                <p:oleObj name="Формула" r:id="rId2" imgW="14935200" imgH="39624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3728" y="2420888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flipH="1">
            <a:off x="7956376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956376" y="3717032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48064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156176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7"/>
          <p:cNvGraphicFramePr>
            <a:graphicFrameLocks noChangeAspect="1"/>
          </p:cNvGraphicFramePr>
          <p:nvPr/>
        </p:nvGraphicFramePr>
        <p:xfrm>
          <a:off x="2124075" y="2868613"/>
          <a:ext cx="1652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15240000" imgH="3962400" progId="Equation.3">
                  <p:embed/>
                </p:oleObj>
              </mc:Choice>
              <mc:Fallback>
                <p:oleObj name="Формула" r:id="rId4" imgW="15240000" imgH="39624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4075" y="2868613"/>
                        <a:ext cx="165258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/>
          <p:cNvGraphicFramePr>
            <a:graphicFrameLocks noChangeAspect="1"/>
          </p:cNvGraphicFramePr>
          <p:nvPr/>
        </p:nvGraphicFramePr>
        <p:xfrm>
          <a:off x="2555776" y="3284984"/>
          <a:ext cx="11572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10668000" imgH="4267200" progId="Equation.3">
                  <p:embed/>
                </p:oleObj>
              </mc:Choice>
              <mc:Fallback>
                <p:oleObj name="Формула" r:id="rId6" imgW="10668000" imgH="42672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776" y="3284984"/>
                        <a:ext cx="1157287" cy="44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9"/>
          <p:cNvGraphicFramePr>
            <a:graphicFrameLocks noChangeAspect="1"/>
          </p:cNvGraphicFramePr>
          <p:nvPr/>
        </p:nvGraphicFramePr>
        <p:xfrm>
          <a:off x="1763688" y="3717032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23774400" imgH="4267200" progId="Equation.3">
                  <p:embed/>
                </p:oleObj>
              </mc:Choice>
              <mc:Fallback>
                <p:oleObj name="Формула" r:id="rId8" imgW="23774400" imgH="42672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3688" y="3717032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0"/>
          <p:cNvGraphicFramePr>
            <a:graphicFrameLocks noChangeAspect="1"/>
          </p:cNvGraphicFramePr>
          <p:nvPr/>
        </p:nvGraphicFramePr>
        <p:xfrm>
          <a:off x="1691680" y="4149080"/>
          <a:ext cx="317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29260800" imgH="4876800" progId="Equation.3">
                  <p:embed/>
                </p:oleObj>
              </mc:Choice>
              <mc:Fallback>
                <p:oleObj name="Формула" r:id="rId10" imgW="29260800" imgH="48768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91680" y="4149080"/>
                        <a:ext cx="317500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Группа 74"/>
          <p:cNvGrpSpPr/>
          <p:nvPr/>
        </p:nvGrpSpPr>
        <p:grpSpPr>
          <a:xfrm>
            <a:off x="539552" y="1340768"/>
            <a:ext cx="8208912" cy="792088"/>
            <a:chOff x="467544" y="3284984"/>
            <a:chExt cx="8208912" cy="79208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9551" y="3356992"/>
              <a:ext cx="806489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Равнобедренный треугольник 77"/>
          <p:cNvSpPr/>
          <p:nvPr/>
        </p:nvSpPr>
        <p:spPr>
          <a:xfrm>
            <a:off x="4860032" y="2492896"/>
            <a:ext cx="1728192" cy="2664296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6732240" y="2492896"/>
            <a:ext cx="1728192" cy="2664296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7092280" y="3645024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092280" y="378904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1691680" y="4581128"/>
          <a:ext cx="33734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3" imgW="31089600" imgH="4876800" progId="Equation.3">
                  <p:embed/>
                </p:oleObj>
              </mc:Choice>
              <mc:Fallback>
                <p:oleObj name="Формула" r:id="rId13" imgW="310896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1680" y="4581128"/>
                        <a:ext cx="3373438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 rot="20688272">
            <a:off x="2397353" y="3900363"/>
            <a:ext cx="5399667" cy="11597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…боковую сторону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угол при вершине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Дуга 87"/>
          <p:cNvSpPr/>
          <p:nvPr/>
        </p:nvSpPr>
        <p:spPr>
          <a:xfrm rot="7590904">
            <a:off x="7367655" y="2552006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7590904">
            <a:off x="5495446" y="2624014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3203848" y="3284984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73" grpId="0" animBg="1"/>
      <p:bldP spid="74" grpId="0"/>
      <p:bldP spid="74" grpId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132856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68344" y="335699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32240" y="407707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890838" y="2276475"/>
          <a:ext cx="23352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5" imgW="18897600" imgH="5486400" progId="Equation.3">
                  <p:embed/>
                </p:oleObj>
              </mc:Choice>
              <mc:Fallback>
                <p:oleObj name="Формула" r:id="rId5" imgW="18897600" imgH="54864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0838" y="2276475"/>
                        <a:ext cx="2335212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804248" y="43651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7" imgW="16154400" imgH="4267200" progId="Equation.3">
                  <p:embed/>
                </p:oleObj>
              </mc:Choice>
              <mc:Fallback>
                <p:oleObj name="Формула" r:id="rId7" imgW="16154400" imgH="4267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9" imgW="26822400" imgH="5486400" progId="Equation.3">
                  <p:embed/>
                </p:oleObj>
              </mc:Choice>
              <mc:Fallback>
                <p:oleObj name="Формула" r:id="rId9" imgW="26822400" imgH="54864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197100" y="4005263"/>
          <a:ext cx="3311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11" imgW="26822400" imgH="5486400" progId="Equation.3">
                  <p:embed/>
                </p:oleObj>
              </mc:Choice>
              <mc:Fallback>
                <p:oleObj name="Формула" r:id="rId11" imgW="26822400" imgH="54864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7100" y="4005263"/>
                        <a:ext cx="3311525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2289175" y="5013325"/>
          <a:ext cx="22209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3" imgW="17983200" imgH="4876800" progId="Equation.3">
                  <p:embed/>
                </p:oleObj>
              </mc:Choice>
              <mc:Fallback>
                <p:oleObj name="Формула" r:id="rId13" imgW="17983200" imgH="48768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9175" y="5013325"/>
                        <a:ext cx="2220913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275856" y="4869160"/>
            <a:ext cx="1224136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467544" y="1268760"/>
            <a:ext cx="8208912" cy="792088"/>
            <a:chOff x="467544" y="4149080"/>
            <a:chExt cx="8208912" cy="7920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552" y="4261859"/>
              <a:ext cx="8064896" cy="6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7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85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4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95736" y="2420888"/>
            <a:ext cx="6006474" cy="2952328"/>
            <a:chOff x="2195736" y="2420888"/>
            <a:chExt cx="6006474" cy="295232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95736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9912" y="29249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12360" y="29249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60232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>
            <a:xfrm>
              <a:off x="3059832" y="3284984"/>
              <a:ext cx="4680520" cy="1728192"/>
            </a:xfrm>
            <a:prstGeom prst="parallelogram">
              <a:avLst>
                <a:gd name="adj" fmla="val 61372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9792" y="486916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 Задачи на построение. Равенство треугольников.  Равнобедренный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домой 60">
            <a:hlinkClick r:id="rId6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128325">
            <a:off x="703453" y="3444539"/>
            <a:ext cx="4968552" cy="922357"/>
          </a:xfrm>
          <a:prstGeom prst="rect">
            <a:avLst/>
          </a:prstGeom>
          <a:noFill/>
        </p:spPr>
      </p:pic>
      <p:pic>
        <p:nvPicPr>
          <p:cNvPr id="55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441721" y="2174903"/>
            <a:ext cx="3501007" cy="2120768"/>
          </a:xfrm>
          <a:prstGeom prst="rect">
            <a:avLst/>
          </a:prstGeom>
          <a:noFill/>
        </p:spPr>
      </p:pic>
      <p:pic>
        <p:nvPicPr>
          <p:cNvPr id="6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5013176"/>
            <a:ext cx="4968552" cy="922357"/>
          </a:xfrm>
          <a:prstGeom prst="rect">
            <a:avLst/>
          </a:prstGeom>
          <a:noFill/>
        </p:spPr>
      </p:pic>
      <p:graphicFrame>
        <p:nvGraphicFramePr>
          <p:cNvPr id="57" name="Object 1"/>
          <p:cNvGraphicFramePr>
            <a:graphicFrameLocks noChangeAspect="1"/>
          </p:cNvGraphicFramePr>
          <p:nvPr/>
        </p:nvGraphicFramePr>
        <p:xfrm>
          <a:off x="4572000" y="2564904"/>
          <a:ext cx="1619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9" imgW="14935200" imgH="4267200" progId="Equation.3">
                  <p:embed/>
                </p:oleObj>
              </mc:Choice>
              <mc:Fallback>
                <p:oleObj name="Формула" r:id="rId9" imgW="14935200" imgH="42672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2564904"/>
                        <a:ext cx="1619250" cy="449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6300192" y="2564904"/>
          <a:ext cx="16525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11" imgW="15240000" imgH="4267200" progId="Equation.3">
                  <p:embed/>
                </p:oleObj>
              </mc:Choice>
              <mc:Fallback>
                <p:oleObj name="Формула" r:id="rId11" imgW="15240000" imgH="42672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00192" y="2564904"/>
                        <a:ext cx="1652587" cy="449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441721" y="2174903"/>
            <a:ext cx="3501007" cy="2120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125 -0.25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882 0.007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67544" y="1556792"/>
            <a:ext cx="8208912" cy="792088"/>
            <a:chOff x="467544" y="1556792"/>
            <a:chExt cx="8208912" cy="7920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35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3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533356"/>
              <a:ext cx="8064896" cy="65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3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/>
          <p:nvPr/>
        </p:nvGrpSpPr>
        <p:grpSpPr>
          <a:xfrm>
            <a:off x="467544" y="4149080"/>
            <a:ext cx="8208912" cy="792088"/>
            <a:chOff x="467544" y="4149080"/>
            <a:chExt cx="8208912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35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205219"/>
              <a:ext cx="8064896" cy="6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467544" y="5013176"/>
            <a:ext cx="8208912" cy="792088"/>
            <a:chOff x="467544" y="5013176"/>
            <a:chExt cx="8208912" cy="7920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35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226192"/>
              <a:ext cx="7632848" cy="318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 Первоначальные понятия. Периметр. Равносторонний 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3507</Words>
  <Application>WPS Presentation</Application>
  <PresentationFormat>Экран (4:3)</PresentationFormat>
  <Paragraphs>437</Paragraphs>
  <Slides>33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71</vt:i4>
      </vt:variant>
      <vt:variant>
        <vt:lpstr>幻灯片标题</vt:lpstr>
      </vt:variant>
      <vt:variant>
        <vt:i4>33</vt:i4>
      </vt:variant>
    </vt:vector>
  </HeadingPairs>
  <TitlesOfParts>
    <vt:vector size="11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520</cp:revision>
  <dcterms:created xsi:type="dcterms:W3CDTF">2018-08-09T10:48:00Z</dcterms:created>
  <dcterms:modified xsi:type="dcterms:W3CDTF">2024-11-02T13:49:44Z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61C428422DD14A28B4B497DC4C260B57_12</vt:lpwstr>
  </property>
  <property fmtid="{D5CDD505-2E9C-101B-9397-08002B2CF9AE}" pid="3" name="KSOProductBuildVer">
    <vt:lpwstr>1049-12.2.0.18607</vt:lpwstr>
  </property>
</Properties>
</file>