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0" r:id="rId4"/>
    <p:sldId id="258" r:id="rId5"/>
    <p:sldId id="261" r:id="rId6"/>
    <p:sldId id="263" r:id="rId7"/>
    <p:sldId id="262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6" r:id="rId21"/>
    <p:sldId id="280" r:id="rId22"/>
    <p:sldId id="279" r:id="rId23"/>
    <p:sldId id="281" r:id="rId24"/>
    <p:sldId id="282" r:id="rId25"/>
    <p:sldId id="283" r:id="rId26"/>
    <p:sldId id="309" r:id="rId27"/>
    <p:sldId id="310" r:id="rId28"/>
    <p:sldId id="311" r:id="rId29"/>
    <p:sldId id="312" r:id="rId30"/>
    <p:sldId id="286" r:id="rId31"/>
    <p:sldId id="313" r:id="rId32"/>
    <p:sldId id="314" r:id="rId33"/>
    <p:sldId id="315" r:id="rId34"/>
    <p:sldId id="308" r:id="rId35"/>
    <p:sldId id="307" r:id="rId36"/>
    <p:sldId id="306" r:id="rId37"/>
    <p:sldId id="303" r:id="rId38"/>
    <p:sldId id="302" r:id="rId39"/>
    <p:sldId id="299" r:id="rId40"/>
    <p:sldId id="297" r:id="rId41"/>
    <p:sldId id="298" r:id="rId42"/>
    <p:sldId id="296" r:id="rId43"/>
    <p:sldId id="257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8000"/>
    <a:srgbClr val="1FAC08"/>
    <a:srgbClr val="A46D36"/>
    <a:srgbClr val="ED3617"/>
    <a:srgbClr val="D9571D"/>
    <a:srgbClr val="30B693"/>
    <a:srgbClr val="17B79C"/>
    <a:srgbClr val="8B72AA"/>
    <a:srgbClr val="D2A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5" Type="http://schemas.openxmlformats.org/officeDocument/2006/relationships/image" Target="../media/image62.wmf"/><Relationship Id="rId4" Type="http://schemas.openxmlformats.org/officeDocument/2006/relationships/image" Target="../media/image61.wmf"/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5" Type="http://schemas.openxmlformats.org/officeDocument/2006/relationships/image" Target="../media/image69.wmf"/><Relationship Id="rId4" Type="http://schemas.openxmlformats.org/officeDocument/2006/relationships/image" Target="../media/image68.wmf"/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5" Type="http://schemas.openxmlformats.org/officeDocument/2006/relationships/image" Target="../media/image79.wmf"/><Relationship Id="rId4" Type="http://schemas.openxmlformats.org/officeDocument/2006/relationships/image" Target="../media/image78.wmf"/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5" Type="http://schemas.openxmlformats.org/officeDocument/2006/relationships/image" Target="../media/image84.wmf"/><Relationship Id="rId4" Type="http://schemas.openxmlformats.org/officeDocument/2006/relationships/image" Target="../media/image83.wmf"/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5.vml.rels><?xml version="1.0" encoding="UTF-8" standalone="yes"?>
<Relationships xmlns="http://schemas.openxmlformats.org/package/2006/relationships"><Relationship Id="rId5" Type="http://schemas.openxmlformats.org/officeDocument/2006/relationships/image" Target="../media/image89.wmf"/><Relationship Id="rId4" Type="http://schemas.openxmlformats.org/officeDocument/2006/relationships/image" Target="../media/image88.wmf"/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6.vml.rels><?xml version="1.0" encoding="UTF-8" standalone="yes"?>
<Relationships xmlns="http://schemas.openxmlformats.org/package/2006/relationships"><Relationship Id="rId5" Type="http://schemas.openxmlformats.org/officeDocument/2006/relationships/image" Target="../media/image96.wmf"/><Relationship Id="rId4" Type="http://schemas.openxmlformats.org/officeDocument/2006/relationships/image" Target="../media/image95.wmf"/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7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1.wmf"/><Relationship Id="rId4" Type="http://schemas.openxmlformats.org/officeDocument/2006/relationships/image" Target="../media/image100.wmf"/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8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6.wmf"/><Relationship Id="rId4" Type="http://schemas.openxmlformats.org/officeDocument/2006/relationships/image" Target="../media/image105.wmf"/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19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1.wmf"/><Relationship Id="rId4" Type="http://schemas.openxmlformats.org/officeDocument/2006/relationships/image" Target="../media/image110.wmf"/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6.wmf"/><Relationship Id="rId4" Type="http://schemas.openxmlformats.org/officeDocument/2006/relationships/image" Target="../media/image115.wmf"/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2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2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23.vml.rels><?xml version="1.0" encoding="UTF-8" standalone="yes"?>
<Relationships xmlns="http://schemas.openxmlformats.org/package/2006/relationships"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24.vml.rels><?xml version="1.0" encoding="UTF-8" standalone="yes"?>
<Relationships xmlns="http://schemas.openxmlformats.org/package/2006/relationships"><Relationship Id="rId6" Type="http://schemas.openxmlformats.org/officeDocument/2006/relationships/image" Target="../media/image142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25.vml.rels><?xml version="1.0" encoding="UTF-8" standalone="yes"?>
<Relationships xmlns="http://schemas.openxmlformats.org/package/2006/relationships"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26.vml.rels><?xml version="1.0" encoding="UTF-8" standalone="yes"?>
<Relationships xmlns="http://schemas.openxmlformats.org/package/2006/relationships"><Relationship Id="rId6" Type="http://schemas.openxmlformats.org/officeDocument/2006/relationships/image" Target="../media/image155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27.vml.rels><?xml version="1.0" encoding="UTF-8" standalone="yes"?>
<Relationships xmlns="http://schemas.openxmlformats.org/package/2006/relationships"><Relationship Id="rId6" Type="http://schemas.openxmlformats.org/officeDocument/2006/relationships/image" Target="../media/image161.wmf"/><Relationship Id="rId5" Type="http://schemas.openxmlformats.org/officeDocument/2006/relationships/image" Target="../media/image160.wmf"/><Relationship Id="rId4" Type="http://schemas.openxmlformats.org/officeDocument/2006/relationships/image" Target="../media/image159.wmf"/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28.vml.rels><?xml version="1.0" encoding="UTF-8" standalone="yes"?>
<Relationships xmlns="http://schemas.openxmlformats.org/package/2006/relationships"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29.vml.rels><?xml version="1.0" encoding="UTF-8" standalone="yes"?>
<Relationships xmlns="http://schemas.openxmlformats.org/package/2006/relationships"><Relationship Id="rId6" Type="http://schemas.openxmlformats.org/officeDocument/2006/relationships/image" Target="../media/image173.wmf"/><Relationship Id="rId5" Type="http://schemas.openxmlformats.org/officeDocument/2006/relationships/image" Target="../media/image172.wmf"/><Relationship Id="rId4" Type="http://schemas.openxmlformats.org/officeDocument/2006/relationships/image" Target="../media/image171.wmf"/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0.vml.rels><?xml version="1.0" encoding="UTF-8" standalone="yes"?>
<Relationships xmlns="http://schemas.openxmlformats.org/package/2006/relationships"><Relationship Id="rId6" Type="http://schemas.openxmlformats.org/officeDocument/2006/relationships/image" Target="../media/image179.wmf"/><Relationship Id="rId5" Type="http://schemas.openxmlformats.org/officeDocument/2006/relationships/image" Target="../media/image178.wmf"/><Relationship Id="rId4" Type="http://schemas.openxmlformats.org/officeDocument/2006/relationships/image" Target="../media/image177.wmf"/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wmf"/><Relationship Id="rId1" Type="http://schemas.openxmlformats.org/officeDocument/2006/relationships/image" Target="../media/image184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wmf"/><Relationship Id="rId1" Type="http://schemas.openxmlformats.org/officeDocument/2006/relationships/image" Target="../media/image185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wmf"/><Relationship Id="rId1" Type="http://schemas.openxmlformats.org/officeDocument/2006/relationships/image" Target="../media/image186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wmf"/><Relationship Id="rId1" Type="http://schemas.openxmlformats.org/officeDocument/2006/relationships/image" Target="../media/image187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wmf"/><Relationship Id="rId1" Type="http://schemas.openxmlformats.org/officeDocument/2006/relationships/image" Target="../media/image189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wmf"/><Relationship Id="rId1" Type="http://schemas.openxmlformats.org/officeDocument/2006/relationships/image" Target="../media/image191.wmf"/></Relationships>
</file>

<file path=ppt/drawings/_rels/vmlDrawing38.vml.rels><?xml version="1.0" encoding="UTF-8" standalone="yes"?>
<Relationships xmlns="http://schemas.openxmlformats.org/package/2006/relationships"><Relationship Id="rId4" Type="http://schemas.openxmlformats.org/officeDocument/2006/relationships/image" Target="../media/image196.wmf"/><Relationship Id="rId3" Type="http://schemas.openxmlformats.org/officeDocument/2006/relationships/image" Target="../media/image195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/Relationships>
</file>

<file path=ppt/drawings/_rels/vmlDrawing4.vml.rels><?xml version="1.0" encoding="UTF-8" standalone="yes"?>
<Relationships xmlns="http://schemas.openxmlformats.org/package/2006/relationships"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5" Type="http://schemas.openxmlformats.org/officeDocument/2006/relationships/image" Target="../media/image42.wmf"/><Relationship Id="rId4" Type="http://schemas.openxmlformats.org/officeDocument/2006/relationships/image" Target="../media/image40.wmf"/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7584" y="6453336"/>
            <a:ext cx="771384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Николаевна. МКОУ СОШ № 256 ГО ЗАТО г.Фокино Приморский край</a:t>
            </a:r>
            <a:endPara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slide" Target="slide4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wmf"/><Relationship Id="rId8" Type="http://schemas.openxmlformats.org/officeDocument/2006/relationships/oleObject" Target="../embeddings/oleObject44.bin"/><Relationship Id="rId7" Type="http://schemas.openxmlformats.org/officeDocument/2006/relationships/image" Target="../media/image50.wmf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2.bin"/><Relationship Id="rId3" Type="http://schemas.openxmlformats.org/officeDocument/2006/relationships/image" Target="../media/image48.wmf"/><Relationship Id="rId2" Type="http://schemas.openxmlformats.org/officeDocument/2006/relationships/oleObject" Target="../embeddings/oleObject41.bin"/><Relationship Id="rId16" Type="http://schemas.openxmlformats.org/officeDocument/2006/relationships/vmlDrawing" Target="../drawings/vmlDrawing8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52.wmf"/><Relationship Id="rId13" Type="http://schemas.openxmlformats.org/officeDocument/2006/relationships/oleObject" Target="../embeddings/oleObject45.bin"/><Relationship Id="rId12" Type="http://schemas.openxmlformats.org/officeDocument/2006/relationships/image" Target="../media/image4.png"/><Relationship Id="rId11" Type="http://schemas.openxmlformats.org/officeDocument/2006/relationships/slide" Target="slide2.xml"/><Relationship Id="rId10" Type="http://schemas.openxmlformats.org/officeDocument/2006/relationships/image" Target="../media/image41.jpeg"/><Relationship Id="rId1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wmf"/><Relationship Id="rId8" Type="http://schemas.openxmlformats.org/officeDocument/2006/relationships/oleObject" Target="../embeddings/oleObject49.bin"/><Relationship Id="rId7" Type="http://schemas.openxmlformats.org/officeDocument/2006/relationships/image" Target="../media/image55.wmf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7.bin"/><Relationship Id="rId3" Type="http://schemas.openxmlformats.org/officeDocument/2006/relationships/image" Target="../media/image53.wmf"/><Relationship Id="rId2" Type="http://schemas.openxmlformats.org/officeDocument/2006/relationships/oleObject" Target="../embeddings/oleObject46.bin"/><Relationship Id="rId16" Type="http://schemas.openxmlformats.org/officeDocument/2006/relationships/vmlDrawing" Target="../drawings/vmlDrawing9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57.wmf"/><Relationship Id="rId13" Type="http://schemas.openxmlformats.org/officeDocument/2006/relationships/oleObject" Target="../embeddings/oleObject50.bin"/><Relationship Id="rId12" Type="http://schemas.openxmlformats.org/officeDocument/2006/relationships/image" Target="../media/image4.png"/><Relationship Id="rId11" Type="http://schemas.openxmlformats.org/officeDocument/2006/relationships/slide" Target="slide2.xml"/><Relationship Id="rId10" Type="http://schemas.openxmlformats.org/officeDocument/2006/relationships/image" Target="../media/image41.jpeg"/><Relationship Id="rId1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wmf"/><Relationship Id="rId8" Type="http://schemas.openxmlformats.org/officeDocument/2006/relationships/oleObject" Target="../embeddings/oleObject54.bin"/><Relationship Id="rId7" Type="http://schemas.openxmlformats.org/officeDocument/2006/relationships/image" Target="../media/image60.wmf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2.bin"/><Relationship Id="rId3" Type="http://schemas.openxmlformats.org/officeDocument/2006/relationships/image" Target="../media/image58.wmf"/><Relationship Id="rId2" Type="http://schemas.openxmlformats.org/officeDocument/2006/relationships/oleObject" Target="../embeddings/oleObject51.bin"/><Relationship Id="rId16" Type="http://schemas.openxmlformats.org/officeDocument/2006/relationships/vmlDrawing" Target="../drawings/vmlDrawing10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62.wmf"/><Relationship Id="rId13" Type="http://schemas.openxmlformats.org/officeDocument/2006/relationships/oleObject" Target="../embeddings/oleObject55.bin"/><Relationship Id="rId12" Type="http://schemas.openxmlformats.org/officeDocument/2006/relationships/image" Target="../media/image4.png"/><Relationship Id="rId11" Type="http://schemas.openxmlformats.org/officeDocument/2006/relationships/slide" Target="slide2.xml"/><Relationship Id="rId10" Type="http://schemas.openxmlformats.org/officeDocument/2006/relationships/image" Target="../media/image41.jpeg"/><Relationship Id="rId1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.bin"/><Relationship Id="rId8" Type="http://schemas.openxmlformats.org/officeDocument/2006/relationships/image" Target="../media/image67.wmf"/><Relationship Id="rId7" Type="http://schemas.openxmlformats.org/officeDocument/2006/relationships/oleObject" Target="../embeddings/oleObject58.bin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5.wmf"/><Relationship Id="rId3" Type="http://schemas.openxmlformats.org/officeDocument/2006/relationships/oleObject" Target="../embeddings/oleObject56.bin"/><Relationship Id="rId2" Type="http://schemas.openxmlformats.org/officeDocument/2006/relationships/image" Target="../media/image64.jpeg"/><Relationship Id="rId17" Type="http://schemas.openxmlformats.org/officeDocument/2006/relationships/vmlDrawing" Target="../drawings/vmlDrawing11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69.wmf"/><Relationship Id="rId14" Type="http://schemas.openxmlformats.org/officeDocument/2006/relationships/oleObject" Target="../embeddings/oleObject60.bin"/><Relationship Id="rId13" Type="http://schemas.openxmlformats.org/officeDocument/2006/relationships/image" Target="../media/image4.png"/><Relationship Id="rId12" Type="http://schemas.openxmlformats.org/officeDocument/2006/relationships/slide" Target="slide38.xml"/><Relationship Id="rId11" Type="http://schemas.openxmlformats.org/officeDocument/2006/relationships/slide" Target="slide2.xml"/><Relationship Id="rId10" Type="http://schemas.openxmlformats.org/officeDocument/2006/relationships/image" Target="../media/image68.wmf"/><Relationship Id="rId1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4.bin"/><Relationship Id="rId8" Type="http://schemas.openxmlformats.org/officeDocument/2006/relationships/image" Target="../media/image72.wmf"/><Relationship Id="rId7" Type="http://schemas.openxmlformats.org/officeDocument/2006/relationships/oleObject" Target="../embeddings/oleObject63.bin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0.wmf"/><Relationship Id="rId3" Type="http://schemas.openxmlformats.org/officeDocument/2006/relationships/oleObject" Target="../embeddings/oleObject61.bin"/><Relationship Id="rId2" Type="http://schemas.openxmlformats.org/officeDocument/2006/relationships/image" Target="../media/image64.jpeg"/><Relationship Id="rId17" Type="http://schemas.openxmlformats.org/officeDocument/2006/relationships/vmlDrawing" Target="../drawings/vmlDrawing12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image" Target="../media/image74.wmf"/><Relationship Id="rId13" Type="http://schemas.openxmlformats.org/officeDocument/2006/relationships/oleObject" Target="../embeddings/oleObject65.bin"/><Relationship Id="rId12" Type="http://schemas.openxmlformats.org/officeDocument/2006/relationships/image" Target="../media/image4.png"/><Relationship Id="rId11" Type="http://schemas.openxmlformats.org/officeDocument/2006/relationships/slide" Target="slide2.xml"/><Relationship Id="rId10" Type="http://schemas.openxmlformats.org/officeDocument/2006/relationships/image" Target="../media/image73.wmf"/><Relationship Id="rId1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9.bin"/><Relationship Id="rId8" Type="http://schemas.openxmlformats.org/officeDocument/2006/relationships/image" Target="../media/image77.wmf"/><Relationship Id="rId7" Type="http://schemas.openxmlformats.org/officeDocument/2006/relationships/oleObject" Target="../embeddings/oleObject68.bin"/><Relationship Id="rId6" Type="http://schemas.openxmlformats.org/officeDocument/2006/relationships/image" Target="../media/image76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5.wmf"/><Relationship Id="rId3" Type="http://schemas.openxmlformats.org/officeDocument/2006/relationships/oleObject" Target="../embeddings/oleObject66.bin"/><Relationship Id="rId2" Type="http://schemas.openxmlformats.org/officeDocument/2006/relationships/image" Target="../media/image64.jpeg"/><Relationship Id="rId17" Type="http://schemas.openxmlformats.org/officeDocument/2006/relationships/vmlDrawing" Target="../drawings/vmlDrawing13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image" Target="../media/image79.wmf"/><Relationship Id="rId13" Type="http://schemas.openxmlformats.org/officeDocument/2006/relationships/oleObject" Target="../embeddings/oleObject70.bin"/><Relationship Id="rId12" Type="http://schemas.openxmlformats.org/officeDocument/2006/relationships/image" Target="../media/image4.png"/><Relationship Id="rId11" Type="http://schemas.openxmlformats.org/officeDocument/2006/relationships/slide" Target="slide2.xml"/><Relationship Id="rId10" Type="http://schemas.openxmlformats.org/officeDocument/2006/relationships/image" Target="../media/image78.wmf"/><Relationship Id="rId1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4.bin"/><Relationship Id="rId8" Type="http://schemas.openxmlformats.org/officeDocument/2006/relationships/image" Target="../media/image82.wmf"/><Relationship Id="rId7" Type="http://schemas.openxmlformats.org/officeDocument/2006/relationships/oleObject" Target="../embeddings/oleObject73.bin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0.wmf"/><Relationship Id="rId3" Type="http://schemas.openxmlformats.org/officeDocument/2006/relationships/oleObject" Target="../embeddings/oleObject71.bin"/><Relationship Id="rId2" Type="http://schemas.openxmlformats.org/officeDocument/2006/relationships/image" Target="../media/image64.jpeg"/><Relationship Id="rId17" Type="http://schemas.openxmlformats.org/officeDocument/2006/relationships/vmlDrawing" Target="../drawings/vmlDrawing14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image" Target="../media/image84.wmf"/><Relationship Id="rId13" Type="http://schemas.openxmlformats.org/officeDocument/2006/relationships/oleObject" Target="../embeddings/oleObject75.bin"/><Relationship Id="rId12" Type="http://schemas.openxmlformats.org/officeDocument/2006/relationships/image" Target="../media/image4.png"/><Relationship Id="rId11" Type="http://schemas.openxmlformats.org/officeDocument/2006/relationships/slide" Target="slide2.xml"/><Relationship Id="rId10" Type="http://schemas.openxmlformats.org/officeDocument/2006/relationships/image" Target="../media/image83.wmf"/><Relationship Id="rId1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9.bin"/><Relationship Id="rId8" Type="http://schemas.openxmlformats.org/officeDocument/2006/relationships/image" Target="../media/image87.wmf"/><Relationship Id="rId7" Type="http://schemas.openxmlformats.org/officeDocument/2006/relationships/oleObject" Target="../embeddings/oleObject78.bin"/><Relationship Id="rId6" Type="http://schemas.openxmlformats.org/officeDocument/2006/relationships/image" Target="../media/image86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5.wmf"/><Relationship Id="rId3" Type="http://schemas.openxmlformats.org/officeDocument/2006/relationships/oleObject" Target="../embeddings/oleObject76.bin"/><Relationship Id="rId2" Type="http://schemas.openxmlformats.org/officeDocument/2006/relationships/image" Target="../media/image64.jpeg"/><Relationship Id="rId17" Type="http://schemas.openxmlformats.org/officeDocument/2006/relationships/vmlDrawing" Target="../drawings/vmlDrawing15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image" Target="../media/image89.wmf"/><Relationship Id="rId13" Type="http://schemas.openxmlformats.org/officeDocument/2006/relationships/oleObject" Target="../embeddings/oleObject80.bin"/><Relationship Id="rId12" Type="http://schemas.openxmlformats.org/officeDocument/2006/relationships/image" Target="../media/image4.png"/><Relationship Id="rId11" Type="http://schemas.openxmlformats.org/officeDocument/2006/relationships/slide" Target="slide2.xml"/><Relationship Id="rId10" Type="http://schemas.openxmlformats.org/officeDocument/2006/relationships/image" Target="../media/image88.wmf"/><Relationship Id="rId1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4.bin"/><Relationship Id="rId8" Type="http://schemas.openxmlformats.org/officeDocument/2006/relationships/image" Target="../media/image94.wmf"/><Relationship Id="rId7" Type="http://schemas.openxmlformats.org/officeDocument/2006/relationships/oleObject" Target="../embeddings/oleObject83.bin"/><Relationship Id="rId6" Type="http://schemas.openxmlformats.org/officeDocument/2006/relationships/image" Target="../media/image93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92.wmf"/><Relationship Id="rId3" Type="http://schemas.openxmlformats.org/officeDocument/2006/relationships/oleObject" Target="../embeddings/oleObject81.bin"/><Relationship Id="rId2" Type="http://schemas.openxmlformats.org/officeDocument/2006/relationships/image" Target="../media/image91.png"/><Relationship Id="rId17" Type="http://schemas.openxmlformats.org/officeDocument/2006/relationships/vmlDrawing" Target="../drawings/vmlDrawing16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9.xml"/><Relationship Id="rId14" Type="http://schemas.openxmlformats.org/officeDocument/2006/relationships/image" Target="../media/image96.wmf"/><Relationship Id="rId13" Type="http://schemas.openxmlformats.org/officeDocument/2006/relationships/oleObject" Target="../embeddings/oleObject85.bin"/><Relationship Id="rId12" Type="http://schemas.openxmlformats.org/officeDocument/2006/relationships/image" Target="../media/image4.png"/><Relationship Id="rId11" Type="http://schemas.openxmlformats.org/officeDocument/2006/relationships/slide" Target="slide2.xml"/><Relationship Id="rId10" Type="http://schemas.openxmlformats.org/officeDocument/2006/relationships/image" Target="../media/image95.wmf"/><Relationship Id="rId1" Type="http://schemas.openxmlformats.org/officeDocument/2006/relationships/image" Target="../media/image90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9.bin"/><Relationship Id="rId8" Type="http://schemas.openxmlformats.org/officeDocument/2006/relationships/image" Target="../media/image99.wmf"/><Relationship Id="rId7" Type="http://schemas.openxmlformats.org/officeDocument/2006/relationships/oleObject" Target="../embeddings/oleObject88.bin"/><Relationship Id="rId6" Type="http://schemas.openxmlformats.org/officeDocument/2006/relationships/image" Target="../media/image98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97.wmf"/><Relationship Id="rId3" Type="http://schemas.openxmlformats.org/officeDocument/2006/relationships/oleObject" Target="../embeddings/oleObject86.bin"/><Relationship Id="rId2" Type="http://schemas.openxmlformats.org/officeDocument/2006/relationships/image" Target="../media/image91.png"/><Relationship Id="rId17" Type="http://schemas.openxmlformats.org/officeDocument/2006/relationships/vmlDrawing" Target="../drawings/vmlDrawing17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01.wmf"/><Relationship Id="rId14" Type="http://schemas.openxmlformats.org/officeDocument/2006/relationships/oleObject" Target="../embeddings/oleObject90.bin"/><Relationship Id="rId13" Type="http://schemas.openxmlformats.org/officeDocument/2006/relationships/slide" Target="slide39.xml"/><Relationship Id="rId12" Type="http://schemas.openxmlformats.org/officeDocument/2006/relationships/image" Target="../media/image4.png"/><Relationship Id="rId11" Type="http://schemas.openxmlformats.org/officeDocument/2006/relationships/slide" Target="slide2.xml"/><Relationship Id="rId10" Type="http://schemas.openxmlformats.org/officeDocument/2006/relationships/image" Target="../media/image100.wmf"/><Relationship Id="rId1" Type="http://schemas.openxmlformats.org/officeDocument/2006/relationships/image" Target="../media/image90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39" Type="http://schemas.openxmlformats.org/officeDocument/2006/relationships/slideLayout" Target="../slideLayouts/slideLayout2.xml"/><Relationship Id="rId38" Type="http://schemas.openxmlformats.org/officeDocument/2006/relationships/slide" Target="slide41.xml"/><Relationship Id="rId37" Type="http://schemas.openxmlformats.org/officeDocument/2006/relationships/slide" Target="slide37.xml"/><Relationship Id="rId36" Type="http://schemas.openxmlformats.org/officeDocument/2006/relationships/slide" Target="slide36.xml"/><Relationship Id="rId35" Type="http://schemas.openxmlformats.org/officeDocument/2006/relationships/slide" Target="slide35.xml"/><Relationship Id="rId34" Type="http://schemas.openxmlformats.org/officeDocument/2006/relationships/slide" Target="slide34.xml"/><Relationship Id="rId33" Type="http://schemas.openxmlformats.org/officeDocument/2006/relationships/slide" Target="slide33.xml"/><Relationship Id="rId32" Type="http://schemas.openxmlformats.org/officeDocument/2006/relationships/slide" Target="slide32.xml"/><Relationship Id="rId31" Type="http://schemas.openxmlformats.org/officeDocument/2006/relationships/slide" Target="slide31.xml"/><Relationship Id="rId30" Type="http://schemas.openxmlformats.org/officeDocument/2006/relationships/slide" Target="slide30.xml"/><Relationship Id="rId3" Type="http://schemas.openxmlformats.org/officeDocument/2006/relationships/slide" Target="slide3.xml"/><Relationship Id="rId29" Type="http://schemas.openxmlformats.org/officeDocument/2006/relationships/slide" Target="slide29.xml"/><Relationship Id="rId28" Type="http://schemas.openxmlformats.org/officeDocument/2006/relationships/slide" Target="slide28.xml"/><Relationship Id="rId27" Type="http://schemas.openxmlformats.org/officeDocument/2006/relationships/slide" Target="slide27.xml"/><Relationship Id="rId26" Type="http://schemas.openxmlformats.org/officeDocument/2006/relationships/slide" Target="slide26.xml"/><Relationship Id="rId25" Type="http://schemas.openxmlformats.org/officeDocument/2006/relationships/slide" Target="slide25.xml"/><Relationship Id="rId24" Type="http://schemas.openxmlformats.org/officeDocument/2006/relationships/slide" Target="slide24.xml"/><Relationship Id="rId23" Type="http://schemas.openxmlformats.org/officeDocument/2006/relationships/slide" Target="slide23.xml"/><Relationship Id="rId22" Type="http://schemas.openxmlformats.org/officeDocument/2006/relationships/slide" Target="slide22.xml"/><Relationship Id="rId21" Type="http://schemas.openxmlformats.org/officeDocument/2006/relationships/slide" Target="slide21.xml"/><Relationship Id="rId20" Type="http://schemas.openxmlformats.org/officeDocument/2006/relationships/slide" Target="slide20.xml"/><Relationship Id="rId2" Type="http://schemas.openxmlformats.org/officeDocument/2006/relationships/image" Target="../media/image4.png"/><Relationship Id="rId19" Type="http://schemas.openxmlformats.org/officeDocument/2006/relationships/slide" Target="slide19.xml"/><Relationship Id="rId18" Type="http://schemas.openxmlformats.org/officeDocument/2006/relationships/slide" Target="slide18.xml"/><Relationship Id="rId17" Type="http://schemas.openxmlformats.org/officeDocument/2006/relationships/slide" Target="slide17.xml"/><Relationship Id="rId16" Type="http://schemas.openxmlformats.org/officeDocument/2006/relationships/slide" Target="slide16.xml"/><Relationship Id="rId15" Type="http://schemas.openxmlformats.org/officeDocument/2006/relationships/slide" Target="slide15.xml"/><Relationship Id="rId14" Type="http://schemas.openxmlformats.org/officeDocument/2006/relationships/slide" Target="slide14.xml"/><Relationship Id="rId13" Type="http://schemas.openxmlformats.org/officeDocument/2006/relationships/slide" Target="slide13.xml"/><Relationship Id="rId12" Type="http://schemas.openxmlformats.org/officeDocument/2006/relationships/slide" Target="slide12.xml"/><Relationship Id="rId11" Type="http://schemas.openxmlformats.org/officeDocument/2006/relationships/slide" Target="slide11.xml"/><Relationship Id="rId10" Type="http://schemas.openxmlformats.org/officeDocument/2006/relationships/slide" Target="slide10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4.bin"/><Relationship Id="rId8" Type="http://schemas.openxmlformats.org/officeDocument/2006/relationships/image" Target="../media/image104.wmf"/><Relationship Id="rId7" Type="http://schemas.openxmlformats.org/officeDocument/2006/relationships/oleObject" Target="../embeddings/oleObject93.bin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102.wmf"/><Relationship Id="rId3" Type="http://schemas.openxmlformats.org/officeDocument/2006/relationships/oleObject" Target="../embeddings/oleObject91.bin"/><Relationship Id="rId2" Type="http://schemas.openxmlformats.org/officeDocument/2006/relationships/image" Target="../media/image91.png"/><Relationship Id="rId17" Type="http://schemas.openxmlformats.org/officeDocument/2006/relationships/vmlDrawing" Target="../drawings/vmlDrawing18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06.wmf"/><Relationship Id="rId14" Type="http://schemas.openxmlformats.org/officeDocument/2006/relationships/oleObject" Target="../embeddings/oleObject95.bin"/><Relationship Id="rId13" Type="http://schemas.openxmlformats.org/officeDocument/2006/relationships/slide" Target="slide40.xml"/><Relationship Id="rId12" Type="http://schemas.openxmlformats.org/officeDocument/2006/relationships/image" Target="../media/image4.png"/><Relationship Id="rId11" Type="http://schemas.openxmlformats.org/officeDocument/2006/relationships/slide" Target="slide2.xml"/><Relationship Id="rId10" Type="http://schemas.openxmlformats.org/officeDocument/2006/relationships/image" Target="../media/image105.wmf"/><Relationship Id="rId1" Type="http://schemas.openxmlformats.org/officeDocument/2006/relationships/image" Target="../media/image90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9.bin"/><Relationship Id="rId8" Type="http://schemas.openxmlformats.org/officeDocument/2006/relationships/image" Target="../media/image109.wmf"/><Relationship Id="rId7" Type="http://schemas.openxmlformats.org/officeDocument/2006/relationships/oleObject" Target="../embeddings/oleObject98.bin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07.wmf"/><Relationship Id="rId3" Type="http://schemas.openxmlformats.org/officeDocument/2006/relationships/oleObject" Target="../embeddings/oleObject96.bin"/><Relationship Id="rId2" Type="http://schemas.openxmlformats.org/officeDocument/2006/relationships/image" Target="../media/image91.png"/><Relationship Id="rId17" Type="http://schemas.openxmlformats.org/officeDocument/2006/relationships/vmlDrawing" Target="../drawings/vmlDrawing19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9.xml"/><Relationship Id="rId14" Type="http://schemas.openxmlformats.org/officeDocument/2006/relationships/image" Target="../media/image111.wmf"/><Relationship Id="rId13" Type="http://schemas.openxmlformats.org/officeDocument/2006/relationships/oleObject" Target="../embeddings/oleObject100.bin"/><Relationship Id="rId12" Type="http://schemas.openxmlformats.org/officeDocument/2006/relationships/image" Target="../media/image4.png"/><Relationship Id="rId11" Type="http://schemas.openxmlformats.org/officeDocument/2006/relationships/slide" Target="slide2.xml"/><Relationship Id="rId10" Type="http://schemas.openxmlformats.org/officeDocument/2006/relationships/image" Target="../media/image110.wmf"/><Relationship Id="rId1" Type="http://schemas.openxmlformats.org/officeDocument/2006/relationships/image" Target="../media/image90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4.bin"/><Relationship Id="rId8" Type="http://schemas.openxmlformats.org/officeDocument/2006/relationships/image" Target="../media/image114.wmf"/><Relationship Id="rId7" Type="http://schemas.openxmlformats.org/officeDocument/2006/relationships/oleObject" Target="../embeddings/oleObject103.bin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12.wmf"/><Relationship Id="rId3" Type="http://schemas.openxmlformats.org/officeDocument/2006/relationships/oleObject" Target="../embeddings/oleObject101.bin"/><Relationship Id="rId2" Type="http://schemas.openxmlformats.org/officeDocument/2006/relationships/image" Target="../media/image91.png"/><Relationship Id="rId17" Type="http://schemas.openxmlformats.org/officeDocument/2006/relationships/vmlDrawing" Target="../drawings/vmlDrawing20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9.xml"/><Relationship Id="rId14" Type="http://schemas.openxmlformats.org/officeDocument/2006/relationships/image" Target="../media/image116.wmf"/><Relationship Id="rId13" Type="http://schemas.openxmlformats.org/officeDocument/2006/relationships/oleObject" Target="../embeddings/oleObject105.bin"/><Relationship Id="rId12" Type="http://schemas.openxmlformats.org/officeDocument/2006/relationships/image" Target="../media/image4.png"/><Relationship Id="rId11" Type="http://schemas.openxmlformats.org/officeDocument/2006/relationships/slide" Target="slide2.xml"/><Relationship Id="rId10" Type="http://schemas.openxmlformats.org/officeDocument/2006/relationships/image" Target="../media/image115.wmf"/><Relationship Id="rId1" Type="http://schemas.openxmlformats.org/officeDocument/2006/relationships/image" Target="../media/image90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9.bin"/><Relationship Id="rId8" Type="http://schemas.openxmlformats.org/officeDocument/2006/relationships/image" Target="../media/image121.wmf"/><Relationship Id="rId7" Type="http://schemas.openxmlformats.org/officeDocument/2006/relationships/oleObject" Target="../embeddings/oleObject108.bin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119.wmf"/><Relationship Id="rId3" Type="http://schemas.openxmlformats.org/officeDocument/2006/relationships/oleObject" Target="../embeddings/oleObject106.bin"/><Relationship Id="rId2" Type="http://schemas.openxmlformats.org/officeDocument/2006/relationships/image" Target="../media/image118.jpeg"/><Relationship Id="rId18" Type="http://schemas.openxmlformats.org/officeDocument/2006/relationships/vmlDrawing" Target="../drawings/vmlDrawing21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24.wmf"/><Relationship Id="rId15" Type="http://schemas.openxmlformats.org/officeDocument/2006/relationships/oleObject" Target="../embeddings/oleObject111.bin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123.wmf"/><Relationship Id="rId11" Type="http://schemas.openxmlformats.org/officeDocument/2006/relationships/oleObject" Target="../embeddings/oleObject110.bin"/><Relationship Id="rId10" Type="http://schemas.openxmlformats.org/officeDocument/2006/relationships/image" Target="../media/image122.wmf"/><Relationship Id="rId1" Type="http://schemas.openxmlformats.org/officeDocument/2006/relationships/image" Target="../media/image117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7.wmf"/><Relationship Id="rId8" Type="http://schemas.openxmlformats.org/officeDocument/2006/relationships/oleObject" Target="../embeddings/oleObject114.bin"/><Relationship Id="rId7" Type="http://schemas.openxmlformats.org/officeDocument/2006/relationships/image" Target="../media/image126.wmf"/><Relationship Id="rId6" Type="http://schemas.openxmlformats.org/officeDocument/2006/relationships/oleObject" Target="../embeddings/oleObject113.bin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112.bin"/><Relationship Id="rId3" Type="http://schemas.openxmlformats.org/officeDocument/2006/relationships/slide" Target="slide2.xml"/><Relationship Id="rId2" Type="http://schemas.openxmlformats.org/officeDocument/2006/relationships/image" Target="../media/image118.jpeg"/><Relationship Id="rId18" Type="http://schemas.openxmlformats.org/officeDocument/2006/relationships/vmlDrawing" Target="../drawings/vmlDrawing22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5" Type="http://schemas.openxmlformats.org/officeDocument/2006/relationships/image" Target="../media/image130.wmf"/><Relationship Id="rId14" Type="http://schemas.openxmlformats.org/officeDocument/2006/relationships/oleObject" Target="../embeddings/oleObject117.bin"/><Relationship Id="rId13" Type="http://schemas.openxmlformats.org/officeDocument/2006/relationships/image" Target="../media/image129.wmf"/><Relationship Id="rId12" Type="http://schemas.openxmlformats.org/officeDocument/2006/relationships/oleObject" Target="../embeddings/oleObject116.bin"/><Relationship Id="rId11" Type="http://schemas.openxmlformats.org/officeDocument/2006/relationships/image" Target="../media/image128.wmf"/><Relationship Id="rId10" Type="http://schemas.openxmlformats.org/officeDocument/2006/relationships/oleObject" Target="../embeddings/oleObject115.bin"/><Relationship Id="rId1" Type="http://schemas.openxmlformats.org/officeDocument/2006/relationships/image" Target="../media/image117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1.bin"/><Relationship Id="rId8" Type="http://schemas.openxmlformats.org/officeDocument/2006/relationships/image" Target="../media/image133.wmf"/><Relationship Id="rId7" Type="http://schemas.openxmlformats.org/officeDocument/2006/relationships/oleObject" Target="../embeddings/oleObject120.bin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131.wmf"/><Relationship Id="rId3" Type="http://schemas.openxmlformats.org/officeDocument/2006/relationships/oleObject" Target="../embeddings/oleObject118.bin"/><Relationship Id="rId2" Type="http://schemas.openxmlformats.org/officeDocument/2006/relationships/image" Target="../media/image118.jpeg"/><Relationship Id="rId18" Type="http://schemas.openxmlformats.org/officeDocument/2006/relationships/vmlDrawing" Target="../drawings/vmlDrawing23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36.wmf"/><Relationship Id="rId15" Type="http://schemas.openxmlformats.org/officeDocument/2006/relationships/oleObject" Target="../embeddings/oleObject123.bin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135.wmf"/><Relationship Id="rId11" Type="http://schemas.openxmlformats.org/officeDocument/2006/relationships/oleObject" Target="../embeddings/oleObject122.bin"/><Relationship Id="rId10" Type="http://schemas.openxmlformats.org/officeDocument/2006/relationships/image" Target="../media/image134.wmf"/><Relationship Id="rId1" Type="http://schemas.openxmlformats.org/officeDocument/2006/relationships/image" Target="../media/image117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7.bin"/><Relationship Id="rId8" Type="http://schemas.openxmlformats.org/officeDocument/2006/relationships/image" Target="../media/image139.wmf"/><Relationship Id="rId7" Type="http://schemas.openxmlformats.org/officeDocument/2006/relationships/oleObject" Target="../embeddings/oleObject126.bin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137.wmf"/><Relationship Id="rId3" Type="http://schemas.openxmlformats.org/officeDocument/2006/relationships/oleObject" Target="../embeddings/oleObject124.bin"/><Relationship Id="rId2" Type="http://schemas.openxmlformats.org/officeDocument/2006/relationships/image" Target="../media/image118.jpeg"/><Relationship Id="rId18" Type="http://schemas.openxmlformats.org/officeDocument/2006/relationships/vmlDrawing" Target="../drawings/vmlDrawing24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42.wmf"/><Relationship Id="rId15" Type="http://schemas.openxmlformats.org/officeDocument/2006/relationships/oleObject" Target="../embeddings/oleObject129.bin"/><Relationship Id="rId14" Type="http://schemas.openxmlformats.org/officeDocument/2006/relationships/image" Target="../media/image141.wmf"/><Relationship Id="rId13" Type="http://schemas.openxmlformats.org/officeDocument/2006/relationships/oleObject" Target="../embeddings/oleObject128.bin"/><Relationship Id="rId12" Type="http://schemas.openxmlformats.org/officeDocument/2006/relationships/image" Target="../media/image4.png"/><Relationship Id="rId11" Type="http://schemas.openxmlformats.org/officeDocument/2006/relationships/slide" Target="slide2.xml"/><Relationship Id="rId10" Type="http://schemas.openxmlformats.org/officeDocument/2006/relationships/image" Target="../media/image140.wmf"/><Relationship Id="rId1" Type="http://schemas.openxmlformats.org/officeDocument/2006/relationships/image" Target="../media/image117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3.bin"/><Relationship Id="rId8" Type="http://schemas.openxmlformats.org/officeDocument/2006/relationships/image" Target="../media/image145.wmf"/><Relationship Id="rId7" Type="http://schemas.openxmlformats.org/officeDocument/2006/relationships/oleObject" Target="../embeddings/oleObject132.bin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143.wmf"/><Relationship Id="rId3" Type="http://schemas.openxmlformats.org/officeDocument/2006/relationships/oleObject" Target="../embeddings/oleObject130.bin"/><Relationship Id="rId2" Type="http://schemas.openxmlformats.org/officeDocument/2006/relationships/image" Target="../media/image118.jpeg"/><Relationship Id="rId18" Type="http://schemas.openxmlformats.org/officeDocument/2006/relationships/vmlDrawing" Target="../drawings/vmlDrawing25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48.wmf"/><Relationship Id="rId15" Type="http://schemas.openxmlformats.org/officeDocument/2006/relationships/oleObject" Target="../embeddings/oleObject135.bin"/><Relationship Id="rId14" Type="http://schemas.openxmlformats.org/officeDocument/2006/relationships/image" Target="../media/image147.wmf"/><Relationship Id="rId13" Type="http://schemas.openxmlformats.org/officeDocument/2006/relationships/oleObject" Target="../embeddings/oleObject134.bin"/><Relationship Id="rId12" Type="http://schemas.openxmlformats.org/officeDocument/2006/relationships/image" Target="../media/image4.png"/><Relationship Id="rId11" Type="http://schemas.openxmlformats.org/officeDocument/2006/relationships/slide" Target="slide2.xml"/><Relationship Id="rId10" Type="http://schemas.openxmlformats.org/officeDocument/2006/relationships/image" Target="../media/image146.wmf"/><Relationship Id="rId1" Type="http://schemas.openxmlformats.org/officeDocument/2006/relationships/image" Target="../media/image117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8.bin"/><Relationship Id="rId8" Type="http://schemas.openxmlformats.org/officeDocument/2006/relationships/image" Target="../media/image151.wmf"/><Relationship Id="rId7" Type="http://schemas.openxmlformats.org/officeDocument/2006/relationships/oleObject" Target="../embeddings/oleObject137.bin"/><Relationship Id="rId6" Type="http://schemas.openxmlformats.org/officeDocument/2006/relationships/slide" Target="slide38.xml"/><Relationship Id="rId5" Type="http://schemas.openxmlformats.org/officeDocument/2006/relationships/image" Target="../media/image4.png"/><Relationship Id="rId4" Type="http://schemas.openxmlformats.org/officeDocument/2006/relationships/slide" Target="slide2.xml"/><Relationship Id="rId3" Type="http://schemas.openxmlformats.org/officeDocument/2006/relationships/image" Target="../media/image150.wmf"/><Relationship Id="rId2" Type="http://schemas.openxmlformats.org/officeDocument/2006/relationships/oleObject" Target="../embeddings/oleObject136.bin"/><Relationship Id="rId18" Type="http://schemas.openxmlformats.org/officeDocument/2006/relationships/vmlDrawing" Target="../drawings/vmlDrawing26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55.wmf"/><Relationship Id="rId15" Type="http://schemas.openxmlformats.org/officeDocument/2006/relationships/oleObject" Target="../embeddings/oleObject141.bin"/><Relationship Id="rId14" Type="http://schemas.openxmlformats.org/officeDocument/2006/relationships/image" Target="../media/image154.wmf"/><Relationship Id="rId13" Type="http://schemas.openxmlformats.org/officeDocument/2006/relationships/oleObject" Target="../embeddings/oleObject140.bin"/><Relationship Id="rId12" Type="http://schemas.openxmlformats.org/officeDocument/2006/relationships/image" Target="../media/image153.wmf"/><Relationship Id="rId11" Type="http://schemas.openxmlformats.org/officeDocument/2006/relationships/oleObject" Target="../embeddings/oleObject139.bin"/><Relationship Id="rId10" Type="http://schemas.openxmlformats.org/officeDocument/2006/relationships/image" Target="../media/image152.wmf"/><Relationship Id="rId1" Type="http://schemas.openxmlformats.org/officeDocument/2006/relationships/image" Target="../media/image149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4.bin"/><Relationship Id="rId8" Type="http://schemas.openxmlformats.org/officeDocument/2006/relationships/image" Target="../media/image157.wmf"/><Relationship Id="rId7" Type="http://schemas.openxmlformats.org/officeDocument/2006/relationships/oleObject" Target="../embeddings/oleObject143.bin"/><Relationship Id="rId6" Type="http://schemas.openxmlformats.org/officeDocument/2006/relationships/slide" Target="slide38.xml"/><Relationship Id="rId5" Type="http://schemas.openxmlformats.org/officeDocument/2006/relationships/image" Target="../media/image4.png"/><Relationship Id="rId4" Type="http://schemas.openxmlformats.org/officeDocument/2006/relationships/slide" Target="slide2.xml"/><Relationship Id="rId3" Type="http://schemas.openxmlformats.org/officeDocument/2006/relationships/image" Target="../media/image156.wmf"/><Relationship Id="rId2" Type="http://schemas.openxmlformats.org/officeDocument/2006/relationships/oleObject" Target="../embeddings/oleObject142.bin"/><Relationship Id="rId18" Type="http://schemas.openxmlformats.org/officeDocument/2006/relationships/vmlDrawing" Target="../drawings/vmlDrawing27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61.wmf"/><Relationship Id="rId15" Type="http://schemas.openxmlformats.org/officeDocument/2006/relationships/oleObject" Target="../embeddings/oleObject147.bin"/><Relationship Id="rId14" Type="http://schemas.openxmlformats.org/officeDocument/2006/relationships/image" Target="../media/image160.wmf"/><Relationship Id="rId13" Type="http://schemas.openxmlformats.org/officeDocument/2006/relationships/oleObject" Target="../embeddings/oleObject146.bin"/><Relationship Id="rId12" Type="http://schemas.openxmlformats.org/officeDocument/2006/relationships/image" Target="../media/image159.wmf"/><Relationship Id="rId11" Type="http://schemas.openxmlformats.org/officeDocument/2006/relationships/oleObject" Target="../embeddings/oleObject145.bin"/><Relationship Id="rId10" Type="http://schemas.openxmlformats.org/officeDocument/2006/relationships/image" Target="../media/image158.wmf"/><Relationship Id="rId1" Type="http://schemas.openxmlformats.org/officeDocument/2006/relationships/image" Target="../media/image149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8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7" Type="http://schemas.openxmlformats.org/officeDocument/2006/relationships/vmlDrawing" Target="../drawings/vmlDrawing1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1.wmf"/><Relationship Id="rId14" Type="http://schemas.openxmlformats.org/officeDocument/2006/relationships/oleObject" Target="../embeddings/oleObject6.bin"/><Relationship Id="rId13" Type="http://schemas.openxmlformats.org/officeDocument/2006/relationships/slide" Target="slide2.xml"/><Relationship Id="rId12" Type="http://schemas.openxmlformats.org/officeDocument/2006/relationships/image" Target="../media/image4.png"/><Relationship Id="rId11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0.bin"/><Relationship Id="rId8" Type="http://schemas.openxmlformats.org/officeDocument/2006/relationships/image" Target="../media/image163.wmf"/><Relationship Id="rId7" Type="http://schemas.openxmlformats.org/officeDocument/2006/relationships/oleObject" Target="../embeddings/oleObject149.bin"/><Relationship Id="rId6" Type="http://schemas.openxmlformats.org/officeDocument/2006/relationships/slide" Target="slide38.xml"/><Relationship Id="rId5" Type="http://schemas.openxmlformats.org/officeDocument/2006/relationships/image" Target="../media/image4.png"/><Relationship Id="rId4" Type="http://schemas.openxmlformats.org/officeDocument/2006/relationships/slide" Target="slide2.xml"/><Relationship Id="rId3" Type="http://schemas.openxmlformats.org/officeDocument/2006/relationships/image" Target="../media/image162.wmf"/><Relationship Id="rId2" Type="http://schemas.openxmlformats.org/officeDocument/2006/relationships/oleObject" Target="../embeddings/oleObject148.bin"/><Relationship Id="rId18" Type="http://schemas.openxmlformats.org/officeDocument/2006/relationships/vmlDrawing" Target="../drawings/vmlDrawing28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67.wmf"/><Relationship Id="rId15" Type="http://schemas.openxmlformats.org/officeDocument/2006/relationships/oleObject" Target="../embeddings/oleObject153.bin"/><Relationship Id="rId14" Type="http://schemas.openxmlformats.org/officeDocument/2006/relationships/image" Target="../media/image166.wmf"/><Relationship Id="rId13" Type="http://schemas.openxmlformats.org/officeDocument/2006/relationships/oleObject" Target="../embeddings/oleObject152.bin"/><Relationship Id="rId12" Type="http://schemas.openxmlformats.org/officeDocument/2006/relationships/image" Target="../media/image165.wmf"/><Relationship Id="rId11" Type="http://schemas.openxmlformats.org/officeDocument/2006/relationships/oleObject" Target="../embeddings/oleObject151.bin"/><Relationship Id="rId10" Type="http://schemas.openxmlformats.org/officeDocument/2006/relationships/image" Target="../media/image164.wmf"/><Relationship Id="rId1" Type="http://schemas.openxmlformats.org/officeDocument/2006/relationships/image" Target="../media/image149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6.bin"/><Relationship Id="rId8" Type="http://schemas.openxmlformats.org/officeDocument/2006/relationships/image" Target="../media/image169.wmf"/><Relationship Id="rId7" Type="http://schemas.openxmlformats.org/officeDocument/2006/relationships/oleObject" Target="../embeddings/oleObject155.bin"/><Relationship Id="rId6" Type="http://schemas.openxmlformats.org/officeDocument/2006/relationships/slide" Target="slide38.xml"/><Relationship Id="rId5" Type="http://schemas.openxmlformats.org/officeDocument/2006/relationships/image" Target="../media/image4.png"/><Relationship Id="rId4" Type="http://schemas.openxmlformats.org/officeDocument/2006/relationships/slide" Target="slide2.xml"/><Relationship Id="rId3" Type="http://schemas.openxmlformats.org/officeDocument/2006/relationships/image" Target="../media/image168.wmf"/><Relationship Id="rId2" Type="http://schemas.openxmlformats.org/officeDocument/2006/relationships/oleObject" Target="../embeddings/oleObject154.bin"/><Relationship Id="rId18" Type="http://schemas.openxmlformats.org/officeDocument/2006/relationships/vmlDrawing" Target="../drawings/vmlDrawing29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73.wmf"/><Relationship Id="rId15" Type="http://schemas.openxmlformats.org/officeDocument/2006/relationships/oleObject" Target="../embeddings/oleObject159.bin"/><Relationship Id="rId14" Type="http://schemas.openxmlformats.org/officeDocument/2006/relationships/image" Target="../media/image172.wmf"/><Relationship Id="rId13" Type="http://schemas.openxmlformats.org/officeDocument/2006/relationships/oleObject" Target="../embeddings/oleObject158.bin"/><Relationship Id="rId12" Type="http://schemas.openxmlformats.org/officeDocument/2006/relationships/image" Target="../media/image171.wmf"/><Relationship Id="rId11" Type="http://schemas.openxmlformats.org/officeDocument/2006/relationships/oleObject" Target="../embeddings/oleObject157.bin"/><Relationship Id="rId10" Type="http://schemas.openxmlformats.org/officeDocument/2006/relationships/image" Target="../media/image170.wmf"/><Relationship Id="rId1" Type="http://schemas.openxmlformats.org/officeDocument/2006/relationships/image" Target="../media/image149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2.bin"/><Relationship Id="rId8" Type="http://schemas.openxmlformats.org/officeDocument/2006/relationships/image" Target="../media/image175.wmf"/><Relationship Id="rId7" Type="http://schemas.openxmlformats.org/officeDocument/2006/relationships/oleObject" Target="../embeddings/oleObject161.bin"/><Relationship Id="rId6" Type="http://schemas.openxmlformats.org/officeDocument/2006/relationships/slide" Target="slide38.xml"/><Relationship Id="rId5" Type="http://schemas.openxmlformats.org/officeDocument/2006/relationships/image" Target="../media/image4.png"/><Relationship Id="rId4" Type="http://schemas.openxmlformats.org/officeDocument/2006/relationships/slide" Target="slide2.xml"/><Relationship Id="rId3" Type="http://schemas.openxmlformats.org/officeDocument/2006/relationships/image" Target="../media/image174.wmf"/><Relationship Id="rId2" Type="http://schemas.openxmlformats.org/officeDocument/2006/relationships/oleObject" Target="../embeddings/oleObject160.bin"/><Relationship Id="rId18" Type="http://schemas.openxmlformats.org/officeDocument/2006/relationships/vmlDrawing" Target="../drawings/vmlDrawing30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79.wmf"/><Relationship Id="rId15" Type="http://schemas.openxmlformats.org/officeDocument/2006/relationships/oleObject" Target="../embeddings/oleObject165.bin"/><Relationship Id="rId14" Type="http://schemas.openxmlformats.org/officeDocument/2006/relationships/image" Target="../media/image178.wmf"/><Relationship Id="rId13" Type="http://schemas.openxmlformats.org/officeDocument/2006/relationships/oleObject" Target="../embeddings/oleObject164.bin"/><Relationship Id="rId12" Type="http://schemas.openxmlformats.org/officeDocument/2006/relationships/image" Target="../media/image177.wmf"/><Relationship Id="rId11" Type="http://schemas.openxmlformats.org/officeDocument/2006/relationships/oleObject" Target="../embeddings/oleObject163.bin"/><Relationship Id="rId10" Type="http://schemas.openxmlformats.org/officeDocument/2006/relationships/image" Target="../media/image176.wmf"/><Relationship Id="rId1" Type="http://schemas.openxmlformats.org/officeDocument/2006/relationships/image" Target="../media/image149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8.bin"/><Relationship Id="rId8" Type="http://schemas.openxmlformats.org/officeDocument/2006/relationships/image" Target="../media/image183.wmf"/><Relationship Id="rId7" Type="http://schemas.openxmlformats.org/officeDocument/2006/relationships/oleObject" Target="../embeddings/oleObject167.bin"/><Relationship Id="rId6" Type="http://schemas.openxmlformats.org/officeDocument/2006/relationships/slide" Target="slide2.xml"/><Relationship Id="rId5" Type="http://schemas.openxmlformats.org/officeDocument/2006/relationships/image" Target="../media/image182.wmf"/><Relationship Id="rId4" Type="http://schemas.openxmlformats.org/officeDocument/2006/relationships/oleObject" Target="../embeddings/oleObject166.bin"/><Relationship Id="rId3" Type="http://schemas.openxmlformats.org/officeDocument/2006/relationships/image" Target="../media/image4.png"/><Relationship Id="rId2" Type="http://schemas.openxmlformats.org/officeDocument/2006/relationships/image" Target="../media/image181.jpeg"/><Relationship Id="rId13" Type="http://schemas.openxmlformats.org/officeDocument/2006/relationships/vmlDrawing" Target="../drawings/vmlDrawing31.vml"/><Relationship Id="rId12" Type="http://schemas.openxmlformats.org/officeDocument/2006/relationships/slideLayout" Target="../slideLayouts/slideLayout2.xml"/><Relationship Id="rId11" Type="http://schemas.openxmlformats.org/officeDocument/2006/relationships/oleObject" Target="../embeddings/oleObject170.bin"/><Relationship Id="rId10" Type="http://schemas.openxmlformats.org/officeDocument/2006/relationships/oleObject" Target="../embeddings/oleObject169.bin"/><Relationship Id="rId1" Type="http://schemas.openxmlformats.org/officeDocument/2006/relationships/image" Target="../media/image180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3.bin"/><Relationship Id="rId8" Type="http://schemas.openxmlformats.org/officeDocument/2006/relationships/slide" Target="slide2.xml"/><Relationship Id="rId7" Type="http://schemas.openxmlformats.org/officeDocument/2006/relationships/image" Target="../media/image183.wmf"/><Relationship Id="rId6" Type="http://schemas.openxmlformats.org/officeDocument/2006/relationships/oleObject" Target="../embeddings/oleObject172.bin"/><Relationship Id="rId5" Type="http://schemas.openxmlformats.org/officeDocument/2006/relationships/image" Target="../media/image184.wmf"/><Relationship Id="rId4" Type="http://schemas.openxmlformats.org/officeDocument/2006/relationships/oleObject" Target="../embeddings/oleObject171.bin"/><Relationship Id="rId3" Type="http://schemas.openxmlformats.org/officeDocument/2006/relationships/image" Target="../media/image4.png"/><Relationship Id="rId2" Type="http://schemas.openxmlformats.org/officeDocument/2006/relationships/image" Target="../media/image181.jpeg"/><Relationship Id="rId13" Type="http://schemas.openxmlformats.org/officeDocument/2006/relationships/vmlDrawing" Target="../drawings/vmlDrawing32.vml"/><Relationship Id="rId12" Type="http://schemas.openxmlformats.org/officeDocument/2006/relationships/slideLayout" Target="../slideLayouts/slideLayout2.xml"/><Relationship Id="rId11" Type="http://schemas.openxmlformats.org/officeDocument/2006/relationships/oleObject" Target="../embeddings/oleObject175.bin"/><Relationship Id="rId10" Type="http://schemas.openxmlformats.org/officeDocument/2006/relationships/oleObject" Target="../embeddings/oleObject174.bin"/><Relationship Id="rId1" Type="http://schemas.openxmlformats.org/officeDocument/2006/relationships/image" Target="../media/image180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8.bin"/><Relationship Id="rId8" Type="http://schemas.openxmlformats.org/officeDocument/2006/relationships/slide" Target="slide2.xml"/><Relationship Id="rId7" Type="http://schemas.openxmlformats.org/officeDocument/2006/relationships/image" Target="../media/image183.wmf"/><Relationship Id="rId6" Type="http://schemas.openxmlformats.org/officeDocument/2006/relationships/oleObject" Target="../embeddings/oleObject177.bin"/><Relationship Id="rId5" Type="http://schemas.openxmlformats.org/officeDocument/2006/relationships/image" Target="../media/image185.wmf"/><Relationship Id="rId4" Type="http://schemas.openxmlformats.org/officeDocument/2006/relationships/oleObject" Target="../embeddings/oleObject176.bin"/><Relationship Id="rId3" Type="http://schemas.openxmlformats.org/officeDocument/2006/relationships/image" Target="../media/image4.png"/><Relationship Id="rId2" Type="http://schemas.openxmlformats.org/officeDocument/2006/relationships/image" Target="../media/image181.jpeg"/><Relationship Id="rId13" Type="http://schemas.openxmlformats.org/officeDocument/2006/relationships/vmlDrawing" Target="../drawings/vmlDrawing33.vml"/><Relationship Id="rId12" Type="http://schemas.openxmlformats.org/officeDocument/2006/relationships/slideLayout" Target="../slideLayouts/slideLayout2.xml"/><Relationship Id="rId11" Type="http://schemas.openxmlformats.org/officeDocument/2006/relationships/oleObject" Target="../embeddings/oleObject180.bin"/><Relationship Id="rId10" Type="http://schemas.openxmlformats.org/officeDocument/2006/relationships/oleObject" Target="../embeddings/oleObject179.bin"/><Relationship Id="rId1" Type="http://schemas.openxmlformats.org/officeDocument/2006/relationships/image" Target="../media/image180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3.bin"/><Relationship Id="rId8" Type="http://schemas.openxmlformats.org/officeDocument/2006/relationships/image" Target="../media/image183.wmf"/><Relationship Id="rId7" Type="http://schemas.openxmlformats.org/officeDocument/2006/relationships/oleObject" Target="../embeddings/oleObject182.bin"/><Relationship Id="rId6" Type="http://schemas.openxmlformats.org/officeDocument/2006/relationships/image" Target="../media/image186.wmf"/><Relationship Id="rId5" Type="http://schemas.openxmlformats.org/officeDocument/2006/relationships/oleObject" Target="../embeddings/oleObject181.bin"/><Relationship Id="rId4" Type="http://schemas.openxmlformats.org/officeDocument/2006/relationships/image" Target="../media/image4.png"/><Relationship Id="rId3" Type="http://schemas.openxmlformats.org/officeDocument/2006/relationships/slide" Target="slide2.xml"/><Relationship Id="rId2" Type="http://schemas.openxmlformats.org/officeDocument/2006/relationships/image" Target="../media/image181.jpeg"/><Relationship Id="rId13" Type="http://schemas.openxmlformats.org/officeDocument/2006/relationships/vmlDrawing" Target="../drawings/vmlDrawing34.vml"/><Relationship Id="rId12" Type="http://schemas.openxmlformats.org/officeDocument/2006/relationships/slideLayout" Target="../slideLayouts/slideLayout2.xml"/><Relationship Id="rId11" Type="http://schemas.openxmlformats.org/officeDocument/2006/relationships/oleObject" Target="../embeddings/oleObject185.bin"/><Relationship Id="rId10" Type="http://schemas.openxmlformats.org/officeDocument/2006/relationships/oleObject" Target="../embeddings/oleObject184.bin"/><Relationship Id="rId1" Type="http://schemas.openxmlformats.org/officeDocument/2006/relationships/image" Target="../media/image180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oleObject" Target="../embeddings/oleObject188.bin"/><Relationship Id="rId7" Type="http://schemas.openxmlformats.org/officeDocument/2006/relationships/image" Target="../media/image183.wmf"/><Relationship Id="rId6" Type="http://schemas.openxmlformats.org/officeDocument/2006/relationships/oleObject" Target="../embeddings/oleObject187.bin"/><Relationship Id="rId5" Type="http://schemas.openxmlformats.org/officeDocument/2006/relationships/image" Target="../media/image187.wmf"/><Relationship Id="rId4" Type="http://schemas.openxmlformats.org/officeDocument/2006/relationships/oleObject" Target="../embeddings/oleObject186.bin"/><Relationship Id="rId3" Type="http://schemas.openxmlformats.org/officeDocument/2006/relationships/image" Target="../media/image4.png"/><Relationship Id="rId2" Type="http://schemas.openxmlformats.org/officeDocument/2006/relationships/image" Target="../media/image181.jpeg"/><Relationship Id="rId13" Type="http://schemas.openxmlformats.org/officeDocument/2006/relationships/vmlDrawing" Target="../drawings/vmlDrawing35.vml"/><Relationship Id="rId12" Type="http://schemas.openxmlformats.org/officeDocument/2006/relationships/slideLayout" Target="../slideLayouts/slideLayout2.xml"/><Relationship Id="rId11" Type="http://schemas.openxmlformats.org/officeDocument/2006/relationships/oleObject" Target="../embeddings/oleObject190.bin"/><Relationship Id="rId10" Type="http://schemas.openxmlformats.org/officeDocument/2006/relationships/oleObject" Target="../embeddings/oleObject189.bin"/><Relationship Id="rId1" Type="http://schemas.openxmlformats.org/officeDocument/2006/relationships/image" Target="../media/image180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6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0.wmf"/><Relationship Id="rId6" Type="http://schemas.openxmlformats.org/officeDocument/2006/relationships/oleObject" Target="../embeddings/oleObject192.bin"/><Relationship Id="rId5" Type="http://schemas.openxmlformats.org/officeDocument/2006/relationships/image" Target="../media/image189.wmf"/><Relationship Id="rId4" Type="http://schemas.openxmlformats.org/officeDocument/2006/relationships/oleObject" Target="../embeddings/oleObject191.bin"/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image" Target="../media/image188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7.vml"/><Relationship Id="rId8" Type="http://schemas.openxmlformats.org/officeDocument/2006/relationships/slideLayout" Target="../slideLayouts/slideLayout2.xml"/><Relationship Id="rId7" Type="http://schemas.openxmlformats.org/officeDocument/2006/relationships/slide" Target="slide2.xml"/><Relationship Id="rId6" Type="http://schemas.openxmlformats.org/officeDocument/2006/relationships/image" Target="../media/image4.png"/><Relationship Id="rId5" Type="http://schemas.openxmlformats.org/officeDocument/2006/relationships/image" Target="../media/image192.wmf"/><Relationship Id="rId4" Type="http://schemas.openxmlformats.org/officeDocument/2006/relationships/oleObject" Target="../embeddings/oleObject194.bin"/><Relationship Id="rId3" Type="http://schemas.openxmlformats.org/officeDocument/2006/relationships/image" Target="../media/image188.png"/><Relationship Id="rId2" Type="http://schemas.openxmlformats.org/officeDocument/2006/relationships/image" Target="../media/image191.wmf"/><Relationship Id="rId1" Type="http://schemas.openxmlformats.org/officeDocument/2006/relationships/oleObject" Target="../embeddings/oleObject193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wmf"/><Relationship Id="rId8" Type="http://schemas.openxmlformats.org/officeDocument/2006/relationships/oleObject" Target="../embeddings/oleObject10.bin"/><Relationship Id="rId7" Type="http://schemas.openxmlformats.org/officeDocument/2006/relationships/image" Target="../media/image14.w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12.wmf"/><Relationship Id="rId2" Type="http://schemas.openxmlformats.org/officeDocument/2006/relationships/oleObject" Target="../embeddings/oleObject7.bin"/><Relationship Id="rId17" Type="http://schemas.openxmlformats.org/officeDocument/2006/relationships/vmlDrawing" Target="../drawings/vmlDrawing2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7.wmf"/><Relationship Id="rId14" Type="http://schemas.openxmlformats.org/officeDocument/2006/relationships/oleObject" Target="../embeddings/oleObject12.bin"/><Relationship Id="rId13" Type="http://schemas.openxmlformats.org/officeDocument/2006/relationships/image" Target="../media/image16.wmf"/><Relationship Id="rId12" Type="http://schemas.openxmlformats.org/officeDocument/2006/relationships/oleObject" Target="../embeddings/oleObject11.bin"/><Relationship Id="rId11" Type="http://schemas.openxmlformats.org/officeDocument/2006/relationships/slide" Target="slide2.xml"/><Relationship Id="rId10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8.bin"/><Relationship Id="rId8" Type="http://schemas.openxmlformats.org/officeDocument/2006/relationships/image" Target="../media/image195.wmf"/><Relationship Id="rId7" Type="http://schemas.openxmlformats.org/officeDocument/2006/relationships/oleObject" Target="../embeddings/oleObject197.bin"/><Relationship Id="rId6" Type="http://schemas.openxmlformats.org/officeDocument/2006/relationships/image" Target="../media/image4.png"/><Relationship Id="rId5" Type="http://schemas.openxmlformats.org/officeDocument/2006/relationships/image" Target="../media/image194.wmf"/><Relationship Id="rId4" Type="http://schemas.openxmlformats.org/officeDocument/2006/relationships/oleObject" Target="../embeddings/oleObject196.bin"/><Relationship Id="rId3" Type="http://schemas.openxmlformats.org/officeDocument/2006/relationships/image" Target="../media/image188.png"/><Relationship Id="rId2" Type="http://schemas.openxmlformats.org/officeDocument/2006/relationships/image" Target="../media/image193.wmf"/><Relationship Id="rId13" Type="http://schemas.openxmlformats.org/officeDocument/2006/relationships/vmlDrawing" Target="../drawings/vmlDrawing38.v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0" Type="http://schemas.openxmlformats.org/officeDocument/2006/relationships/image" Target="../media/image196.wmf"/><Relationship Id="rId1" Type="http://schemas.openxmlformats.org/officeDocument/2006/relationships/oleObject" Target="../embeddings/oleObject195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7.GIF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hyperlink" Target="http://d1.endata.cx/data/games/49125/29lksehhegd.jpg" TargetMode="External"/><Relationship Id="rId8" Type="http://schemas.openxmlformats.org/officeDocument/2006/relationships/hyperlink" Target="https://www.iconspng.com/image/66871/back-to-school-fixed-no-text" TargetMode="External"/><Relationship Id="rId7" Type="http://schemas.openxmlformats.org/officeDocument/2006/relationships/hyperlink" Target="http://allday1.com/imagedb/e8/f/f0ccd019ced1750d29c07a6eb1acf.jpg" TargetMode="External"/><Relationship Id="rId6" Type="http://schemas.openxmlformats.org/officeDocument/2006/relationships/hyperlink" Target="http://i053.radikal.ru/0806/e4/708fb8d049edt.jpg" TargetMode="External"/><Relationship Id="rId5" Type="http://schemas.openxmlformats.org/officeDocument/2006/relationships/hyperlink" Target="https://img-fotki.yandex.ru/get/6607/47407354.6e3/0_e982a_84173c4_orig.png" TargetMode="External"/><Relationship Id="rId4" Type="http://schemas.openxmlformats.org/officeDocument/2006/relationships/hyperlink" Target="https://img-fotki.yandex.ru/get/6605/47407354.6e3/0_e9820_b10c745e_orig.png" TargetMode="External"/><Relationship Id="rId3" Type="http://schemas.openxmlformats.org/officeDocument/2006/relationships/hyperlink" Target="http://s.lpmtr.ru/files/0/1/d/01debf62068fe8293a11ef5c84fc50c4.png" TargetMode="External"/><Relationship Id="rId2" Type="http://schemas.openxmlformats.org/officeDocument/2006/relationships/hyperlink" Target="http://900igr.net/up/datai/172601/0010-008-.jpg" TargetMode="External"/><Relationship Id="rId15" Type="http://schemas.openxmlformats.org/officeDocument/2006/relationships/slideLayout" Target="../slideLayouts/slideLayout2.xml"/><Relationship Id="rId14" Type="http://schemas.openxmlformats.org/officeDocument/2006/relationships/hyperlink" Target="http://&#1089;&#1086;&#1102;&#1079;&#1089;&#1072;&#1076;&#1086;&#1074;&#1086;&#1076;&#1086;&#1074;.&#1088;&#1092;/wp-content/uploads/2016/02/8iEjyLpoT.png" TargetMode="External"/><Relationship Id="rId13" Type="http://schemas.openxmlformats.org/officeDocument/2006/relationships/image" Target="../media/image4.png"/><Relationship Id="rId12" Type="http://schemas.openxmlformats.org/officeDocument/2006/relationships/hyperlink" Target="http://bestgif.ru/_ph/22/2/168364289.gif" TargetMode="External"/><Relationship Id="rId11" Type="http://schemas.openxmlformats.org/officeDocument/2006/relationships/hyperlink" Target="https://img-fotki.yandex.ru/get/6114/47407354.660/0_dba7f_98f3e533_orig.png" TargetMode="External"/><Relationship Id="rId10" Type="http://schemas.openxmlformats.org/officeDocument/2006/relationships/hyperlink" Target="http://boombob.ru/resize.php?id=161582&amp;num=1&amp;width=515&amp;height=335.86956521739" TargetMode="External"/><Relationship Id="rId1" Type="http://schemas.openxmlformats.org/officeDocument/2006/relationships/image" Target="../media/image198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oleObject" Target="../embeddings/oleObject16.bin"/><Relationship Id="rId7" Type="http://schemas.openxmlformats.org/officeDocument/2006/relationships/image" Target="../media/image20.wmf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Relationship Id="rId3" Type="http://schemas.openxmlformats.org/officeDocument/2006/relationships/image" Target="../media/image18.wmf"/><Relationship Id="rId2" Type="http://schemas.openxmlformats.org/officeDocument/2006/relationships/oleObject" Target="../embeddings/oleObject13.bin"/><Relationship Id="rId17" Type="http://schemas.openxmlformats.org/officeDocument/2006/relationships/vmlDrawing" Target="../drawings/vmlDrawing3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3.wmf"/><Relationship Id="rId14" Type="http://schemas.openxmlformats.org/officeDocument/2006/relationships/oleObject" Target="../embeddings/oleObject18.bin"/><Relationship Id="rId13" Type="http://schemas.openxmlformats.org/officeDocument/2006/relationships/image" Target="../media/image22.wmf"/><Relationship Id="rId12" Type="http://schemas.openxmlformats.org/officeDocument/2006/relationships/oleObject" Target="../embeddings/oleObject17.bin"/><Relationship Id="rId11" Type="http://schemas.openxmlformats.org/officeDocument/2006/relationships/slide" Target="slide2.xml"/><Relationship Id="rId10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wmf"/><Relationship Id="rId8" Type="http://schemas.openxmlformats.org/officeDocument/2006/relationships/oleObject" Target="../embeddings/oleObject22.bin"/><Relationship Id="rId7" Type="http://schemas.openxmlformats.org/officeDocument/2006/relationships/image" Target="../media/image26.wmf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0.bin"/><Relationship Id="rId3" Type="http://schemas.openxmlformats.org/officeDocument/2006/relationships/image" Target="../media/image24.wmf"/><Relationship Id="rId2" Type="http://schemas.openxmlformats.org/officeDocument/2006/relationships/oleObject" Target="../embeddings/oleObject19.bin"/><Relationship Id="rId17" Type="http://schemas.openxmlformats.org/officeDocument/2006/relationships/vmlDrawing" Target="../drawings/vmlDrawing4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9.wmf"/><Relationship Id="rId14" Type="http://schemas.openxmlformats.org/officeDocument/2006/relationships/oleObject" Target="../embeddings/oleObject24.bin"/><Relationship Id="rId13" Type="http://schemas.openxmlformats.org/officeDocument/2006/relationships/image" Target="../media/image28.wmf"/><Relationship Id="rId12" Type="http://schemas.openxmlformats.org/officeDocument/2006/relationships/oleObject" Target="../embeddings/oleObject23.bin"/><Relationship Id="rId11" Type="http://schemas.openxmlformats.org/officeDocument/2006/relationships/slide" Target="slide2.xml"/><Relationship Id="rId10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wmf"/><Relationship Id="rId8" Type="http://schemas.openxmlformats.org/officeDocument/2006/relationships/oleObject" Target="../embeddings/oleObject28.bin"/><Relationship Id="rId7" Type="http://schemas.openxmlformats.org/officeDocument/2006/relationships/image" Target="../media/image32.wmf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6.bin"/><Relationship Id="rId3" Type="http://schemas.openxmlformats.org/officeDocument/2006/relationships/image" Target="../media/image30.wmf"/><Relationship Id="rId2" Type="http://schemas.openxmlformats.org/officeDocument/2006/relationships/oleObject" Target="../embeddings/oleObject25.bin"/><Relationship Id="rId17" Type="http://schemas.openxmlformats.org/officeDocument/2006/relationships/vmlDrawing" Target="../drawings/vmlDrawing5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35.wmf"/><Relationship Id="rId14" Type="http://schemas.openxmlformats.org/officeDocument/2006/relationships/oleObject" Target="../embeddings/oleObject30.bin"/><Relationship Id="rId13" Type="http://schemas.openxmlformats.org/officeDocument/2006/relationships/image" Target="../media/image34.wmf"/><Relationship Id="rId12" Type="http://schemas.openxmlformats.org/officeDocument/2006/relationships/oleObject" Target="../embeddings/oleObject29.bin"/><Relationship Id="rId11" Type="http://schemas.openxmlformats.org/officeDocument/2006/relationships/slide" Target="slide2.xml"/><Relationship Id="rId10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wmf"/><Relationship Id="rId8" Type="http://schemas.openxmlformats.org/officeDocument/2006/relationships/oleObject" Target="../embeddings/oleObject34.bin"/><Relationship Id="rId7" Type="http://schemas.openxmlformats.org/officeDocument/2006/relationships/image" Target="../media/image39.wmf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2.bin"/><Relationship Id="rId3" Type="http://schemas.openxmlformats.org/officeDocument/2006/relationships/image" Target="../media/image37.wmf"/><Relationship Id="rId2" Type="http://schemas.openxmlformats.org/officeDocument/2006/relationships/oleObject" Target="../embeddings/oleObject31.bin"/><Relationship Id="rId16" Type="http://schemas.openxmlformats.org/officeDocument/2006/relationships/vmlDrawing" Target="../drawings/vmlDrawing6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2.wmf"/><Relationship Id="rId13" Type="http://schemas.openxmlformats.org/officeDocument/2006/relationships/oleObject" Target="../embeddings/oleObject35.bin"/><Relationship Id="rId12" Type="http://schemas.openxmlformats.org/officeDocument/2006/relationships/image" Target="../media/image4.png"/><Relationship Id="rId11" Type="http://schemas.openxmlformats.org/officeDocument/2006/relationships/slide" Target="slide2.xml"/><Relationship Id="rId10" Type="http://schemas.openxmlformats.org/officeDocument/2006/relationships/image" Target="../media/image41.jpeg"/><Relationship Id="rId1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wmf"/><Relationship Id="rId8" Type="http://schemas.openxmlformats.org/officeDocument/2006/relationships/oleObject" Target="../embeddings/oleObject39.bin"/><Relationship Id="rId7" Type="http://schemas.openxmlformats.org/officeDocument/2006/relationships/image" Target="../media/image45.wmf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7.bin"/><Relationship Id="rId3" Type="http://schemas.openxmlformats.org/officeDocument/2006/relationships/image" Target="../media/image43.wmf"/><Relationship Id="rId2" Type="http://schemas.openxmlformats.org/officeDocument/2006/relationships/oleObject" Target="../embeddings/oleObject36.bin"/><Relationship Id="rId16" Type="http://schemas.openxmlformats.org/officeDocument/2006/relationships/vmlDrawing" Target="../drawings/vmlDrawing7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7.wmf"/><Relationship Id="rId13" Type="http://schemas.openxmlformats.org/officeDocument/2006/relationships/oleObject" Target="../embeddings/oleObject40.bin"/><Relationship Id="rId12" Type="http://schemas.openxmlformats.org/officeDocument/2006/relationships/image" Target="../media/image4.png"/><Relationship Id="rId11" Type="http://schemas.openxmlformats.org/officeDocument/2006/relationships/slide" Target="slide2.xml"/><Relationship Id="rId10" Type="http://schemas.openxmlformats.org/officeDocument/2006/relationships/image" Target="../media/image41.jpeg"/><Relationship Id="rId1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72601/0010-008-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63688" y="2420887"/>
            <a:ext cx="5616624" cy="41247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448" y="188640"/>
            <a:ext cx="9131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 №2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86392" y="836712"/>
            <a:ext cx="5838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Алгебра.   8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616" y="1700808"/>
            <a:ext cx="8932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Рациональные дроби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8785803">
            <a:off x="6425684" y="4566118"/>
            <a:ext cx="2097199" cy="1867818"/>
          </a:xfrm>
          <a:prstGeom prst="rect">
            <a:avLst/>
          </a:prstGeom>
          <a:noFill/>
        </p:spPr>
      </p:pic>
      <p:pic>
        <p:nvPicPr>
          <p:cNvPr id="1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7702621">
            <a:off x="636926" y="4416503"/>
            <a:ext cx="2097199" cy="1867818"/>
          </a:xfrm>
          <a:prstGeom prst="rect">
            <a:avLst/>
          </a:prstGeom>
          <a:noFill/>
        </p:spPr>
      </p:pic>
      <p:sp>
        <p:nvSpPr>
          <p:cNvPr id="11" name="Управляющая кнопка: сведения 10">
            <a:hlinkClick r:id="rId3" action="ppaction://hlinksldjump" highlightClick="1"/>
          </p:cNvPr>
          <p:cNvSpPr/>
          <p:nvPr/>
        </p:nvSpPr>
        <p:spPr>
          <a:xfrm>
            <a:off x="8532440" y="6237312"/>
            <a:ext cx="467544" cy="50405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" y="6545580"/>
            <a:ext cx="8339455" cy="290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№2(в)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609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436095" y="2348880"/>
            <a:ext cx="2736304" cy="936104"/>
            <a:chOff x="2555776" y="2348880"/>
            <a:chExt cx="2304256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3234475" y="2600325"/>
            <a:ext cx="945148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Формула" r:id="rId2" imgW="10363200" imgH="4267200" progId="Equation.3">
                    <p:embed/>
                  </p:oleObj>
                </mc:Choice>
                <mc:Fallback>
                  <p:oleObj name="Формула" r:id="rId2" imgW="10363200" imgH="4267200" progId="Equation.3">
                    <p:embed/>
                    <p:pic>
                      <p:nvPicPr>
                        <p:cNvPr id="0" name="Изображение 81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234475" y="2600325"/>
                          <a:ext cx="945148" cy="504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543609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784" y="378904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627784" y="3789040"/>
            <a:ext cx="2736304" cy="936104"/>
            <a:chOff x="2555776" y="2348880"/>
            <a:chExt cx="2304256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2980244" y="2636912"/>
            <a:ext cx="1748589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4" imgW="18592800" imgH="4267200" progId="Equation.3">
                    <p:embed/>
                  </p:oleObj>
                </mc:Choice>
                <mc:Fallback>
                  <p:oleObj name="Формула" r:id="rId4" imgW="18592800" imgH="42672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80244" y="2636912"/>
                          <a:ext cx="1748589" cy="504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627784" y="378904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80112" y="378904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5566947" y="3789040"/>
            <a:ext cx="2749470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230637" y="2636912"/>
            <a:ext cx="802255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6" imgW="8534400" imgH="4267200" progId="Equation.3">
                    <p:embed/>
                  </p:oleObj>
                </mc:Choice>
                <mc:Fallback>
                  <p:oleObj name="Формула" r:id="rId6" imgW="8534400" imgH="42672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30637" y="2636912"/>
                          <a:ext cx="802255" cy="504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580112" y="378904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8376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2483768" y="2348880"/>
            <a:ext cx="2736304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858968" y="2564903"/>
            <a:ext cx="1758510" cy="540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8" imgW="15849600" imgH="4267200" progId="Equation.3">
                    <p:embed/>
                  </p:oleObj>
                </mc:Choice>
                <mc:Fallback>
                  <p:oleObj name="Формула" r:id="rId8" imgW="15849600" imgH="42672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58968" y="2564903"/>
                          <a:ext cx="1758510" cy="540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248376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28" name="Управляющая кнопка: назад 27">
            <a:hlinkClick r:id="rId11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20770187">
            <a:off x="6803374" y="4830575"/>
            <a:ext cx="2339752" cy="2083842"/>
          </a:xfrm>
          <a:prstGeom prst="rect">
            <a:avLst/>
          </a:prstGeom>
          <a:noFill/>
        </p:spPr>
      </p:pic>
      <p:sp>
        <p:nvSpPr>
          <p:cNvPr id="33" name="Управляющая кнопка: сведения 32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5364088" y="4869160"/>
            <a:ext cx="3672408" cy="1368152"/>
          </a:xfrm>
          <a:prstGeom prst="wedgeRoundRectCallout">
            <a:avLst>
              <a:gd name="adj1" fmla="val -35219"/>
              <a:gd name="adj2" fmla="val 72277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 делить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188640"/>
            <a:ext cx="650832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каких значениях переменной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смысл выражение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7"/>
          <p:cNvGraphicFramePr>
            <a:graphicFrameLocks noChangeAspect="1"/>
          </p:cNvGraphicFramePr>
          <p:nvPr/>
        </p:nvGraphicFramePr>
        <p:xfrm>
          <a:off x="7094538" y="0"/>
          <a:ext cx="1462087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Формула" r:id="rId13" imgW="9448800" imgH="9448800" progId="Equation.3">
                  <p:embed/>
                </p:oleObj>
              </mc:Choice>
              <mc:Fallback>
                <p:oleObj name="Формула" r:id="rId13" imgW="9448800" imgH="9448800" progId="Equation.3">
                  <p:embed/>
                  <p:pic>
                    <p:nvPicPr>
                      <p:cNvPr id="0" name="Изображение 819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94538" y="0"/>
                        <a:ext cx="1462087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Скругленная прямоугольная выноска 36"/>
          <p:cNvSpPr/>
          <p:nvPr/>
        </p:nvSpPr>
        <p:spPr>
          <a:xfrm>
            <a:off x="5364088" y="4869160"/>
            <a:ext cx="3672408" cy="1368152"/>
          </a:xfrm>
          <a:prstGeom prst="wedgeRoundRectCallout">
            <a:avLst>
              <a:gd name="adj1" fmla="val -35219"/>
              <a:gd name="adj2" fmla="val 72277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числа – число положительное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  <p:bldP spid="31" grpId="0" animBg="1"/>
      <p:bldP spid="31" grpId="1" animBg="1"/>
      <p:bldP spid="37" grpId="0" animBg="1"/>
      <p:bldP spid="3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№2(г)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76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483768" y="2348880"/>
            <a:ext cx="2736304" cy="936104"/>
            <a:chOff x="2555776" y="2348880"/>
            <a:chExt cx="2304256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3222797" y="2564904"/>
            <a:ext cx="1005224" cy="612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" name="Формула" r:id="rId2" imgW="7924800" imgH="4267200" progId="Equation.3">
                    <p:embed/>
                  </p:oleObj>
                </mc:Choice>
                <mc:Fallback>
                  <p:oleObj name="Формула" r:id="rId2" imgW="7924800" imgH="4267200" progId="Equation.3">
                    <p:embed/>
                    <p:pic>
                      <p:nvPicPr>
                        <p:cNvPr id="0" name="Изображение 92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222797" y="2564904"/>
                          <a:ext cx="1005224" cy="6122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248376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784" y="378904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627784" y="3789040"/>
            <a:ext cx="2736304" cy="936104"/>
            <a:chOff x="2555776" y="2348880"/>
            <a:chExt cx="2304256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3040883" y="2564904"/>
            <a:ext cx="1673831" cy="564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Формула" r:id="rId4" imgW="15849600" imgH="4267200" progId="Equation.3">
                    <p:embed/>
                  </p:oleObj>
                </mc:Choice>
                <mc:Fallback>
                  <p:oleObj name="Формула" r:id="rId4" imgW="15849600" imgH="4267200" progId="Equation.3">
                    <p:embed/>
                    <p:pic>
                      <p:nvPicPr>
                        <p:cNvPr id="0" name="Изображение 92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40883" y="2564904"/>
                          <a:ext cx="1673831" cy="5645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627784" y="378904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80112" y="378904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5566947" y="3789040"/>
            <a:ext cx="2749470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140611" y="2528590"/>
            <a:ext cx="974790" cy="612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6" imgW="8534400" imgH="4267200" progId="Equation.3">
                    <p:embed/>
                  </p:oleObj>
                </mc:Choice>
                <mc:Fallback>
                  <p:oleObj name="Формула" r:id="rId6" imgW="8534400" imgH="42672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140611" y="2528590"/>
                          <a:ext cx="974790" cy="61237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580112" y="378904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3609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5436096" y="2349153"/>
            <a:ext cx="2736304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555776" y="2564631"/>
            <a:ext cx="2304256" cy="554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Формула" r:id="rId8" imgW="18592800" imgH="4267200" progId="Equation.3">
                    <p:embed/>
                  </p:oleObj>
                </mc:Choice>
                <mc:Fallback>
                  <p:oleObj name="Формула" r:id="rId8" imgW="18592800" imgH="4267200" progId="Equation.3">
                    <p:embed/>
                    <p:pic>
                      <p:nvPicPr>
                        <p:cNvPr id="0" name="Изображение 92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55776" y="2564631"/>
                          <a:ext cx="2304256" cy="55400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543609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28" name="Управляющая кнопка: назад 27">
            <a:hlinkClick r:id="rId11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20770187">
            <a:off x="6803374" y="4830575"/>
            <a:ext cx="2339752" cy="2083842"/>
          </a:xfrm>
          <a:prstGeom prst="rect">
            <a:avLst/>
          </a:prstGeom>
          <a:noFill/>
        </p:spPr>
      </p:pic>
      <p:sp>
        <p:nvSpPr>
          <p:cNvPr id="33" name="Управляющая кнопка: сведения 32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650832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каких значениях переменной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смысл выражение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7"/>
          <p:cNvGraphicFramePr>
            <a:graphicFrameLocks noChangeAspect="1"/>
          </p:cNvGraphicFramePr>
          <p:nvPr/>
        </p:nvGraphicFramePr>
        <p:xfrm>
          <a:off x="7164288" y="0"/>
          <a:ext cx="1366837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Формула" r:id="rId13" imgW="8839200" imgH="10668000" progId="Equation.3">
                  <p:embed/>
                </p:oleObj>
              </mc:Choice>
              <mc:Fallback>
                <p:oleObj name="Формула" r:id="rId13" imgW="8839200" imgH="10668000" progId="Equation.3">
                  <p:embed/>
                  <p:pic>
                    <p:nvPicPr>
                      <p:cNvPr id="0" name="Изображение 922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64288" y="0"/>
                        <a:ext cx="1366837" cy="1555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Скругленная прямоугольная выноска 35"/>
          <p:cNvSpPr/>
          <p:nvPr/>
        </p:nvSpPr>
        <p:spPr>
          <a:xfrm>
            <a:off x="5364088" y="4869160"/>
            <a:ext cx="3672408" cy="1368152"/>
          </a:xfrm>
          <a:prstGeom prst="wedgeRoundRectCallout">
            <a:avLst>
              <a:gd name="adj1" fmla="val -35219"/>
              <a:gd name="adj2" fmla="val 72277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 делить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5292080" y="4869160"/>
            <a:ext cx="3672408" cy="1368152"/>
          </a:xfrm>
          <a:prstGeom prst="wedgeRoundRectCallout">
            <a:avLst>
              <a:gd name="adj1" fmla="val -35219"/>
              <a:gd name="adj2" fmla="val 72277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числа – число положительное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</a:t>
            </a:r>
            <a:r>
              <a:rPr lang="ru-RU" sz="5400" b="1" cap="none" spc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76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483768" y="2348880"/>
            <a:ext cx="2736304" cy="936104"/>
            <a:chOff x="2555776" y="2348880"/>
            <a:chExt cx="2304256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3222797" y="2564904"/>
            <a:ext cx="974328" cy="549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" name="Формула" r:id="rId2" imgW="8534400" imgH="4267200" progId="Equation.3">
                    <p:embed/>
                  </p:oleObj>
                </mc:Choice>
                <mc:Fallback>
                  <p:oleObj name="Формула" r:id="rId2" imgW="8534400" imgH="4267200" progId="Equation.3">
                    <p:embed/>
                    <p:pic>
                      <p:nvPicPr>
                        <p:cNvPr id="0" name="Изображение 102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222797" y="2564904"/>
                          <a:ext cx="974328" cy="54997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248376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784" y="378904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627784" y="3789040"/>
            <a:ext cx="2736304" cy="936104"/>
            <a:chOff x="2555776" y="2348880"/>
            <a:chExt cx="2304256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3305347" y="2561841"/>
            <a:ext cx="827025" cy="538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Формула" r:id="rId4" imgW="8229600" imgH="4267200" progId="Equation.3">
                    <p:embed/>
                  </p:oleObj>
                </mc:Choice>
                <mc:Fallback>
                  <p:oleObj name="Формула" r:id="rId4" imgW="8229600" imgH="4267200" progId="Equation.3">
                    <p:embed/>
                    <p:pic>
                      <p:nvPicPr>
                        <p:cNvPr id="0" name="Изображение 102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305347" y="2561841"/>
                          <a:ext cx="827025" cy="53845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627784" y="378904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3609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5422931" y="2348880"/>
            <a:ext cx="2749470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863820" y="2530474"/>
            <a:ext cx="1594460" cy="538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Формула" r:id="rId6" imgW="15849600" imgH="4267200" progId="Equation.3">
                    <p:embed/>
                  </p:oleObj>
                </mc:Choice>
                <mc:Fallback>
                  <p:oleObj name="Формула" r:id="rId6" imgW="15849600" imgH="4267200" progId="Equation.3">
                    <p:embed/>
                    <p:pic>
                      <p:nvPicPr>
                        <p:cNvPr id="0" name="Изображение 102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63820" y="2530474"/>
                          <a:ext cx="1594460" cy="53848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43609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80112" y="378904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5580112" y="3789313"/>
            <a:ext cx="2736304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798329" y="2564631"/>
            <a:ext cx="1863239" cy="5399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Формула" r:id="rId8" imgW="16764000" imgH="4267200" progId="Equation.3">
                    <p:embed/>
                  </p:oleObj>
                </mc:Choice>
                <mc:Fallback>
                  <p:oleObj name="Формула" r:id="rId8" imgW="16764000" imgH="4267200" progId="Equation.3">
                    <p:embed/>
                    <p:pic>
                      <p:nvPicPr>
                        <p:cNvPr id="0" name="Изображение 102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98329" y="2564631"/>
                          <a:ext cx="1863239" cy="53994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5580112" y="378904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28" name="Управляющая кнопка: назад 27">
            <a:hlinkClick r:id="rId11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20770187">
            <a:off x="6803374" y="4830575"/>
            <a:ext cx="2339752" cy="2083842"/>
          </a:xfrm>
          <a:prstGeom prst="rect">
            <a:avLst/>
          </a:prstGeom>
          <a:noFill/>
        </p:spPr>
      </p:pic>
      <p:sp>
        <p:nvSpPr>
          <p:cNvPr id="33" name="Управляющая кнопка: сведения 32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5364088" y="4869160"/>
            <a:ext cx="3672408" cy="1368152"/>
          </a:xfrm>
          <a:prstGeom prst="wedgeRoundRectCallout">
            <a:avLst>
              <a:gd name="adj1" fmla="val -35219"/>
              <a:gd name="adj2" fmla="val 72277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 делить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188640"/>
            <a:ext cx="650832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каких значениях переменной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смысл выражение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7"/>
          <p:cNvGraphicFramePr>
            <a:graphicFrameLocks noChangeAspect="1"/>
          </p:cNvGraphicFramePr>
          <p:nvPr/>
        </p:nvGraphicFramePr>
        <p:xfrm>
          <a:off x="6516216" y="188640"/>
          <a:ext cx="2528192" cy="1191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Формула" r:id="rId13" imgW="18897600" imgH="9448800" progId="Equation.3">
                  <p:embed/>
                </p:oleObj>
              </mc:Choice>
              <mc:Fallback>
                <p:oleObj name="Формула" r:id="rId13" imgW="18897600" imgH="9448800" progId="Equation.3">
                  <p:embed/>
                  <p:pic>
                    <p:nvPicPr>
                      <p:cNvPr id="0" name="Изображение 1024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16216" y="188640"/>
                        <a:ext cx="2528192" cy="119135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  <p:bldP spid="31" grpId="0" animBg="1"/>
      <p:bldP spid="3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056773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2"/>
          <p:cNvGrpSpPr/>
          <p:nvPr/>
        </p:nvGrpSpPr>
        <p:grpSpPr>
          <a:xfrm>
            <a:off x="1056773" y="2564905"/>
            <a:ext cx="2149895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3291353" y="2398147"/>
            <a:ext cx="1025409" cy="837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" name="Формула" r:id="rId3" imgW="7620000" imgH="9448800" progId="Equation.3">
                    <p:embed/>
                  </p:oleObj>
                </mc:Choice>
                <mc:Fallback>
                  <p:oleObj name="Формула" r:id="rId3" imgW="7620000" imgH="9448800" progId="Equation.3">
                    <p:embed/>
                    <p:pic>
                      <p:nvPicPr>
                        <p:cNvPr id="0" name="Изображение 112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91353" y="2398147"/>
                          <a:ext cx="1025409" cy="83756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1043608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00789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18"/>
          <p:cNvGrpSpPr/>
          <p:nvPr/>
        </p:nvGrpSpPr>
        <p:grpSpPr>
          <a:xfrm>
            <a:off x="1200789" y="4149080"/>
            <a:ext cx="2149895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3313447" y="2398148"/>
            <a:ext cx="848959" cy="837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Формула" r:id="rId5" imgW="5486400" imgH="9448800" progId="Equation.3">
                    <p:embed/>
                  </p:oleObj>
                </mc:Choice>
                <mc:Fallback>
                  <p:oleObj name="Формула" r:id="rId5" imgW="5486400" imgH="9448800" progId="Equation.3">
                    <p:embed/>
                    <p:pic>
                      <p:nvPicPr>
                        <p:cNvPr id="0" name="Изображение 112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313447" y="2398148"/>
                          <a:ext cx="848959" cy="83756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Скругленный прямоугольник 24"/>
          <p:cNvSpPr/>
          <p:nvPr/>
        </p:nvSpPr>
        <p:spPr>
          <a:xfrm>
            <a:off x="1187624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51920" y="2420888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3"/>
          <p:cNvGrpSpPr/>
          <p:nvPr/>
        </p:nvGrpSpPr>
        <p:grpSpPr>
          <a:xfrm>
            <a:off x="3838756" y="2420890"/>
            <a:ext cx="2160240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3261094" y="2398148"/>
            <a:ext cx="921702" cy="886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Формула" r:id="rId7" imgW="5181600" imgH="9448800" progId="Equation.3">
                    <p:embed/>
                  </p:oleObj>
                </mc:Choice>
                <mc:Fallback>
                  <p:oleObj name="Формула" r:id="rId7" imgW="5181600" imgH="9448800" progId="Equation.3">
                    <p:embed/>
                    <p:pic>
                      <p:nvPicPr>
                        <p:cNvPr id="0" name="Изображение 112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61094" y="2398148"/>
                          <a:ext cx="921702" cy="88683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3851920" y="2420888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95936" y="400506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28"/>
          <p:cNvGrpSpPr/>
          <p:nvPr/>
        </p:nvGrpSpPr>
        <p:grpSpPr>
          <a:xfrm>
            <a:off x="3995936" y="4005337"/>
            <a:ext cx="2149895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250379" y="2397961"/>
            <a:ext cx="874686" cy="837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Формула" r:id="rId9" imgW="5791200" imgH="9448800" progId="Equation.3">
                    <p:embed/>
                  </p:oleObj>
                </mc:Choice>
                <mc:Fallback>
                  <p:oleObj name="Формула" r:id="rId9" imgW="5791200" imgH="9448800" progId="Equation.3">
                    <p:embed/>
                    <p:pic>
                      <p:nvPicPr>
                        <p:cNvPr id="0" name="Изображение 112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250379" y="2397961"/>
                          <a:ext cx="874686" cy="83756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995936" y="400506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зад 35">
            <a:hlinkClick r:id="rId11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сведения 36">
            <a:hlinkClick r:id="rId12" action="ppaction://hlinksldjump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5724128" y="6453336"/>
            <a:ext cx="792088" cy="288032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51520" y="188640"/>
            <a:ext cx="3335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 дробь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9512" y="69269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4351711">
            <a:off x="6907451" y="215401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3944938" y="115888"/>
          <a:ext cx="1131887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Формула" r:id="rId14" imgW="7315200" imgH="9448800" progId="Equation.3">
                  <p:embed/>
                </p:oleObj>
              </mc:Choice>
              <mc:Fallback>
                <p:oleObj name="Формула" r:id="rId14" imgW="7315200" imgH="9448800" progId="Equation.3">
                  <p:embed/>
                  <p:pic>
                    <p:nvPicPr>
                      <p:cNvPr id="0" name="Изображение 11268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44938" y="115888"/>
                        <a:ext cx="1131887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251520" y="188640"/>
            <a:ext cx="3335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 дробь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69269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95936" y="4005064"/>
            <a:ext cx="216299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995936" y="4005062"/>
            <a:ext cx="2162997" cy="1368151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3322882" y="2398149"/>
            <a:ext cx="767105" cy="837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3" imgW="5791200" imgH="9448800" progId="Equation.3">
                    <p:embed/>
                  </p:oleObj>
                </mc:Choice>
                <mc:Fallback>
                  <p:oleObj name="Формула" r:id="rId3" imgW="5791200" imgH="94488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22882" y="2398149"/>
                          <a:ext cx="767105" cy="83756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3995936" y="4005064"/>
            <a:ext cx="216299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87624" y="4149080"/>
            <a:ext cx="216299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187625" y="4149080"/>
            <a:ext cx="2160240" cy="1352565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3322882" y="2398148"/>
            <a:ext cx="767106" cy="847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Формула" r:id="rId5" imgW="5486400" imgH="9448800" progId="Equation.3">
                    <p:embed/>
                  </p:oleObj>
                </mc:Choice>
                <mc:Fallback>
                  <p:oleObj name="Формула" r:id="rId5" imgW="5486400" imgH="9448800" progId="Equation.3">
                    <p:embed/>
                    <p:pic>
                      <p:nvPicPr>
                        <p:cNvPr id="0" name="Изображение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322882" y="2398148"/>
                          <a:ext cx="767106" cy="8477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Скругленный прямоугольник 24"/>
          <p:cNvSpPr/>
          <p:nvPr/>
        </p:nvSpPr>
        <p:spPr>
          <a:xfrm>
            <a:off x="1187624" y="4149080"/>
            <a:ext cx="216299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51920" y="2420888"/>
            <a:ext cx="216299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838755" y="2420886"/>
            <a:ext cx="2173405" cy="1368151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3409510" y="2398150"/>
            <a:ext cx="839775" cy="837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7" imgW="5791200" imgH="9448800" progId="Equation.3">
                    <p:embed/>
                  </p:oleObj>
                </mc:Choice>
                <mc:Fallback>
                  <p:oleObj name="Формула" r:id="rId7" imgW="5791200" imgH="94488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409510" y="2398150"/>
                          <a:ext cx="839775" cy="83756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3851920" y="2420888"/>
            <a:ext cx="216299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43608" y="2564904"/>
            <a:ext cx="216299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1043608" y="2565176"/>
            <a:ext cx="2162997" cy="1367881"/>
            <a:chOff x="2555776" y="2348880"/>
            <a:chExt cx="2304256" cy="1122627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11226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322882" y="2407754"/>
            <a:ext cx="843817" cy="1014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Формула" r:id="rId9" imgW="5486400" imgH="9448800" progId="Equation.3">
                    <p:embed/>
                  </p:oleObj>
                </mc:Choice>
                <mc:Fallback>
                  <p:oleObj name="Формула" r:id="rId9" imgW="5486400" imgH="9448800" progId="Equation.3">
                    <p:embed/>
                    <p:pic>
                      <p:nvPicPr>
                        <p:cNvPr id="0" name="Изображение 122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322882" y="2407754"/>
                          <a:ext cx="843817" cy="10144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1043608" y="2564904"/>
            <a:ext cx="216299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зад 31">
            <a:hlinkClick r:id="rId11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4351711">
            <a:off x="6907451" y="215401"/>
            <a:ext cx="2339752" cy="2083842"/>
          </a:xfrm>
          <a:prstGeom prst="rect">
            <a:avLst/>
          </a:prstGeom>
          <a:noFill/>
        </p:spPr>
      </p:pic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5724128" y="6453336"/>
            <a:ext cx="792088" cy="288032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3851275" y="71438"/>
          <a:ext cx="13208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Формула" r:id="rId13" imgW="8534400" imgH="10058400" progId="Equation.3">
                  <p:embed/>
                </p:oleObj>
              </mc:Choice>
              <mc:Fallback>
                <p:oleObj name="Формула" r:id="rId13" imgW="8534400" imgH="10058400" progId="Equation.3">
                  <p:embed/>
                  <p:pic>
                    <p:nvPicPr>
                      <p:cNvPr id="0" name="Изображение 1229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51275" y="71438"/>
                        <a:ext cx="1320800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Управляющая кнопка: сведения 35">
            <a:hlinkClick r:id="rId15" action="ppaction://hlinksldjump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3995936" y="400506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995936" y="4005064"/>
            <a:ext cx="2160240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3093436" y="2545955"/>
            <a:ext cx="1228937" cy="541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3" imgW="7620000" imgH="4876800" progId="Equation.3">
                    <p:embed/>
                  </p:oleObj>
                </mc:Choice>
                <mc:Fallback>
                  <p:oleObj name="Формула" r:id="rId3" imgW="7620000" imgH="48768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93436" y="2545955"/>
                          <a:ext cx="1228937" cy="54195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3995936" y="400506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87624" y="4149080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187624" y="4149079"/>
            <a:ext cx="2160240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3093437" y="2398149"/>
            <a:ext cx="1228937" cy="886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5" imgW="8534400" imgH="9448800" progId="Equation.3">
                    <p:embed/>
                  </p:oleObj>
                </mc:Choice>
                <mc:Fallback>
                  <p:oleObj name="Формула" r:id="rId5" imgW="8534400" imgH="94488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93437" y="2398149"/>
                          <a:ext cx="1228937" cy="88683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Скругленный прямоугольник 24"/>
          <p:cNvSpPr/>
          <p:nvPr/>
        </p:nvSpPr>
        <p:spPr>
          <a:xfrm>
            <a:off x="1187624" y="4149080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3608" y="256490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1030098" y="2564903"/>
            <a:ext cx="2170634" cy="1368152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3105203" y="2398149"/>
            <a:ext cx="1223052" cy="886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7" imgW="7010400" imgH="9448800" progId="Equation.3">
                    <p:embed/>
                  </p:oleObj>
                </mc:Choice>
                <mc:Fallback>
                  <p:oleObj name="Формула" r:id="rId7" imgW="7010400" imgH="94488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05203" y="2398149"/>
                          <a:ext cx="1223052" cy="88683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1043608" y="256490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51920" y="2420888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3851920" y="2421162"/>
            <a:ext cx="2160240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170244" y="2397962"/>
            <a:ext cx="1152128" cy="865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Формула" r:id="rId9" imgW="6705600" imgH="9448800" progId="Equation.3">
                    <p:embed/>
                  </p:oleObj>
                </mc:Choice>
                <mc:Fallback>
                  <p:oleObj name="Формула" r:id="rId9" imgW="6705600" imgH="9448800" progId="Equation.3">
                    <p:embed/>
                    <p:pic>
                      <p:nvPicPr>
                        <p:cNvPr id="0" name="Изображение 133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70244" y="2397962"/>
                          <a:ext cx="1152128" cy="8652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851920" y="2420888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зад 31">
            <a:hlinkClick r:id="rId11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5724128" y="6453336"/>
            <a:ext cx="792088" cy="288032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4351711">
            <a:off x="6907451" y="215401"/>
            <a:ext cx="2339752" cy="2083842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251520" y="188640"/>
            <a:ext cx="3335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 дробь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9512" y="69269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3779912" y="0"/>
          <a:ext cx="1839912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Формула" r:id="rId13" imgW="11887200" imgH="10058400" progId="Equation.3">
                  <p:embed/>
                </p:oleObj>
              </mc:Choice>
              <mc:Fallback>
                <p:oleObj name="Формула" r:id="rId13" imgW="11887200" imgH="10058400" progId="Equation.3">
                  <p:embed/>
                  <p:pic>
                    <p:nvPicPr>
                      <p:cNvPr id="0" name="Изображение 1331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79912" y="0"/>
                        <a:ext cx="1839912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Управляющая кнопка: сведения 36">
            <a:hlinkClick r:id="rId15" action="ppaction://hlinksldjump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3995936" y="400506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995936" y="4005064"/>
            <a:ext cx="2160240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3247053" y="2348880"/>
            <a:ext cx="1075319" cy="93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3" imgW="7010400" imgH="10058400" progId="Equation.3">
                    <p:embed/>
                  </p:oleObj>
                </mc:Choice>
                <mc:Fallback>
                  <p:oleObj name="Формула" r:id="rId3" imgW="7010400" imgH="100584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47053" y="2348880"/>
                          <a:ext cx="1075319" cy="9361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3995936" y="400506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87624" y="4149080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187624" y="4149078"/>
            <a:ext cx="2160240" cy="1368153"/>
            <a:chOff x="2555776" y="2348880"/>
            <a:chExt cx="2304256" cy="93610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3016627" y="2348881"/>
            <a:ext cx="1382554" cy="93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Формула" r:id="rId5" imgW="8534400" imgH="9448800" progId="Equation.3">
                    <p:embed/>
                  </p:oleObj>
                </mc:Choice>
                <mc:Fallback>
                  <p:oleObj name="Формула" r:id="rId5" imgW="8534400" imgH="9448800" progId="Equation.3">
                    <p:embed/>
                    <p:pic>
                      <p:nvPicPr>
                        <p:cNvPr id="0" name="Изображение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16627" y="2348881"/>
                          <a:ext cx="1382554" cy="9361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Скругленный прямоугольник 24"/>
          <p:cNvSpPr/>
          <p:nvPr/>
        </p:nvSpPr>
        <p:spPr>
          <a:xfrm>
            <a:off x="1187624" y="4149080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51920" y="2420888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3851920" y="2421162"/>
            <a:ext cx="2160240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016627" y="2397962"/>
            <a:ext cx="1536171" cy="865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Формула" r:id="rId7" imgW="9144000" imgH="9448800" progId="Equation.3">
                    <p:embed/>
                  </p:oleObj>
                </mc:Choice>
                <mc:Fallback>
                  <p:oleObj name="Формула" r:id="rId7" imgW="9144000" imgH="9448800" progId="Equation.3">
                    <p:embed/>
                    <p:pic>
                      <p:nvPicPr>
                        <p:cNvPr id="0" name="Изображение 143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16627" y="2397962"/>
                          <a:ext cx="1536171" cy="8652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851920" y="2420888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43608" y="256490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28"/>
          <p:cNvGrpSpPr/>
          <p:nvPr/>
        </p:nvGrpSpPr>
        <p:grpSpPr>
          <a:xfrm>
            <a:off x="1043608" y="2564902"/>
            <a:ext cx="2160240" cy="1368151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093436" y="2348881"/>
            <a:ext cx="1228937" cy="9148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Формула" r:id="rId9" imgW="8839200" imgH="9448800" progId="Equation.3">
                    <p:embed/>
                  </p:oleObj>
                </mc:Choice>
                <mc:Fallback>
                  <p:oleObj name="Формула" r:id="rId9" imgW="8839200" imgH="9448800" progId="Equation.3">
                    <p:embed/>
                    <p:pic>
                      <p:nvPicPr>
                        <p:cNvPr id="0" name="Изображение 143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93436" y="2348881"/>
                          <a:ext cx="1228937" cy="91482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1043608" y="256490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назад 39">
            <a:hlinkClick r:id="rId11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5724128" y="6453336"/>
            <a:ext cx="792088" cy="288032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4351711">
            <a:off x="6907451" y="215401"/>
            <a:ext cx="2339752" cy="2083842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251520" y="188640"/>
            <a:ext cx="3335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 дробь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79512" y="69269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3779838" y="0"/>
          <a:ext cx="1839912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13" imgW="11887200" imgH="10058400" progId="Equation.3">
                  <p:embed/>
                </p:oleObj>
              </mc:Choice>
              <mc:Fallback>
                <p:oleObj name="Формула" r:id="rId13" imgW="11887200" imgH="10058400" progId="Equation.3">
                  <p:embed/>
                  <p:pic>
                    <p:nvPicPr>
                      <p:cNvPr id="0" name="Изображение 1434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79838" y="0"/>
                        <a:ext cx="1839912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Управляющая кнопка: сведения 41">
            <a:hlinkClick r:id="rId15" action="ppaction://hlinksldjump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3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3851920" y="2492896"/>
            <a:ext cx="2160240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851919" y="2492896"/>
            <a:ext cx="2160240" cy="1296144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3477479" y="2400886"/>
            <a:ext cx="459290" cy="8840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Формула" r:id="rId3" imgW="3352800" imgH="9448800" progId="Equation.3">
                    <p:embed/>
                  </p:oleObj>
                </mc:Choice>
                <mc:Fallback>
                  <p:oleObj name="Формула" r:id="rId3" imgW="3352800" imgH="9448800" progId="Equation.3">
                    <p:embed/>
                    <p:pic>
                      <p:nvPicPr>
                        <p:cNvPr id="0" name="Изображение 153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77479" y="2400886"/>
                          <a:ext cx="459290" cy="8840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3851920" y="2492896"/>
            <a:ext cx="2160240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87624" y="4149080"/>
            <a:ext cx="2160240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187624" y="4149080"/>
            <a:ext cx="2160240" cy="1296144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709393" y="2608909"/>
            <a:ext cx="2073830" cy="5200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5" imgW="13411200" imgH="5486400" progId="Equation.3">
                    <p:embed/>
                  </p:oleObj>
                </mc:Choice>
                <mc:Fallback>
                  <p:oleObj name="Формула" r:id="rId5" imgW="13411200" imgH="54864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09393" y="2608909"/>
                          <a:ext cx="2073830" cy="52005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Скругленный прямоугольник 24"/>
          <p:cNvSpPr/>
          <p:nvPr/>
        </p:nvSpPr>
        <p:spPr>
          <a:xfrm>
            <a:off x="1187624" y="4149080"/>
            <a:ext cx="2160240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3608" y="2636912"/>
            <a:ext cx="2160240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1030443" y="2636915"/>
            <a:ext cx="2170634" cy="1296145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3104837" y="2400883"/>
            <a:ext cx="1375932" cy="875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Формула" r:id="rId7" imgW="9753600" imgH="9448800" progId="Equation.3">
                    <p:embed/>
                  </p:oleObj>
                </mc:Choice>
                <mc:Fallback>
                  <p:oleObj name="Формула" r:id="rId7" imgW="9753600" imgH="9448800" progId="Equation.3">
                    <p:embed/>
                    <p:pic>
                      <p:nvPicPr>
                        <p:cNvPr id="0" name="Изображение 153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04837" y="2400883"/>
                          <a:ext cx="1375932" cy="8753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1043608" y="2636912"/>
            <a:ext cx="2160240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95936" y="4005064"/>
            <a:ext cx="2160240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3995936" y="4005065"/>
            <a:ext cx="2160240" cy="1296415"/>
            <a:chOff x="2555776" y="2348684"/>
            <a:chExt cx="2304256" cy="9363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093436" y="2348684"/>
            <a:ext cx="1305744" cy="936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Формула" r:id="rId9" imgW="10058400" imgH="10058400" progId="Equation.3">
                    <p:embed/>
                  </p:oleObj>
                </mc:Choice>
                <mc:Fallback>
                  <p:oleObj name="Формула" r:id="rId9" imgW="10058400" imgH="10058400" progId="Equation.3">
                    <p:embed/>
                    <p:pic>
                      <p:nvPicPr>
                        <p:cNvPr id="0" name="Изображение 153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93436" y="2348684"/>
                          <a:ext cx="1305744" cy="9361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995936" y="4005064"/>
            <a:ext cx="2160240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зад 31">
            <a:hlinkClick r:id="rId11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4351711">
            <a:off x="6907451" y="215401"/>
            <a:ext cx="2339752" cy="2083842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251520" y="188640"/>
            <a:ext cx="3335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 дробь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69269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3803650" y="0"/>
          <a:ext cx="1792288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Формула" r:id="rId13" imgW="11582400" imgH="10058400" progId="Equation.3">
                  <p:embed/>
                </p:oleObj>
              </mc:Choice>
              <mc:Fallback>
                <p:oleObj name="Формула" r:id="rId13" imgW="11582400" imgH="10058400" progId="Equation.3">
                  <p:embed/>
                  <p:pic>
                    <p:nvPicPr>
                      <p:cNvPr id="0" name="Изображение 1536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03650" y="0"/>
                        <a:ext cx="1792288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Управляющая кнопка: сведения 43">
            <a:hlinkClick r:id="rId15" action="ppaction://hlinksldjump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188640"/>
            <a:ext cx="3335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 дробь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162880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216" y="2708920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516214" y="2708920"/>
            <a:ext cx="2160240" cy="1368154"/>
            <a:chOff x="2555776" y="2348879"/>
            <a:chExt cx="2304256" cy="93610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863012" y="2348879"/>
            <a:ext cx="1766595" cy="9361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3" imgW="9144000" imgH="9448800" progId="Equation.3">
                    <p:embed/>
                  </p:oleObj>
                </mc:Choice>
                <mc:Fallback>
                  <p:oleObj name="Формула" r:id="rId3" imgW="9144000" imgH="94488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63012" y="2348879"/>
                          <a:ext cx="1766595" cy="9361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6516216" y="2708920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35896" y="4365104"/>
            <a:ext cx="2088232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3635896" y="4365104"/>
            <a:ext cx="2088232" cy="1368152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714690" y="2601231"/>
            <a:ext cx="1986428" cy="486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5" imgW="12192000" imgH="4876800" progId="Equation.3">
                    <p:embed/>
                  </p:oleObj>
                </mc:Choice>
                <mc:Fallback>
                  <p:oleObj name="Формула" r:id="rId5" imgW="12192000" imgH="48768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14690" y="2601231"/>
                          <a:ext cx="1986428" cy="48667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3635896" y="4365104"/>
            <a:ext cx="2088232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29381" y="436510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6518988" y="4365104"/>
            <a:ext cx="2170634" cy="1368152"/>
            <a:chOff x="2555776" y="2313394"/>
            <a:chExt cx="2304256" cy="97159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789582" y="2313394"/>
            <a:ext cx="1976914" cy="92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Формула" r:id="rId7" imgW="13106400" imgH="9448800" progId="Equation.3">
                    <p:embed/>
                  </p:oleObj>
                </mc:Choice>
                <mc:Fallback>
                  <p:oleObj name="Формула" r:id="rId7" imgW="13106400" imgH="9448800" progId="Equation.3">
                    <p:embed/>
                    <p:pic>
                      <p:nvPicPr>
                        <p:cNvPr id="0" name="Изображение 163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89582" y="2313394"/>
                          <a:ext cx="1976914" cy="92232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6516216" y="436510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63888" y="2708647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563888" y="2708920"/>
            <a:ext cx="2160240" cy="1368154"/>
            <a:chOff x="2555776" y="2348879"/>
            <a:chExt cx="2304256" cy="936105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3247053" y="2348879"/>
            <a:ext cx="921702" cy="93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Формула" r:id="rId9" imgW="5181600" imgH="9448800" progId="Equation.3">
                    <p:embed/>
                  </p:oleObj>
                </mc:Choice>
                <mc:Fallback>
                  <p:oleObj name="Формула" r:id="rId9" imgW="5181600" imgH="9448800" progId="Equation.3">
                    <p:embed/>
                    <p:pic>
                      <p:nvPicPr>
                        <p:cNvPr id="0" name="Изображение 163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247053" y="2348879"/>
                          <a:ext cx="921702" cy="9361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3563888" y="2708920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зад 27">
            <a:hlinkClick r:id="rId11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2641038">
            <a:off x="43361" y="855780"/>
            <a:ext cx="2339752" cy="2083842"/>
          </a:xfrm>
          <a:prstGeom prst="rect">
            <a:avLst/>
          </a:prstGeom>
          <a:noFill/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4887913" y="0"/>
          <a:ext cx="2170112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Формула" r:id="rId13" imgW="14020800" imgH="10058400" progId="Equation.3">
                  <p:embed/>
                </p:oleObj>
              </mc:Choice>
              <mc:Fallback>
                <p:oleObj name="Формула" r:id="rId13" imgW="14020800" imgH="10058400" progId="Equation.3">
                  <p:embed/>
                  <p:pic>
                    <p:nvPicPr>
                      <p:cNvPr id="0" name="Изображение 1638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87913" y="0"/>
                        <a:ext cx="2170112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Управляющая кнопка: сведения 35">
            <a:hlinkClick r:id="rId15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216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516215" y="2708917"/>
            <a:ext cx="2149897" cy="1368154"/>
            <a:chOff x="2555776" y="2348880"/>
            <a:chExt cx="2304256" cy="93610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173202" y="2398150"/>
            <a:ext cx="1080492" cy="886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Формула" r:id="rId3" imgW="8229600" imgH="10058400" progId="Equation.3">
                    <p:embed/>
                  </p:oleObj>
                </mc:Choice>
                <mc:Fallback>
                  <p:oleObj name="Формула" r:id="rId3" imgW="8229600" imgH="10058400" progId="Equation.3">
                    <p:embed/>
                    <p:pic>
                      <p:nvPicPr>
                        <p:cNvPr id="0" name="Изображение 174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73202" y="2398150"/>
                          <a:ext cx="1080492" cy="88683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6516216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25554" y="4365104"/>
            <a:ext cx="209857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8"/>
          <p:cNvGrpSpPr/>
          <p:nvPr/>
        </p:nvGrpSpPr>
        <p:grpSpPr>
          <a:xfrm>
            <a:off x="3625554" y="4365105"/>
            <a:ext cx="2098574" cy="1368154"/>
            <a:chOff x="2555776" y="2348879"/>
            <a:chExt cx="2304256" cy="93610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3258084" y="2348879"/>
            <a:ext cx="921702" cy="93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Формула" r:id="rId5" imgW="5791200" imgH="10058400" progId="Equation.3">
                    <p:embed/>
                  </p:oleObj>
                </mc:Choice>
                <mc:Fallback>
                  <p:oleObj name="Формула" r:id="rId5" imgW="5791200" imgH="10058400" progId="Equation.3">
                    <p:embed/>
                    <p:pic>
                      <p:nvPicPr>
                        <p:cNvPr id="0" name="Изображение 174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58084" y="2348879"/>
                          <a:ext cx="921702" cy="9361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3635896" y="4365104"/>
            <a:ext cx="209857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63888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3"/>
          <p:cNvGrpSpPr/>
          <p:nvPr/>
        </p:nvGrpSpPr>
        <p:grpSpPr>
          <a:xfrm>
            <a:off x="3553545" y="2708920"/>
            <a:ext cx="2160241" cy="1368152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874043" y="2595223"/>
            <a:ext cx="1766595" cy="492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Формула" r:id="rId7" imgW="9448800" imgH="4876800" progId="Equation.3">
                    <p:embed/>
                  </p:oleObj>
                </mc:Choice>
                <mc:Fallback>
                  <p:oleObj name="Формула" r:id="rId7" imgW="9448800" imgH="4876800" progId="Equation.3">
                    <p:embed/>
                    <p:pic>
                      <p:nvPicPr>
                        <p:cNvPr id="0" name="Изображение 174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74043" y="2595223"/>
                          <a:ext cx="1766595" cy="4926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563888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05874" y="436510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8"/>
          <p:cNvGrpSpPr/>
          <p:nvPr/>
        </p:nvGrpSpPr>
        <p:grpSpPr>
          <a:xfrm>
            <a:off x="6505874" y="4365377"/>
            <a:ext cx="2160240" cy="1368152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720425" y="2595036"/>
            <a:ext cx="1997022" cy="496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Формула" r:id="rId9" imgW="11887200" imgH="4876800" progId="Equation.3">
                    <p:embed/>
                  </p:oleObj>
                </mc:Choice>
                <mc:Fallback>
                  <p:oleObj name="Формула" r:id="rId9" imgW="11887200" imgH="4876800" progId="Equation.3">
                    <p:embed/>
                    <p:pic>
                      <p:nvPicPr>
                        <p:cNvPr id="0" name="Изображение 174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20425" y="2595036"/>
                          <a:ext cx="1997022" cy="49657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6516216" y="436510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зад 31">
            <a:hlinkClick r:id="rId11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51520" y="188640"/>
            <a:ext cx="3335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 дробь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2641038">
            <a:off x="43361" y="855780"/>
            <a:ext cx="2339752" cy="2083842"/>
          </a:xfrm>
          <a:prstGeom prst="rect">
            <a:avLst/>
          </a:prstGeom>
          <a:noFill/>
        </p:spPr>
      </p:pic>
      <p:sp>
        <p:nvSpPr>
          <p:cNvPr id="43" name="Управляющая кнопка: сведения 42">
            <a:hlinkClick r:id="rId13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4911725" y="-44450"/>
          <a:ext cx="2122488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Формула" r:id="rId14" imgW="13716000" imgH="10668000" progId="Equation.3">
                  <p:embed/>
                </p:oleObj>
              </mc:Choice>
              <mc:Fallback>
                <p:oleObj name="Формула" r:id="rId14" imgW="13716000" imgH="10668000" progId="Equation.3">
                  <p:embed/>
                  <p:pic>
                    <p:nvPicPr>
                      <p:cNvPr id="0" name="Изображение 1741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11725" y="-44450"/>
                        <a:ext cx="2122488" cy="1555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7087299" flipV="1">
            <a:off x="4203013" y="4786306"/>
            <a:ext cx="2339752" cy="2032075"/>
          </a:xfrm>
          <a:prstGeom prst="rect">
            <a:avLst/>
          </a:prstGeom>
          <a:noFill/>
        </p:spPr>
      </p:pic>
      <p:pic>
        <p:nvPicPr>
          <p:cNvPr id="9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6825634" flipV="1">
            <a:off x="3028938" y="2451264"/>
            <a:ext cx="2339752" cy="2032075"/>
          </a:xfrm>
          <a:prstGeom prst="rect">
            <a:avLst/>
          </a:prstGeom>
          <a:noFill/>
        </p:spPr>
      </p:pic>
      <p:pic>
        <p:nvPicPr>
          <p:cNvPr id="6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6825634" flipV="1">
            <a:off x="7061387" y="2307247"/>
            <a:ext cx="2339752" cy="2032075"/>
          </a:xfrm>
          <a:prstGeom prst="rect">
            <a:avLst/>
          </a:prstGeom>
          <a:noFill/>
        </p:spPr>
      </p:pic>
      <p:pic>
        <p:nvPicPr>
          <p:cNvPr id="5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5954320" flipV="1">
            <a:off x="546386" y="2558070"/>
            <a:ext cx="2339752" cy="1921372"/>
          </a:xfrm>
          <a:prstGeom prst="rect">
            <a:avLst/>
          </a:prstGeom>
          <a:noFill/>
        </p:spPr>
      </p:pic>
      <p:pic>
        <p:nvPicPr>
          <p:cNvPr id="5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874045">
            <a:off x="3818074" y="101677"/>
            <a:ext cx="2339752" cy="2083842"/>
          </a:xfrm>
          <a:prstGeom prst="rect">
            <a:avLst/>
          </a:prstGeom>
          <a:noFill/>
        </p:spPr>
      </p:pic>
      <p:pic>
        <p:nvPicPr>
          <p:cNvPr id="5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628880" flipH="1">
            <a:off x="6758615" y="-124004"/>
            <a:ext cx="2295549" cy="2083842"/>
          </a:xfrm>
          <a:prstGeom prst="rect">
            <a:avLst/>
          </a:prstGeom>
          <a:noFill/>
        </p:spPr>
      </p:pic>
      <p:pic>
        <p:nvPicPr>
          <p:cNvPr id="5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628880" flipH="1">
            <a:off x="853958" y="-51996"/>
            <a:ext cx="2295549" cy="2083842"/>
          </a:xfrm>
          <a:prstGeom prst="rect">
            <a:avLst/>
          </a:prstGeom>
          <a:noFill/>
        </p:spPr>
      </p:pic>
      <p:pic>
        <p:nvPicPr>
          <p:cNvPr id="5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4511345">
            <a:off x="624201" y="4846202"/>
            <a:ext cx="2339752" cy="2083842"/>
          </a:xfrm>
          <a:prstGeom prst="rect">
            <a:avLst/>
          </a:prstGeom>
          <a:noFill/>
        </p:spPr>
      </p:pic>
      <p:pic>
        <p:nvPicPr>
          <p:cNvPr id="5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508357">
            <a:off x="7013489" y="4649142"/>
            <a:ext cx="2339752" cy="208384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331640" y="548680"/>
            <a:ext cx="7272808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835696" y="692696"/>
            <a:ext cx="1152128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1412776"/>
            <a:ext cx="7272808" cy="7920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1835696" y="1556792"/>
            <a:ext cx="1152128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2276872"/>
            <a:ext cx="7272808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835696" y="2420888"/>
            <a:ext cx="1152128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31640" y="3140968"/>
            <a:ext cx="7272808" cy="7920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1835696" y="3284984"/>
            <a:ext cx="1152128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31640" y="4005064"/>
            <a:ext cx="7272808" cy="792088"/>
          </a:xfrm>
          <a:prstGeom prst="rect">
            <a:avLst/>
          </a:prstGeom>
          <a:solidFill>
            <a:srgbClr val="46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1835696" y="4149080"/>
            <a:ext cx="1152128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31640" y="4869160"/>
            <a:ext cx="7272808" cy="79208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835696" y="5013176"/>
            <a:ext cx="1152128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31640" y="5733256"/>
            <a:ext cx="7272808" cy="7920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77272"/>
            <a:ext cx="1152128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3528" y="404664"/>
            <a:ext cx="697627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en-US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rId3" action="ppaction://hlinksldjump" highlightClick="1"/>
          </p:cNvPr>
          <p:cNvSpPr/>
          <p:nvPr/>
        </p:nvSpPr>
        <p:spPr>
          <a:xfrm>
            <a:off x="3563888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rId4" action="ppaction://hlinksldjump" highlightClick="1"/>
          </p:cNvPr>
          <p:cNvSpPr/>
          <p:nvPr/>
        </p:nvSpPr>
        <p:spPr>
          <a:xfrm>
            <a:off x="4499992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Управляющая кнопка: настраиваемая 61">
            <a:hlinkClick r:id="rId5" action="ppaction://hlinksldjump" highlightClick="1"/>
          </p:cNvPr>
          <p:cNvSpPr/>
          <p:nvPr/>
        </p:nvSpPr>
        <p:spPr>
          <a:xfrm>
            <a:off x="5436096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Управляющая кнопка: настраиваемая 62">
            <a:hlinkClick r:id="rId6" action="ppaction://hlinksldjump" highlightClick="1"/>
          </p:cNvPr>
          <p:cNvSpPr/>
          <p:nvPr/>
        </p:nvSpPr>
        <p:spPr>
          <a:xfrm>
            <a:off x="6372200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настраиваемая 63">
            <a:hlinkClick r:id="rId7" action="ppaction://hlinksldjump" highlightClick="1"/>
          </p:cNvPr>
          <p:cNvSpPr/>
          <p:nvPr/>
        </p:nvSpPr>
        <p:spPr>
          <a:xfrm>
            <a:off x="7308304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Управляющая кнопка: настраиваемая 64">
            <a:hlinkClick r:id="rId8" action="ppaction://hlinksldjump" highlightClick="1"/>
          </p:cNvPr>
          <p:cNvSpPr/>
          <p:nvPr/>
        </p:nvSpPr>
        <p:spPr>
          <a:xfrm>
            <a:off x="3563888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настраиваемая 65">
            <a:hlinkClick r:id="rId9" action="ppaction://hlinksldjump" highlightClick="1"/>
          </p:cNvPr>
          <p:cNvSpPr/>
          <p:nvPr/>
        </p:nvSpPr>
        <p:spPr>
          <a:xfrm>
            <a:off x="4499992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Управляющая кнопка: настраиваемая 66">
            <a:hlinkClick r:id="rId10" action="ppaction://hlinksldjump" highlightClick="1"/>
          </p:cNvPr>
          <p:cNvSpPr/>
          <p:nvPr/>
        </p:nvSpPr>
        <p:spPr>
          <a:xfrm>
            <a:off x="5436096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Управляющая кнопка: настраиваемая 67">
            <a:hlinkClick r:id="rId11" action="ppaction://hlinksldjump" highlightClick="1"/>
          </p:cNvPr>
          <p:cNvSpPr/>
          <p:nvPr/>
        </p:nvSpPr>
        <p:spPr>
          <a:xfrm>
            <a:off x="6372200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Управляющая кнопка: настраиваемая 68">
            <a:hlinkClick r:id="rId12" action="ppaction://hlinksldjump" highlightClick="1"/>
          </p:cNvPr>
          <p:cNvSpPr/>
          <p:nvPr/>
        </p:nvSpPr>
        <p:spPr>
          <a:xfrm>
            <a:off x="7308304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Управляющая кнопка: настраиваемая 69">
            <a:hlinkClick r:id="rId13" action="ppaction://hlinksldjump" highlightClick="1"/>
          </p:cNvPr>
          <p:cNvSpPr/>
          <p:nvPr/>
        </p:nvSpPr>
        <p:spPr>
          <a:xfrm>
            <a:off x="3563888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Управляющая кнопка: настраиваемая 70">
            <a:hlinkClick r:id="rId14" action="ppaction://hlinksldjump" highlightClick="1"/>
          </p:cNvPr>
          <p:cNvSpPr/>
          <p:nvPr/>
        </p:nvSpPr>
        <p:spPr>
          <a:xfrm>
            <a:off x="4499992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Управляющая кнопка: настраиваемая 71">
            <a:hlinkClick r:id="rId15" action="ppaction://hlinksldjump" highlightClick="1"/>
          </p:cNvPr>
          <p:cNvSpPr/>
          <p:nvPr/>
        </p:nvSpPr>
        <p:spPr>
          <a:xfrm>
            <a:off x="5436096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Управляющая кнопка: настраиваемая 72">
            <a:hlinkClick r:id="rId16" action="ppaction://hlinksldjump" highlightClick="1"/>
          </p:cNvPr>
          <p:cNvSpPr/>
          <p:nvPr/>
        </p:nvSpPr>
        <p:spPr>
          <a:xfrm>
            <a:off x="6372200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Управляющая кнопка: настраиваемая 73">
            <a:hlinkClick r:id="rId17" action="ppaction://hlinksldjump" highlightClick="1"/>
          </p:cNvPr>
          <p:cNvSpPr/>
          <p:nvPr/>
        </p:nvSpPr>
        <p:spPr>
          <a:xfrm>
            <a:off x="7308304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Управляющая кнопка: настраиваемая 74">
            <a:hlinkClick r:id="rId18" action="ppaction://hlinksldjump" highlightClick="1"/>
          </p:cNvPr>
          <p:cNvSpPr/>
          <p:nvPr/>
        </p:nvSpPr>
        <p:spPr>
          <a:xfrm>
            <a:off x="3563888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настраиваемая 75">
            <a:hlinkClick r:id="rId19" action="ppaction://hlinksldjump" highlightClick="1"/>
          </p:cNvPr>
          <p:cNvSpPr/>
          <p:nvPr/>
        </p:nvSpPr>
        <p:spPr>
          <a:xfrm>
            <a:off x="4499992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Управляющая кнопка: настраиваемая 76">
            <a:hlinkClick r:id="rId20" action="ppaction://hlinksldjump" highlightClick="1"/>
          </p:cNvPr>
          <p:cNvSpPr/>
          <p:nvPr/>
        </p:nvSpPr>
        <p:spPr>
          <a:xfrm>
            <a:off x="5436096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Управляющая кнопка: настраиваемая 77">
            <a:hlinkClick r:id="rId21" action="ppaction://hlinksldjump" highlightClick="1"/>
          </p:cNvPr>
          <p:cNvSpPr/>
          <p:nvPr/>
        </p:nvSpPr>
        <p:spPr>
          <a:xfrm>
            <a:off x="6372200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Управляющая кнопка: настраиваемая 78">
            <a:hlinkClick r:id="rId22" action="ppaction://hlinksldjump" highlightClick="1"/>
          </p:cNvPr>
          <p:cNvSpPr/>
          <p:nvPr/>
        </p:nvSpPr>
        <p:spPr>
          <a:xfrm>
            <a:off x="7308304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Управляющая кнопка: настраиваемая 79">
            <a:hlinkClick r:id="rId23" action="ppaction://hlinksldjump" highlightClick="1"/>
          </p:cNvPr>
          <p:cNvSpPr/>
          <p:nvPr/>
        </p:nvSpPr>
        <p:spPr>
          <a:xfrm>
            <a:off x="3563888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Управляющая кнопка: настраиваемая 80">
            <a:hlinkClick r:id="rId24" action="ppaction://hlinksldjump" highlightClick="1"/>
          </p:cNvPr>
          <p:cNvSpPr/>
          <p:nvPr/>
        </p:nvSpPr>
        <p:spPr>
          <a:xfrm>
            <a:off x="4499992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Управляющая кнопка: настраиваемая 81">
            <a:hlinkClick r:id="rId25" action="ppaction://hlinksldjump" highlightClick="1"/>
          </p:cNvPr>
          <p:cNvSpPr/>
          <p:nvPr/>
        </p:nvSpPr>
        <p:spPr>
          <a:xfrm>
            <a:off x="5436096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Управляющая кнопка: настраиваемая 82">
            <a:hlinkClick r:id="rId26" action="ppaction://hlinksldjump" highlightClick="1"/>
          </p:cNvPr>
          <p:cNvSpPr/>
          <p:nvPr/>
        </p:nvSpPr>
        <p:spPr>
          <a:xfrm>
            <a:off x="6372200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Управляющая кнопка: настраиваемая 83">
            <a:hlinkClick r:id="rId27" action="ppaction://hlinksldjump" highlightClick="1"/>
          </p:cNvPr>
          <p:cNvSpPr/>
          <p:nvPr/>
        </p:nvSpPr>
        <p:spPr>
          <a:xfrm>
            <a:off x="7308304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настраиваемая 84">
            <a:hlinkClick r:id="rId28" action="ppaction://hlinksldjump" highlightClick="1"/>
          </p:cNvPr>
          <p:cNvSpPr/>
          <p:nvPr/>
        </p:nvSpPr>
        <p:spPr>
          <a:xfrm>
            <a:off x="3563888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Управляющая кнопка: настраиваемая 85">
            <a:hlinkClick r:id="rId29" action="ppaction://hlinksldjump" highlightClick="1"/>
          </p:cNvPr>
          <p:cNvSpPr/>
          <p:nvPr/>
        </p:nvSpPr>
        <p:spPr>
          <a:xfrm>
            <a:off x="4499992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Управляющая кнопка: настраиваемая 86">
            <a:hlinkClick r:id="rId30" action="ppaction://hlinksldjump" highlightClick="1"/>
          </p:cNvPr>
          <p:cNvSpPr/>
          <p:nvPr/>
        </p:nvSpPr>
        <p:spPr>
          <a:xfrm>
            <a:off x="5436096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Управляющая кнопка: настраиваемая 87">
            <a:hlinkClick r:id="rId31" action="ppaction://hlinksldjump" highlightClick="1"/>
          </p:cNvPr>
          <p:cNvSpPr/>
          <p:nvPr/>
        </p:nvSpPr>
        <p:spPr>
          <a:xfrm>
            <a:off x="6372200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Управляющая кнопка: настраиваемая 88">
            <a:hlinkClick r:id="rId32" action="ppaction://hlinksldjump" highlightClick="1"/>
          </p:cNvPr>
          <p:cNvSpPr/>
          <p:nvPr/>
        </p:nvSpPr>
        <p:spPr>
          <a:xfrm>
            <a:off x="7308304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Управляющая кнопка: настраиваемая 89">
            <a:hlinkClick r:id="rId33" action="ppaction://hlinksldjump" highlightClick="1"/>
          </p:cNvPr>
          <p:cNvSpPr/>
          <p:nvPr/>
        </p:nvSpPr>
        <p:spPr>
          <a:xfrm>
            <a:off x="3563888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Управляющая кнопка: настраиваемая 90">
            <a:hlinkClick r:id="rId34" action="ppaction://hlinksldjump" highlightClick="1"/>
          </p:cNvPr>
          <p:cNvSpPr/>
          <p:nvPr/>
        </p:nvSpPr>
        <p:spPr>
          <a:xfrm>
            <a:off x="4499992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Управляющая кнопка: настраиваемая 91">
            <a:hlinkClick r:id="rId35" action="ppaction://hlinksldjump" highlightClick="1"/>
          </p:cNvPr>
          <p:cNvSpPr/>
          <p:nvPr/>
        </p:nvSpPr>
        <p:spPr>
          <a:xfrm>
            <a:off x="5436096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Управляющая кнопка: настраиваемая 92">
            <a:hlinkClick r:id="rId36" action="ppaction://hlinksldjump" highlightClick="1"/>
          </p:cNvPr>
          <p:cNvSpPr/>
          <p:nvPr/>
        </p:nvSpPr>
        <p:spPr>
          <a:xfrm>
            <a:off x="6372200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Управляющая кнопка: настраиваемая 93">
            <a:hlinkClick r:id="rId37" action="ppaction://hlinksldjump" highlightClick="1"/>
          </p:cNvPr>
          <p:cNvSpPr/>
          <p:nvPr/>
        </p:nvSpPr>
        <p:spPr>
          <a:xfrm>
            <a:off x="7308304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Управляющая кнопка: в конец 97">
            <a:hlinkClick r:id="rId38" action="ppaction://hlinksldjump" highlightClick="1"/>
          </p:cNvPr>
          <p:cNvSpPr/>
          <p:nvPr/>
        </p:nvSpPr>
        <p:spPr>
          <a:xfrm>
            <a:off x="8172400" y="6309320"/>
            <a:ext cx="826392" cy="43204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26558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526557" y="2708919"/>
            <a:ext cx="2149897" cy="1368156"/>
            <a:chOff x="2555776" y="2348880"/>
            <a:chExt cx="2304256" cy="936107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239296" y="2348882"/>
            <a:ext cx="926137" cy="936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Формула" r:id="rId3" imgW="5181600" imgH="9448800" progId="Equation.3">
                    <p:embed/>
                  </p:oleObj>
                </mc:Choice>
                <mc:Fallback>
                  <p:oleObj name="Формула" r:id="rId3" imgW="5181600" imgH="9448800" progId="Equation.3">
                    <p:embed/>
                    <p:pic>
                      <p:nvPicPr>
                        <p:cNvPr id="0" name="Изображение 184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39296" y="2348882"/>
                          <a:ext cx="926137" cy="9361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6516216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16216" y="4365103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516215" y="4365103"/>
            <a:ext cx="2160239" cy="1367879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3093438" y="2644551"/>
            <a:ext cx="1228937" cy="443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Формула" r:id="rId5" imgW="7315200" imgH="4267200" progId="Equation.3">
                    <p:embed/>
                  </p:oleObj>
                </mc:Choice>
                <mc:Fallback>
                  <p:oleObj name="Формула" r:id="rId5" imgW="7315200" imgH="4267200" progId="Equation.3">
                    <p:embed/>
                    <p:pic>
                      <p:nvPicPr>
                        <p:cNvPr id="0" name="Изображение 184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93438" y="2644551"/>
                          <a:ext cx="1228937" cy="44350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6516216" y="436510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74230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563887" y="2708919"/>
            <a:ext cx="2160241" cy="1368152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3016629" y="2348880"/>
            <a:ext cx="1305744" cy="93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Формула" r:id="rId7" imgW="7924800" imgH="9448800" progId="Equation.3">
                    <p:embed/>
                  </p:oleObj>
                </mc:Choice>
                <mc:Fallback>
                  <p:oleObj name="Формула" r:id="rId7" imgW="7924800" imgH="9448800" progId="Equation.3">
                    <p:embed/>
                    <p:pic>
                      <p:nvPicPr>
                        <p:cNvPr id="0" name="Изображение 184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16629" y="2348880"/>
                          <a:ext cx="1305744" cy="9361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563888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63888" y="4365103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563888" y="4365372"/>
            <a:ext cx="2160240" cy="1367883"/>
            <a:chOff x="2555776" y="2348880"/>
            <a:chExt cx="2304256" cy="936108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939819" y="2397975"/>
            <a:ext cx="1612979" cy="88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Формула" r:id="rId9" imgW="8839200" imgH="9448800" progId="Equation.3">
                    <p:embed/>
                  </p:oleObj>
                </mc:Choice>
                <mc:Fallback>
                  <p:oleObj name="Формула" r:id="rId9" imgW="8839200" imgH="9448800" progId="Equation.3">
                    <p:embed/>
                    <p:pic>
                      <p:nvPicPr>
                        <p:cNvPr id="0" name="Изображение 184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39819" y="2397975"/>
                          <a:ext cx="1612979" cy="8870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3563888" y="436510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зад 27">
            <a:hlinkClick r:id="rId11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188640"/>
            <a:ext cx="3335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 дробь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2641038">
            <a:off x="43361" y="855780"/>
            <a:ext cx="2339752" cy="2083842"/>
          </a:xfrm>
          <a:prstGeom prst="rect">
            <a:avLst/>
          </a:prstGeom>
          <a:noFill/>
        </p:spPr>
      </p:pic>
      <p:sp>
        <p:nvSpPr>
          <p:cNvPr id="40" name="Управляющая кнопка: сведения 39">
            <a:hlinkClick r:id="rId13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4535488" y="0"/>
          <a:ext cx="287655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Формула" r:id="rId14" imgW="18592800" imgH="10058400" progId="Equation.3">
                  <p:embed/>
                </p:oleObj>
              </mc:Choice>
              <mc:Fallback>
                <p:oleObj name="Формула" r:id="rId14" imgW="18592800" imgH="10058400" progId="Equation.3">
                  <p:embed/>
                  <p:pic>
                    <p:nvPicPr>
                      <p:cNvPr id="0" name="Изображение 18436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35488" y="0"/>
                        <a:ext cx="2876550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216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516215" y="2708920"/>
            <a:ext cx="2149897" cy="1368152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481914" y="2644492"/>
            <a:ext cx="694602" cy="447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Формула" r:id="rId3" imgW="3048000" imgH="3352800" progId="Equation.3">
                    <p:embed/>
                  </p:oleObj>
                </mc:Choice>
                <mc:Fallback>
                  <p:oleObj name="Формула" r:id="rId3" imgW="3048000" imgH="3352800" progId="Equation.3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81914" y="2644492"/>
                          <a:ext cx="694602" cy="44723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6516216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5874" y="4365103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505874" y="4365103"/>
            <a:ext cx="2160240" cy="1367879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3488510" y="2644551"/>
            <a:ext cx="434393" cy="468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Формула" r:id="rId5" imgW="2133600" imgH="3962400" progId="Equation.3">
                    <p:embed/>
                  </p:oleObj>
                </mc:Choice>
                <mc:Fallback>
                  <p:oleObj name="Формула" r:id="rId5" imgW="2133600" imgH="3962400" progId="Equation.3">
                    <p:embed/>
                    <p:pic>
                      <p:nvPicPr>
                        <p:cNvPr id="0" name="Изображение 194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88510" y="2644551"/>
                          <a:ext cx="434393" cy="4682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6516216" y="436510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63888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553545" y="2708920"/>
            <a:ext cx="2160241" cy="1368152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3104468" y="2638450"/>
            <a:ext cx="998509" cy="468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Формула" r:id="rId7" imgW="4876800" imgH="3962400" progId="Equation.3">
                    <p:embed/>
                  </p:oleObj>
                </mc:Choice>
                <mc:Fallback>
                  <p:oleObj name="Формула" r:id="rId7" imgW="4876800" imgH="3962400" progId="Equation.3">
                    <p:embed/>
                    <p:pic>
                      <p:nvPicPr>
                        <p:cNvPr id="0" name="Изображение 194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04468" y="2638450"/>
                          <a:ext cx="998509" cy="4681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563888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53546" y="4365103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553546" y="4365376"/>
            <a:ext cx="2160240" cy="1367879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3104467" y="2644365"/>
            <a:ext cx="1075318" cy="4557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Формула" r:id="rId9" imgW="5791200" imgH="3352800" progId="Equation.3">
                    <p:embed/>
                  </p:oleObj>
                </mc:Choice>
                <mc:Fallback>
                  <p:oleObj name="Формула" r:id="rId9" imgW="5791200" imgH="3352800" progId="Equation.3">
                    <p:embed/>
                    <p:pic>
                      <p:nvPicPr>
                        <p:cNvPr id="0" name="Изображение 194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04467" y="2644365"/>
                          <a:ext cx="1075318" cy="45577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3563888" y="436510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зад 27">
            <a:hlinkClick r:id="rId11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188640"/>
            <a:ext cx="3335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 дробь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2641038">
            <a:off x="43361" y="855780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5076825" y="0"/>
          <a:ext cx="1792288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Формула" r:id="rId13" imgW="11582400" imgH="10058400" progId="Equation.3">
                  <p:embed/>
                </p:oleObj>
              </mc:Choice>
              <mc:Fallback>
                <p:oleObj name="Формула" r:id="rId13" imgW="11582400" imgH="10058400" progId="Equation.3">
                  <p:embed/>
                  <p:pic>
                    <p:nvPicPr>
                      <p:cNvPr id="0" name="Изображение 1946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76825" y="0"/>
                        <a:ext cx="1792288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Управляющая кнопка: сведения 39">
            <a:hlinkClick r:id="rId15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53546" y="4365104"/>
            <a:ext cx="216023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553545" y="4365102"/>
            <a:ext cx="2160239" cy="1368153"/>
            <a:chOff x="2555776" y="2348879"/>
            <a:chExt cx="2304256" cy="93610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181277" y="2348879"/>
            <a:ext cx="1137841" cy="886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1" name="Формула" r:id="rId3" imgW="7924800" imgH="9448800" progId="Equation.3">
                    <p:embed/>
                  </p:oleObj>
                </mc:Choice>
                <mc:Fallback>
                  <p:oleObj name="Формула" r:id="rId3" imgW="7924800" imgH="9448800" progId="Equation.3">
                    <p:embed/>
                    <p:pic>
                      <p:nvPicPr>
                        <p:cNvPr id="0" name="Изображение 204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81277" y="2348879"/>
                          <a:ext cx="1137841" cy="88683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563888" y="4365104"/>
            <a:ext cx="216023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5874" y="4365104"/>
            <a:ext cx="216023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505874" y="4365104"/>
            <a:ext cx="2160238" cy="1368152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874042" y="2348880"/>
            <a:ext cx="1689789" cy="93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2" name="Формула" r:id="rId5" imgW="11887200" imgH="10058400" progId="Equation.3">
                    <p:embed/>
                  </p:oleObj>
                </mc:Choice>
                <mc:Fallback>
                  <p:oleObj name="Формула" r:id="rId5" imgW="11887200" imgH="10058400" progId="Equation.3">
                    <p:embed/>
                    <p:pic>
                      <p:nvPicPr>
                        <p:cNvPr id="0" name="Изображение 204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74042" y="2348880"/>
                          <a:ext cx="1689789" cy="9361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6516216" y="4365104"/>
            <a:ext cx="216023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63888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553545" y="2708920"/>
            <a:ext cx="2160241" cy="1368152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874043" y="2595223"/>
            <a:ext cx="1766594" cy="522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Формула" r:id="rId7" imgW="11277600" imgH="5181600" progId="Equation.3">
                    <p:embed/>
                  </p:oleObj>
                </mc:Choice>
                <mc:Fallback>
                  <p:oleObj name="Формула" r:id="rId7" imgW="11277600" imgH="5181600" progId="Equation.3">
                    <p:embed/>
                    <p:pic>
                      <p:nvPicPr>
                        <p:cNvPr id="0" name="Изображение 204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74043" y="2595223"/>
                          <a:ext cx="1766594" cy="52223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563888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16216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516216" y="2708919"/>
            <a:ext cx="2149897" cy="1368427"/>
            <a:chOff x="2555776" y="2348692"/>
            <a:chExt cx="2304256" cy="93629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787310" y="2348692"/>
            <a:ext cx="1852273" cy="93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4" name="Формула" r:id="rId9" imgW="11887200" imgH="10058400" progId="Equation.3">
                    <p:embed/>
                  </p:oleObj>
                </mc:Choice>
                <mc:Fallback>
                  <p:oleObj name="Формула" r:id="rId9" imgW="11887200" imgH="10058400" progId="Equation.3">
                    <p:embed/>
                    <p:pic>
                      <p:nvPicPr>
                        <p:cNvPr id="0" name="Изображение 2048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87310" y="2348692"/>
                          <a:ext cx="1852273" cy="9361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6516216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зад 27">
            <a:hlinkClick r:id="rId11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188640"/>
            <a:ext cx="3335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 дробь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2641038">
            <a:off x="43361" y="855780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4511675" y="0"/>
          <a:ext cx="292417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Формула" r:id="rId13" imgW="18897600" imgH="10058400" progId="Equation.3">
                  <p:embed/>
                </p:oleObj>
              </mc:Choice>
              <mc:Fallback>
                <p:oleObj name="Формула" r:id="rId13" imgW="18897600" imgH="10058400" progId="Equation.3">
                  <p:embed/>
                  <p:pic>
                    <p:nvPicPr>
                      <p:cNvPr id="0" name="Изображение 2048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11675" y="0"/>
                        <a:ext cx="2924175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Управляющая кнопка: сведения 38">
            <a:hlinkClick r:id="rId15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589360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выражения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6156176" y="0"/>
          <a:ext cx="25654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Формула" r:id="rId3" imgW="17678400" imgH="10058400" progId="Equation.3">
                  <p:embed/>
                </p:oleObj>
              </mc:Choice>
              <mc:Fallback>
                <p:oleObj name="Формула" r:id="rId3" imgW="17678400" imgH="10058400" progId="Equation.3">
                  <p:embed/>
                  <p:pic>
                    <p:nvPicPr>
                      <p:cNvPr id="0" name="Изображение 2150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6176" y="0"/>
                        <a:ext cx="2565400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5940152" y="2420888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12"/>
          <p:cNvGrpSpPr/>
          <p:nvPr/>
        </p:nvGrpSpPr>
        <p:grpSpPr>
          <a:xfrm>
            <a:off x="5940151" y="2420888"/>
            <a:ext cx="2160240" cy="1368152"/>
            <a:chOff x="2555776" y="2348880"/>
            <a:chExt cx="2304256" cy="93610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1"/>
            <p:cNvGraphicFramePr>
              <a:graphicFrameLocks noChangeAspect="1"/>
            </p:cNvGraphicFramePr>
            <p:nvPr/>
          </p:nvGraphicFramePr>
          <p:xfrm>
            <a:off x="3170245" y="2566151"/>
            <a:ext cx="998510" cy="575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6" name="Формула" r:id="rId5" imgW="5486400" imgH="4876800" progId="Equation.3">
                    <p:embed/>
                  </p:oleObj>
                </mc:Choice>
                <mc:Fallback>
                  <p:oleObj name="Формула" r:id="rId5" imgW="5486400" imgH="4876800" progId="Equation.3">
                    <p:embed/>
                    <p:pic>
                      <p:nvPicPr>
                        <p:cNvPr id="0" name="Изображение 215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70245" y="2566151"/>
                          <a:ext cx="998510" cy="57567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Скругленный прямоугольник 32"/>
          <p:cNvSpPr/>
          <p:nvPr/>
        </p:nvSpPr>
        <p:spPr>
          <a:xfrm>
            <a:off x="5940152" y="2420888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940152" y="400506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18"/>
          <p:cNvGrpSpPr/>
          <p:nvPr/>
        </p:nvGrpSpPr>
        <p:grpSpPr>
          <a:xfrm>
            <a:off x="5940152" y="4005064"/>
            <a:ext cx="2160240" cy="1367879"/>
            <a:chOff x="2555776" y="2348880"/>
            <a:chExt cx="2304256" cy="93610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3093436" y="2601061"/>
            <a:ext cx="1228935" cy="575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Формула" r:id="rId7" imgW="6705600" imgH="4876800" progId="Equation.3">
                    <p:embed/>
                  </p:oleObj>
                </mc:Choice>
                <mc:Fallback>
                  <p:oleObj name="Формула" r:id="rId7" imgW="6705600" imgH="4876800" progId="Equation.3">
                    <p:embed/>
                    <p:pic>
                      <p:nvPicPr>
                        <p:cNvPr id="0" name="Изображение 215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93436" y="2601061"/>
                          <a:ext cx="1228935" cy="5757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3419872" y="2420888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23"/>
          <p:cNvGrpSpPr/>
          <p:nvPr/>
        </p:nvGrpSpPr>
        <p:grpSpPr>
          <a:xfrm>
            <a:off x="3409479" y="2420888"/>
            <a:ext cx="2170634" cy="1368152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3178335" y="2583530"/>
            <a:ext cx="1223052" cy="575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8" name="Формула" r:id="rId9" imgW="6705600" imgH="4876800" progId="Equation.3">
                    <p:embed/>
                  </p:oleObj>
                </mc:Choice>
                <mc:Fallback>
                  <p:oleObj name="Формула" r:id="rId9" imgW="6705600" imgH="4876800" progId="Equation.3">
                    <p:embed/>
                    <p:pic>
                      <p:nvPicPr>
                        <p:cNvPr id="0" name="Изображение 215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78335" y="2583530"/>
                          <a:ext cx="1223052" cy="57567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3419872" y="2420888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419872" y="4005063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28"/>
          <p:cNvGrpSpPr/>
          <p:nvPr/>
        </p:nvGrpSpPr>
        <p:grpSpPr>
          <a:xfrm>
            <a:off x="3419872" y="4005336"/>
            <a:ext cx="2160240" cy="1367879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2939819" y="2565023"/>
            <a:ext cx="1459362" cy="575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9" name="Формула" r:id="rId11" imgW="7315200" imgH="4876800" progId="Equation.3">
                    <p:embed/>
                  </p:oleObj>
                </mc:Choice>
                <mc:Fallback>
                  <p:oleObj name="Формула" r:id="rId11" imgW="7315200" imgH="4876800" progId="Equation.3">
                    <p:embed/>
                    <p:pic>
                      <p:nvPicPr>
                        <p:cNvPr id="0" name="Изображение 215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39819" y="2565023"/>
                          <a:ext cx="1459362" cy="5757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Скругленный прямоугольник 47"/>
          <p:cNvSpPr/>
          <p:nvPr/>
        </p:nvSpPr>
        <p:spPr>
          <a:xfrm>
            <a:off x="3419872" y="400506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зад 48">
            <a:hlinkClick r:id="rId13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1619672" y="692696"/>
          <a:ext cx="37179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Формула" r:id="rId15" imgW="25603200" imgH="4876800" progId="Equation.3">
                  <p:embed/>
                </p:oleObj>
              </mc:Choice>
              <mc:Fallback>
                <p:oleObj name="Формула" r:id="rId15" imgW="25603200" imgH="4876800" progId="Equation.3">
                  <p:embed/>
                  <p:pic>
                    <p:nvPicPr>
                      <p:cNvPr id="0" name="Изображение 2150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19672" y="692696"/>
                        <a:ext cx="3717925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Скругленный прямоугольник 37"/>
          <p:cNvSpPr/>
          <p:nvPr/>
        </p:nvSpPr>
        <p:spPr>
          <a:xfrm>
            <a:off x="5940152" y="400506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  <p:bldP spid="44" grpId="0" animBg="1"/>
      <p:bldP spid="4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268760"/>
            <a:ext cx="9144000" cy="5413202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(б)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зад 27">
            <a:hlinkClick r:id="rId3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51520" y="188640"/>
            <a:ext cx="589360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выражения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6267450" y="-22225"/>
          <a:ext cx="234315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Формула" r:id="rId4" imgW="16154400" imgH="10363200" progId="Equation.3">
                  <p:embed/>
                </p:oleObj>
              </mc:Choice>
              <mc:Fallback>
                <p:oleObj name="Формула" r:id="rId4" imgW="16154400" imgH="10363200" progId="Equation.3">
                  <p:embed/>
                  <p:pic>
                    <p:nvPicPr>
                      <p:cNvPr id="0" name="Изображение 2252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67450" y="-22225"/>
                        <a:ext cx="2343150" cy="1511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1"/>
          <p:cNvGraphicFramePr>
            <a:graphicFrameLocks noChangeAspect="1"/>
          </p:cNvGraphicFramePr>
          <p:nvPr/>
        </p:nvGraphicFramePr>
        <p:xfrm>
          <a:off x="1597025" y="692150"/>
          <a:ext cx="37623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Формула" r:id="rId6" imgW="25908000" imgH="4876800" progId="Equation.3">
                  <p:embed/>
                </p:oleObj>
              </mc:Choice>
              <mc:Fallback>
                <p:oleObj name="Формула" r:id="rId6" imgW="25908000" imgH="4876800" progId="Equation.3">
                  <p:embed/>
                  <p:pic>
                    <p:nvPicPr>
                      <p:cNvPr id="0" name="Изображение 22529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7025" y="692150"/>
                        <a:ext cx="3762375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Скругленный прямоугольник 55"/>
          <p:cNvSpPr/>
          <p:nvPr/>
        </p:nvSpPr>
        <p:spPr>
          <a:xfrm>
            <a:off x="3419872" y="400506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12"/>
          <p:cNvGrpSpPr/>
          <p:nvPr/>
        </p:nvGrpSpPr>
        <p:grpSpPr>
          <a:xfrm>
            <a:off x="3419871" y="4005064"/>
            <a:ext cx="2160240" cy="1368152"/>
            <a:chOff x="2555776" y="2348880"/>
            <a:chExt cx="2304256" cy="936104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1"/>
            <p:cNvGraphicFramePr>
              <a:graphicFrameLocks noChangeAspect="1"/>
            </p:cNvGraphicFramePr>
            <p:nvPr/>
          </p:nvGraphicFramePr>
          <p:xfrm>
            <a:off x="3477479" y="2644492"/>
            <a:ext cx="555413" cy="5029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Формула" r:id="rId8" imgW="3048000" imgH="4267200" progId="Equation.3">
                    <p:embed/>
                  </p:oleObj>
                </mc:Choice>
                <mc:Fallback>
                  <p:oleObj name="Формула" r:id="rId8" imgW="3048000" imgH="4267200" progId="Equation.3">
                    <p:embed/>
                    <p:pic>
                      <p:nvPicPr>
                        <p:cNvPr id="0" name="Изображение 225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77479" y="2644492"/>
                          <a:ext cx="555413" cy="5029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Скругленный прямоугольник 59"/>
          <p:cNvSpPr/>
          <p:nvPr/>
        </p:nvSpPr>
        <p:spPr>
          <a:xfrm>
            <a:off x="3419872" y="400506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940152" y="400506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Группа 18"/>
          <p:cNvGrpSpPr/>
          <p:nvPr/>
        </p:nvGrpSpPr>
        <p:grpSpPr>
          <a:xfrm>
            <a:off x="5940152" y="4005064"/>
            <a:ext cx="2160240" cy="1367879"/>
            <a:chOff x="2555776" y="2348880"/>
            <a:chExt cx="2304256" cy="936104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1"/>
            <p:cNvGraphicFramePr>
              <a:graphicFrameLocks noChangeAspect="1"/>
            </p:cNvGraphicFramePr>
            <p:nvPr/>
          </p:nvGraphicFramePr>
          <p:xfrm>
            <a:off x="3428134" y="2654295"/>
            <a:ext cx="558800" cy="468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name="Формула" r:id="rId10" imgW="3048000" imgH="3962400" progId="Equation.3">
                    <p:embed/>
                  </p:oleObj>
                </mc:Choice>
                <mc:Fallback>
                  <p:oleObj name="Формула" r:id="rId10" imgW="3048000" imgH="3962400" progId="Equation.3">
                    <p:embed/>
                    <p:pic>
                      <p:nvPicPr>
                        <p:cNvPr id="0" name="Изображение 225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428134" y="2654295"/>
                          <a:ext cx="558800" cy="46823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Скругленный прямоугольник 64"/>
          <p:cNvSpPr/>
          <p:nvPr/>
        </p:nvSpPr>
        <p:spPr>
          <a:xfrm>
            <a:off x="3419872" y="2420888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Группа 23"/>
          <p:cNvGrpSpPr/>
          <p:nvPr/>
        </p:nvGrpSpPr>
        <p:grpSpPr>
          <a:xfrm>
            <a:off x="3409479" y="2420888"/>
            <a:ext cx="2170634" cy="1368152"/>
            <a:chOff x="2555776" y="2348880"/>
            <a:chExt cx="2304256" cy="936104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1"/>
            <p:cNvGraphicFramePr>
              <a:graphicFrameLocks noChangeAspect="1"/>
            </p:cNvGraphicFramePr>
            <p:nvPr/>
          </p:nvGraphicFramePr>
          <p:xfrm>
            <a:off x="3254775" y="2595223"/>
            <a:ext cx="1001024" cy="4670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3" name="Формула" r:id="rId12" imgW="5486400" imgH="3962400" progId="Equation.3">
                    <p:embed/>
                  </p:oleObj>
                </mc:Choice>
                <mc:Fallback>
                  <p:oleObj name="Формула" r:id="rId12" imgW="5486400" imgH="3962400" progId="Equation.3">
                    <p:embed/>
                    <p:pic>
                      <p:nvPicPr>
                        <p:cNvPr id="0" name="Изображение 225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254775" y="2595223"/>
                          <a:ext cx="1001024" cy="4670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Скругленный прямоугольник 68"/>
          <p:cNvSpPr/>
          <p:nvPr/>
        </p:nvSpPr>
        <p:spPr>
          <a:xfrm>
            <a:off x="3419872" y="2420888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940152" y="2420887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Группа 28"/>
          <p:cNvGrpSpPr/>
          <p:nvPr/>
        </p:nvGrpSpPr>
        <p:grpSpPr>
          <a:xfrm>
            <a:off x="5940152" y="2421160"/>
            <a:ext cx="2160240" cy="1367879"/>
            <a:chOff x="2555776" y="2348880"/>
            <a:chExt cx="2304256" cy="936104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3" name="Object 1"/>
            <p:cNvGraphicFramePr>
              <a:graphicFrameLocks noChangeAspect="1"/>
            </p:cNvGraphicFramePr>
            <p:nvPr/>
          </p:nvGraphicFramePr>
          <p:xfrm>
            <a:off x="3121641" y="2600773"/>
            <a:ext cx="1093893" cy="5030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4" name="Формула" r:id="rId14" imgW="5486400" imgH="4267200" progId="Equation.3">
                    <p:embed/>
                  </p:oleObj>
                </mc:Choice>
                <mc:Fallback>
                  <p:oleObj name="Формула" r:id="rId14" imgW="5486400" imgH="4267200" progId="Equation.3">
                    <p:embed/>
                    <p:pic>
                      <p:nvPicPr>
                        <p:cNvPr id="0" name="Изображение 225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121641" y="2600773"/>
                          <a:ext cx="1093893" cy="5030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" name="Скругленный прямоугольник 73"/>
          <p:cNvSpPr/>
          <p:nvPr/>
        </p:nvSpPr>
        <p:spPr>
          <a:xfrm>
            <a:off x="5940152" y="2420888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75" name="Скругленный прямоугольник 74"/>
          <p:cNvSpPr/>
          <p:nvPr/>
        </p:nvSpPr>
        <p:spPr>
          <a:xfrm>
            <a:off x="5940152" y="400506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61" grpId="0" animBg="1"/>
      <p:bldP spid="61" grpId="1" animBg="1"/>
      <p:bldP spid="65" grpId="0" animBg="1"/>
      <p:bldP spid="65" grpId="1" animBg="1"/>
      <p:bldP spid="70" grpId="0" animBg="1"/>
      <p:bldP spid="7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484784"/>
            <a:ext cx="9144000" cy="5197178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589360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выражения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5603875" y="0"/>
          <a:ext cx="36703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Формула" r:id="rId3" imgW="25298400" imgH="10058400" progId="Equation.3">
                  <p:embed/>
                </p:oleObj>
              </mc:Choice>
              <mc:Fallback>
                <p:oleObj name="Формула" r:id="rId3" imgW="25298400" imgH="10058400" progId="Equation.3">
                  <p:embed/>
                  <p:pic>
                    <p:nvPicPr>
                      <p:cNvPr id="0" name="Изображение 2355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3875" y="0"/>
                        <a:ext cx="3670300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3419872" y="2420888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419871" y="2420888"/>
            <a:ext cx="2160240" cy="1368152"/>
            <a:chOff x="2555776" y="2348880"/>
            <a:chExt cx="2304256" cy="93610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1"/>
            <p:cNvGraphicFramePr>
              <a:graphicFrameLocks noChangeAspect="1"/>
            </p:cNvGraphicFramePr>
            <p:nvPr/>
          </p:nvGraphicFramePr>
          <p:xfrm>
            <a:off x="3224221" y="2620460"/>
            <a:ext cx="888999" cy="4670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4" name="Формула" r:id="rId5" imgW="4876800" imgH="3962400" progId="Equation.3">
                    <p:embed/>
                  </p:oleObj>
                </mc:Choice>
                <mc:Fallback>
                  <p:oleObj name="Формула" r:id="rId5" imgW="4876800" imgH="3962400" progId="Equation.3">
                    <p:embed/>
                    <p:pic>
                      <p:nvPicPr>
                        <p:cNvPr id="0" name="Изображение 235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24221" y="2620460"/>
                          <a:ext cx="888999" cy="4670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Скругленный прямоугольник 32"/>
          <p:cNvSpPr/>
          <p:nvPr/>
        </p:nvSpPr>
        <p:spPr>
          <a:xfrm>
            <a:off x="3419872" y="2420888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940152" y="400506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5940152" y="4005064"/>
            <a:ext cx="2160240" cy="1368153"/>
            <a:chOff x="2555776" y="2331634"/>
            <a:chExt cx="2304256" cy="953537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2954001" y="2331634"/>
            <a:ext cx="1508759" cy="95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5" name="Формула" r:id="rId7" imgW="8229600" imgH="9448800" progId="Equation.3">
                    <p:embed/>
                  </p:oleObj>
                </mc:Choice>
                <mc:Fallback>
                  <p:oleObj name="Формула" r:id="rId7" imgW="8229600" imgH="9448800" progId="Equation.3">
                    <p:embed/>
                    <p:pic>
                      <p:nvPicPr>
                        <p:cNvPr id="0" name="Изображение 235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54001" y="2331634"/>
                          <a:ext cx="1508759" cy="9535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5940152" y="2420888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3"/>
          <p:cNvGrpSpPr/>
          <p:nvPr/>
        </p:nvGrpSpPr>
        <p:grpSpPr>
          <a:xfrm>
            <a:off x="5929759" y="2420889"/>
            <a:ext cx="2170634" cy="1368152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3290061" y="2348880"/>
            <a:ext cx="1034885" cy="93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6" name="Формула" r:id="rId9" imgW="5486400" imgH="9448800" progId="Equation.3">
                    <p:embed/>
                  </p:oleObj>
                </mc:Choice>
                <mc:Fallback>
                  <p:oleObj name="Формула" r:id="rId9" imgW="5486400" imgH="9448800" progId="Equation.3">
                    <p:embed/>
                    <p:pic>
                      <p:nvPicPr>
                        <p:cNvPr id="0" name="Изображение 235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290061" y="2348880"/>
                          <a:ext cx="1034885" cy="9361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5940152" y="2420888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419872" y="4005063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28"/>
          <p:cNvGrpSpPr/>
          <p:nvPr/>
        </p:nvGrpSpPr>
        <p:grpSpPr>
          <a:xfrm>
            <a:off x="3419872" y="4005336"/>
            <a:ext cx="2160240" cy="1367879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3554287" y="2595086"/>
            <a:ext cx="426720" cy="467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7" name="Формула" r:id="rId11" imgW="2133600" imgH="3962400" progId="Equation.3">
                    <p:embed/>
                  </p:oleObj>
                </mc:Choice>
                <mc:Fallback>
                  <p:oleObj name="Формула" r:id="rId11" imgW="2133600" imgH="3962400" progId="Equation.3">
                    <p:embed/>
                    <p:pic>
                      <p:nvPicPr>
                        <p:cNvPr id="0" name="Изображение 235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554287" y="2595086"/>
                          <a:ext cx="426720" cy="4671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Скругленный прямоугольник 47"/>
          <p:cNvSpPr/>
          <p:nvPr/>
        </p:nvSpPr>
        <p:spPr>
          <a:xfrm>
            <a:off x="3419872" y="400506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зад 48">
            <a:hlinkClick r:id="rId13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1475656" y="620688"/>
          <a:ext cx="12398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Формула" r:id="rId15" imgW="8534400" imgH="4267200" progId="Equation.3">
                  <p:embed/>
                </p:oleObj>
              </mc:Choice>
              <mc:Fallback>
                <p:oleObj name="Формула" r:id="rId15" imgW="8534400" imgH="4267200" progId="Equation.3">
                  <p:embed/>
                  <p:pic>
                    <p:nvPicPr>
                      <p:cNvPr id="0" name="Изображение 2355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75656" y="620688"/>
                        <a:ext cx="1239838" cy="622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Скругленный прямоугольник 37"/>
          <p:cNvSpPr/>
          <p:nvPr/>
        </p:nvSpPr>
        <p:spPr>
          <a:xfrm>
            <a:off x="5940152" y="400506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  <p:bldP spid="44" grpId="0" animBg="1"/>
      <p:bldP spid="4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412776"/>
            <a:ext cx="9144000" cy="5269186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36435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</a:t>
            </a:r>
            <a:endParaRPr lang="en-US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(г)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940152" y="2420888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5940151" y="2420888"/>
            <a:ext cx="2160240" cy="1368152"/>
            <a:chOff x="2555776" y="2348880"/>
            <a:chExt cx="2304256" cy="93610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1"/>
            <p:cNvGraphicFramePr>
              <a:graphicFrameLocks noChangeAspect="1"/>
            </p:cNvGraphicFramePr>
            <p:nvPr/>
          </p:nvGraphicFramePr>
          <p:xfrm>
            <a:off x="3093437" y="2348880"/>
            <a:ext cx="1308338" cy="918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7" name="Формула" r:id="rId3" imgW="7620000" imgH="9448800" progId="Equation.3">
                    <p:embed/>
                  </p:oleObj>
                </mc:Choice>
                <mc:Fallback>
                  <p:oleObj name="Формула" r:id="rId3" imgW="7620000" imgH="9448800" progId="Equation.3">
                    <p:embed/>
                    <p:pic>
                      <p:nvPicPr>
                        <p:cNvPr id="0" name="Изображение 245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93437" y="2348880"/>
                          <a:ext cx="1308338" cy="91843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Скругленный прямоугольник 32"/>
          <p:cNvSpPr/>
          <p:nvPr/>
        </p:nvSpPr>
        <p:spPr>
          <a:xfrm>
            <a:off x="5940152" y="2420888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940152" y="400506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5940152" y="4005064"/>
            <a:ext cx="2160240" cy="1367879"/>
            <a:chOff x="2555776" y="2348880"/>
            <a:chExt cx="2304256" cy="93610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3204614" y="2601061"/>
            <a:ext cx="1005840" cy="575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8" name="Формула" r:id="rId5" imgW="5486400" imgH="4876800" progId="Equation.3">
                    <p:embed/>
                  </p:oleObj>
                </mc:Choice>
                <mc:Fallback>
                  <p:oleObj name="Формула" r:id="rId5" imgW="5486400" imgH="4876800" progId="Equation.3">
                    <p:embed/>
                    <p:pic>
                      <p:nvPicPr>
                        <p:cNvPr id="0" name="Изображение 245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04614" y="2601061"/>
                          <a:ext cx="1005840" cy="5757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3419872" y="400506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3"/>
          <p:cNvGrpSpPr/>
          <p:nvPr/>
        </p:nvGrpSpPr>
        <p:grpSpPr>
          <a:xfrm>
            <a:off x="3409479" y="4005063"/>
            <a:ext cx="2170634" cy="1368153"/>
            <a:chOff x="2555776" y="2348880"/>
            <a:chExt cx="2304256" cy="936105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3344961" y="2348881"/>
            <a:ext cx="889799" cy="93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9" name="Формула" r:id="rId7" imgW="4876800" imgH="9448800" progId="Equation.3">
                    <p:embed/>
                  </p:oleObj>
                </mc:Choice>
                <mc:Fallback>
                  <p:oleObj name="Формула" r:id="rId7" imgW="4876800" imgH="9448800" progId="Equation.3">
                    <p:embed/>
                    <p:pic>
                      <p:nvPicPr>
                        <p:cNvPr id="0" name="Изображение 245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344961" y="2348881"/>
                          <a:ext cx="889799" cy="9361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3419872" y="400506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419872" y="2420887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28"/>
          <p:cNvGrpSpPr/>
          <p:nvPr/>
        </p:nvGrpSpPr>
        <p:grpSpPr>
          <a:xfrm>
            <a:off x="3419872" y="2421160"/>
            <a:ext cx="2160240" cy="1367879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2878780" y="2564922"/>
            <a:ext cx="1581573" cy="575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0" name="Формула" r:id="rId9" imgW="7924800" imgH="4876800" progId="Equation.3">
                    <p:embed/>
                  </p:oleObj>
                </mc:Choice>
                <mc:Fallback>
                  <p:oleObj name="Формула" r:id="rId9" imgW="7924800" imgH="4876800" progId="Equation.3">
                    <p:embed/>
                    <p:pic>
                      <p:nvPicPr>
                        <p:cNvPr id="0" name="Изображение 245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78780" y="2564922"/>
                          <a:ext cx="1581573" cy="5757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Скругленный прямоугольник 47"/>
          <p:cNvSpPr/>
          <p:nvPr/>
        </p:nvSpPr>
        <p:spPr>
          <a:xfrm>
            <a:off x="3419872" y="2420888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зад 48">
            <a:hlinkClick r:id="rId11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1331640" y="1124744"/>
          <a:ext cx="26114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Формула" r:id="rId13" imgW="17983200" imgH="4876800" progId="Equation.3">
                  <p:embed/>
                </p:oleObj>
              </mc:Choice>
              <mc:Fallback>
                <p:oleObj name="Формула" r:id="rId13" imgW="17983200" imgH="4876800" progId="Equation.3">
                  <p:embed/>
                  <p:pic>
                    <p:nvPicPr>
                      <p:cNvPr id="0" name="Изображение 2458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31640" y="1124744"/>
                        <a:ext cx="2611438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Скругленный прямоугольник 37"/>
          <p:cNvSpPr/>
          <p:nvPr/>
        </p:nvSpPr>
        <p:spPr>
          <a:xfrm>
            <a:off x="5940152" y="400506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7832" name="Object 8"/>
          <p:cNvGraphicFramePr>
            <a:graphicFrameLocks noChangeAspect="1"/>
          </p:cNvGraphicFramePr>
          <p:nvPr/>
        </p:nvGraphicFramePr>
        <p:xfrm>
          <a:off x="4716463" y="0"/>
          <a:ext cx="4246562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Формула" r:id="rId15" imgW="29260800" imgH="10058400" progId="Equation.3">
                  <p:embed/>
                </p:oleObj>
              </mc:Choice>
              <mc:Fallback>
                <p:oleObj name="Формула" r:id="rId15" imgW="29260800" imgH="10058400" progId="Equation.3">
                  <p:embed/>
                  <p:pic>
                    <p:nvPicPr>
                      <p:cNvPr id="0" name="Изображение 24581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16463" y="0"/>
                        <a:ext cx="4246562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  <p:bldP spid="44" grpId="0" animBg="1"/>
      <p:bldP spid="4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412776"/>
            <a:ext cx="9144000" cy="5269186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36435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</a:t>
            </a:r>
            <a:endParaRPr lang="en-US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940152" y="2420888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5940151" y="2420888"/>
            <a:ext cx="2160240" cy="1368152"/>
            <a:chOff x="2555776" y="2348880"/>
            <a:chExt cx="2304256" cy="93610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1"/>
            <p:cNvGraphicFramePr>
              <a:graphicFrameLocks noChangeAspect="1"/>
            </p:cNvGraphicFramePr>
            <p:nvPr/>
          </p:nvGraphicFramePr>
          <p:xfrm>
            <a:off x="3170245" y="2595223"/>
            <a:ext cx="1180102" cy="519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1" name="Формула" r:id="rId3" imgW="5486400" imgH="4267200" progId="Equation.3">
                    <p:embed/>
                  </p:oleObj>
                </mc:Choice>
                <mc:Fallback>
                  <p:oleObj name="Формула" r:id="rId3" imgW="5486400" imgH="4267200" progId="Equation.3">
                    <p:embed/>
                    <p:pic>
                      <p:nvPicPr>
                        <p:cNvPr id="0" name="Изображение 256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70245" y="2595223"/>
                          <a:ext cx="1180102" cy="5191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Скругленный прямоугольник 32"/>
          <p:cNvSpPr/>
          <p:nvPr/>
        </p:nvSpPr>
        <p:spPr>
          <a:xfrm>
            <a:off x="5940152" y="2420888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19872" y="2420888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3419872" y="2420888"/>
            <a:ext cx="2160240" cy="1367879"/>
            <a:chOff x="2555776" y="2348880"/>
            <a:chExt cx="2304256" cy="93610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2953286" y="2600959"/>
            <a:ext cx="1508759" cy="575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2" name="Формула" r:id="rId5" imgW="8229600" imgH="4876800" progId="Equation.3">
                    <p:embed/>
                  </p:oleObj>
                </mc:Choice>
                <mc:Fallback>
                  <p:oleObj name="Формула" r:id="rId5" imgW="8229600" imgH="4876800" progId="Equation.3">
                    <p:embed/>
                    <p:pic>
                      <p:nvPicPr>
                        <p:cNvPr id="0" name="Изображение 256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53286" y="2600959"/>
                          <a:ext cx="1508759" cy="5757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3419872" y="400506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3"/>
          <p:cNvGrpSpPr/>
          <p:nvPr/>
        </p:nvGrpSpPr>
        <p:grpSpPr>
          <a:xfrm>
            <a:off x="3409479" y="4005064"/>
            <a:ext cx="2170634" cy="1368152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3433817" y="2545954"/>
            <a:ext cx="738247" cy="562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3" name="Формула" r:id="rId7" imgW="3048000" imgH="4267200" progId="Equation.3">
                    <p:embed/>
                  </p:oleObj>
                </mc:Choice>
                <mc:Fallback>
                  <p:oleObj name="Формула" r:id="rId7" imgW="3048000" imgH="4267200" progId="Equation.3">
                    <p:embed/>
                    <p:pic>
                      <p:nvPicPr>
                        <p:cNvPr id="0" name="Изображение 256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433817" y="2545954"/>
                          <a:ext cx="738247" cy="5623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3419872" y="400506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940152" y="4005063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28"/>
          <p:cNvGrpSpPr/>
          <p:nvPr/>
        </p:nvGrpSpPr>
        <p:grpSpPr>
          <a:xfrm>
            <a:off x="5940152" y="4005336"/>
            <a:ext cx="2160240" cy="1367879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3123334" y="2565023"/>
            <a:ext cx="1093893" cy="575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" name="Формула" r:id="rId9" imgW="5486400" imgH="4876800" progId="Equation.3">
                    <p:embed/>
                  </p:oleObj>
                </mc:Choice>
                <mc:Fallback>
                  <p:oleObj name="Формула" r:id="rId9" imgW="5486400" imgH="4876800" progId="Equation.3">
                    <p:embed/>
                    <p:pic>
                      <p:nvPicPr>
                        <p:cNvPr id="0" name="Изображение 256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23334" y="2565023"/>
                          <a:ext cx="1093893" cy="5757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Управляющая кнопка: назад 48">
            <a:hlinkClick r:id="rId11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1331640" y="1124744"/>
          <a:ext cx="31416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Формула" r:id="rId13" imgW="21640800" imgH="4876800" progId="Equation.3">
                  <p:embed/>
                </p:oleObj>
              </mc:Choice>
              <mc:Fallback>
                <p:oleObj name="Формула" r:id="rId13" imgW="21640800" imgH="4876800" progId="Equation.3">
                  <p:embed/>
                  <p:pic>
                    <p:nvPicPr>
                      <p:cNvPr id="0" name="Изображение 2560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31640" y="1124744"/>
                        <a:ext cx="3141663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Скругленный прямоугольник 37"/>
          <p:cNvSpPr/>
          <p:nvPr/>
        </p:nvSpPr>
        <p:spPr>
          <a:xfrm>
            <a:off x="3419872" y="2420888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940152" y="400506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8856" name="Object 8"/>
          <p:cNvGraphicFramePr>
            <a:graphicFrameLocks noChangeAspect="1"/>
          </p:cNvGraphicFramePr>
          <p:nvPr/>
        </p:nvGraphicFramePr>
        <p:xfrm>
          <a:off x="4716463" y="0"/>
          <a:ext cx="4246562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Формула" r:id="rId15" imgW="29260800" imgH="10058400" progId="Equation.3">
                  <p:embed/>
                </p:oleObj>
              </mc:Choice>
              <mc:Fallback>
                <p:oleObj name="Формула" r:id="rId15" imgW="29260800" imgH="10058400" progId="Equation.3">
                  <p:embed/>
                  <p:pic>
                    <p:nvPicPr>
                      <p:cNvPr id="0" name="Изображение 2560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16463" y="0"/>
                        <a:ext cx="4246562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  <p:bldP spid="44" grpId="0" animBg="1"/>
      <p:bldP spid="4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4995"/>
          <a:stretch>
            <a:fillRect/>
          </a:stretch>
        </p:blipFill>
        <p:spPr bwMode="auto">
          <a:xfrm>
            <a:off x="0" y="1268760"/>
            <a:ext cx="8820472" cy="5589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63385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дробь к знаменателю 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292494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6372200" y="116632"/>
          <a:ext cx="15478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Формула" r:id="rId2" imgW="10668000" imgH="4876800" progId="Equation.3">
                  <p:embed/>
                </p:oleObj>
              </mc:Choice>
              <mc:Fallback>
                <p:oleObj name="Формула" r:id="rId2" imgW="10668000" imgH="4876800" progId="Equation.3">
                  <p:embed/>
                  <p:pic>
                    <p:nvPicPr>
                      <p:cNvPr id="0" name="Изображение 266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72200" y="116632"/>
                        <a:ext cx="1547813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Управляющая кнопка: назад 25">
            <a:hlinkClick r:id="rId4" action="ppaction://hlinksldjump" highlightClick="1"/>
          </p:cNvPr>
          <p:cNvSpPr/>
          <p:nvPr/>
        </p:nvSpPr>
        <p:spPr>
          <a:xfrm>
            <a:off x="2915816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713646">
            <a:off x="227003" y="4700969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сведения 29">
            <a:hlinkClick r:id="rId6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7452320" y="980728"/>
          <a:ext cx="1239837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Формула" r:id="rId7" imgW="8534400" imgH="9448800" progId="Equation.3">
                  <p:embed/>
                </p:oleObj>
              </mc:Choice>
              <mc:Fallback>
                <p:oleObj name="Формула" r:id="rId7" imgW="8534400" imgH="9448800" progId="Equation.3">
                  <p:embed/>
                  <p:pic>
                    <p:nvPicPr>
                      <p:cNvPr id="0" name="Изображение 2662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52320" y="980728"/>
                        <a:ext cx="1239837" cy="1566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3203848" y="1772816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7" y="1772817"/>
            <a:ext cx="2160240" cy="1368426"/>
            <a:chOff x="2555776" y="2348879"/>
            <a:chExt cx="2304256" cy="936291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709394" y="2348879"/>
            <a:ext cx="1889760" cy="936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7" name="Формула" r:id="rId9" imgW="11582400" imgH="10058400" progId="Equation.3">
                    <p:embed/>
                  </p:oleObj>
                </mc:Choice>
                <mc:Fallback>
                  <p:oleObj name="Формула" r:id="rId9" imgW="11582400" imgH="10058400" progId="Equation.3">
                    <p:embed/>
                    <p:pic>
                      <p:nvPicPr>
                        <p:cNvPr id="0" name="Изображение 266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09394" y="2348879"/>
                          <a:ext cx="1889760" cy="9362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203848" y="1772816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8" y="1772816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8" y="1772815"/>
            <a:ext cx="2175520" cy="1368849"/>
            <a:chOff x="2555776" y="2348880"/>
            <a:chExt cx="2320555" cy="93676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2619117" y="2349170"/>
            <a:ext cx="2257214" cy="936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8" name="Формула" r:id="rId11" imgW="15544800" imgH="10058400" progId="Equation.3">
                    <p:embed/>
                  </p:oleObj>
                </mc:Choice>
                <mc:Fallback>
                  <p:oleObj name="Формула" r:id="rId11" imgW="15544800" imgH="10058400" progId="Equation.3">
                    <p:embed/>
                    <p:pic>
                      <p:nvPicPr>
                        <p:cNvPr id="0" name="Изображение 266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619117" y="2349170"/>
                          <a:ext cx="2257214" cy="93647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3203848" y="3429000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428999"/>
            <a:ext cx="2170634" cy="1368424"/>
            <a:chOff x="2555776" y="2348878"/>
            <a:chExt cx="2304256" cy="93629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893453" y="2348878"/>
            <a:ext cx="1717245" cy="936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9" name="Формула" r:id="rId13" imgW="11582400" imgH="10058400" progId="Equation.3">
                    <p:embed/>
                  </p:oleObj>
                </mc:Choice>
                <mc:Fallback>
                  <p:oleObj name="Формула" r:id="rId13" imgW="11582400" imgH="10058400" progId="Equation.3">
                    <p:embed/>
                    <p:pic>
                      <p:nvPicPr>
                        <p:cNvPr id="0" name="Изображение 266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893453" y="2348878"/>
                          <a:ext cx="1717245" cy="93629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03848" y="3429000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3568" y="3428999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83568" y="3428999"/>
            <a:ext cx="2160240" cy="1368425"/>
            <a:chOff x="2555776" y="2260002"/>
            <a:chExt cx="2304256" cy="1025189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922224" y="2260002"/>
            <a:ext cx="1650999" cy="1025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0" name="Формула" r:id="rId15" imgW="11582400" imgH="10058400" progId="Equation.3">
                    <p:embed/>
                  </p:oleObj>
                </mc:Choice>
                <mc:Fallback>
                  <p:oleObj name="Формула" r:id="rId15" imgW="11582400" imgH="10058400" progId="Equation.3">
                    <p:embed/>
                    <p:pic>
                      <p:nvPicPr>
                        <p:cNvPr id="0" name="Изображение 266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922224" y="2260002"/>
                          <a:ext cx="1650999" cy="102518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1772816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3568" y="3429000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4995"/>
          <a:stretch>
            <a:fillRect/>
          </a:stretch>
        </p:blipFill>
        <p:spPr bwMode="auto">
          <a:xfrm>
            <a:off x="0" y="1268760"/>
            <a:ext cx="8820472" cy="5589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63385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дробь к знаменателю 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292494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6372200" y="116632"/>
          <a:ext cx="5746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Формула" r:id="rId2" imgW="3962400" imgH="4876800" progId="Equation.3">
                  <p:embed/>
                </p:oleObj>
              </mc:Choice>
              <mc:Fallback>
                <p:oleObj name="Формула" r:id="rId2" imgW="3962400" imgH="4876800" progId="Equation.3">
                  <p:embed/>
                  <p:pic>
                    <p:nvPicPr>
                      <p:cNvPr id="0" name="Изображение 2764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72200" y="116632"/>
                        <a:ext cx="574675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Управляющая кнопка: назад 25">
            <a:hlinkClick r:id="rId4" action="ppaction://hlinksldjump" highlightClick="1"/>
          </p:cNvPr>
          <p:cNvSpPr/>
          <p:nvPr/>
        </p:nvSpPr>
        <p:spPr>
          <a:xfrm>
            <a:off x="2915816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713646">
            <a:off x="227003" y="4700969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сведения 29">
            <a:hlinkClick r:id="rId6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7668344" y="908720"/>
          <a:ext cx="708025" cy="156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Формула" r:id="rId7" imgW="4876800" imgH="9448800" progId="Equation.3">
                  <p:embed/>
                </p:oleObj>
              </mc:Choice>
              <mc:Fallback>
                <p:oleObj name="Формула" r:id="rId7" imgW="4876800" imgH="9448800" progId="Equation.3">
                  <p:embed/>
                  <p:pic>
                    <p:nvPicPr>
                      <p:cNvPr id="0" name="Изображение 2764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68344" y="908720"/>
                        <a:ext cx="708025" cy="156701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3203848" y="1772816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12"/>
          <p:cNvGrpSpPr/>
          <p:nvPr/>
        </p:nvGrpSpPr>
        <p:grpSpPr>
          <a:xfrm>
            <a:off x="3203847" y="1772816"/>
            <a:ext cx="2160240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400670" y="2348880"/>
            <a:ext cx="844895" cy="93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1" name="Формула" r:id="rId9" imgW="5181600" imgH="10058400" progId="Equation.3">
                    <p:embed/>
                  </p:oleObj>
                </mc:Choice>
                <mc:Fallback>
                  <p:oleObj name="Формула" r:id="rId9" imgW="5181600" imgH="10058400" progId="Equation.3">
                    <p:embed/>
                    <p:pic>
                      <p:nvPicPr>
                        <p:cNvPr id="0" name="Изображение 276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00670" y="2348880"/>
                          <a:ext cx="844895" cy="9361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203848" y="1772816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8" y="1772816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Группа 18"/>
          <p:cNvGrpSpPr/>
          <p:nvPr/>
        </p:nvGrpSpPr>
        <p:grpSpPr>
          <a:xfrm>
            <a:off x="683568" y="1772814"/>
            <a:ext cx="2160240" cy="1368153"/>
            <a:chOff x="2555776" y="2348880"/>
            <a:chExt cx="2304256" cy="93629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3016626" y="2348881"/>
            <a:ext cx="1459363" cy="936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2" name="Формула" r:id="rId11" imgW="10058400" imgH="10058400" progId="Equation.3">
                    <p:embed/>
                  </p:oleObj>
                </mc:Choice>
                <mc:Fallback>
                  <p:oleObj name="Формула" r:id="rId11" imgW="10058400" imgH="10058400" progId="Equation.3">
                    <p:embed/>
                    <p:pic>
                      <p:nvPicPr>
                        <p:cNvPr id="0" name="Изображение 276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16626" y="2348881"/>
                          <a:ext cx="1459363" cy="9362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683568" y="3356992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23"/>
          <p:cNvGrpSpPr/>
          <p:nvPr/>
        </p:nvGrpSpPr>
        <p:grpSpPr>
          <a:xfrm>
            <a:off x="673175" y="3356991"/>
            <a:ext cx="2170634" cy="1368157"/>
            <a:chOff x="2555776" y="2348877"/>
            <a:chExt cx="2304256" cy="936107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254775" y="2348877"/>
            <a:ext cx="993730" cy="9361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3" name="Формула" r:id="rId13" imgW="6705600" imgH="10058400" progId="Equation.3">
                    <p:embed/>
                  </p:oleObj>
                </mc:Choice>
                <mc:Fallback>
                  <p:oleObj name="Формула" r:id="rId13" imgW="6705600" imgH="10058400" progId="Equation.3">
                    <p:embed/>
                    <p:pic>
                      <p:nvPicPr>
                        <p:cNvPr id="0" name="Изображение 276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254775" y="2348877"/>
                          <a:ext cx="993730" cy="9361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683568" y="3356992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8" y="3356991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28"/>
          <p:cNvGrpSpPr/>
          <p:nvPr/>
        </p:nvGrpSpPr>
        <p:grpSpPr>
          <a:xfrm>
            <a:off x="3203848" y="3356992"/>
            <a:ext cx="2160240" cy="1368153"/>
            <a:chOff x="2555776" y="2260002"/>
            <a:chExt cx="2304256" cy="1024985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2"/>
              <a:ext cx="2304256" cy="10249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247053" y="2260002"/>
            <a:ext cx="998511" cy="1024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4" name="Формула" r:id="rId15" imgW="7010400" imgH="10058400" progId="Equation.3">
                    <p:embed/>
                  </p:oleObj>
                </mc:Choice>
                <mc:Fallback>
                  <p:oleObj name="Формула" r:id="rId15" imgW="7010400" imgH="10058400" progId="Equation.3">
                    <p:embed/>
                    <p:pic>
                      <p:nvPicPr>
                        <p:cNvPr id="0" name="Изображение 276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247053" y="2260002"/>
                          <a:ext cx="998511" cy="102498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1772816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03848" y="3356992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589360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выражения,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№1(а)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915816" y="1988840"/>
            <a:ext cx="2304256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165798" y="2420888"/>
            <a:ext cx="1160462" cy="847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Формула" r:id="rId2" imgW="5791200" imgH="4876800" progId="Equation.3">
                    <p:embed/>
                  </p:oleObj>
                </mc:Choice>
                <mc:Fallback>
                  <p:oleObj name="Формула" r:id="rId2" imgW="5791200" imgH="4876800" progId="Equation.3">
                    <p:embed/>
                    <p:pic>
                      <p:nvPicPr>
                        <p:cNvPr id="0" name="Изображение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165798" y="2420888"/>
                          <a:ext cx="1160462" cy="8474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6372200" y="0"/>
          <a:ext cx="1885205" cy="137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4" imgW="12192000" imgH="9448800" progId="Equation.3">
                  <p:embed/>
                </p:oleObj>
              </mc:Choice>
              <mc:Fallback>
                <p:oleObj name="Формула" r:id="rId4" imgW="12192000" imgH="9448800" progId="Equation.3">
                  <p:embed/>
                  <p:pic>
                    <p:nvPicPr>
                      <p:cNvPr id="0" name="Изображение 102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72200" y="0"/>
                        <a:ext cx="1885205" cy="13773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868144" y="1988839"/>
            <a:ext cx="2304256" cy="936105"/>
            <a:chOff x="2555776" y="2348880"/>
            <a:chExt cx="2304256" cy="101411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980482" y="2420889"/>
            <a:ext cx="1528763" cy="942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6" imgW="7620000" imgH="4876800" progId="Equation.3">
                    <p:embed/>
                  </p:oleObj>
                </mc:Choice>
                <mc:Fallback>
                  <p:oleObj name="Формула" r:id="rId6" imgW="7620000" imgH="4876800" progId="Equation.3">
                    <p:embed/>
                    <p:pic>
                      <p:nvPicPr>
                        <p:cNvPr id="0" name="Изображение 10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80482" y="2420889"/>
                          <a:ext cx="1528763" cy="9421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012160" y="3501008"/>
            <a:ext cx="2304256" cy="864096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952354" y="2348880"/>
            <a:ext cx="1587500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Формула" r:id="rId8" imgW="7924800" imgH="4876800" progId="Equation.3">
                    <p:embed/>
                  </p:oleObj>
                </mc:Choice>
                <mc:Fallback>
                  <p:oleObj name="Формула" r:id="rId8" imgW="7924800" imgH="4876800" progId="Equation.3">
                    <p:embed/>
                    <p:pic>
                      <p:nvPicPr>
                        <p:cNvPr id="0" name="Изображение 10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952354" y="2348880"/>
                          <a:ext cx="1587500" cy="920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203848" y="3501008"/>
            <a:ext cx="2304256" cy="864369"/>
            <a:chOff x="2555776" y="2348607"/>
            <a:chExt cx="2304256" cy="93637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196853" y="2348607"/>
            <a:ext cx="1098550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Формула" r:id="rId10" imgW="5486400" imgH="4876800" progId="Equation.3">
                    <p:embed/>
                  </p:oleObj>
                </mc:Choice>
                <mc:Fallback>
                  <p:oleObj name="Формула" r:id="rId10" imgW="5486400" imgH="4876800" progId="Equation.3">
                    <p:embed/>
                    <p:pic>
                      <p:nvPicPr>
                        <p:cNvPr id="0" name="Изображение 10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96853" y="2348607"/>
                          <a:ext cx="1098550" cy="920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33" name="Управляющая кнопка: назад 32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ведения 33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1259632" y="620688"/>
          <a:ext cx="3111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14" imgW="20116800" imgH="4876800" progId="Equation.3">
                  <p:embed/>
                </p:oleObj>
              </mc:Choice>
              <mc:Fallback>
                <p:oleObj name="Формула" r:id="rId14" imgW="20116800" imgH="4876800" progId="Equation.3">
                  <p:embed/>
                  <p:pic>
                    <p:nvPicPr>
                      <p:cNvPr id="0" name="Изображение 1029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59632" y="620688"/>
                        <a:ext cx="3111500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Скругленная прямоугольная выноска 37"/>
          <p:cNvSpPr/>
          <p:nvPr/>
        </p:nvSpPr>
        <p:spPr>
          <a:xfrm>
            <a:off x="3707904" y="4437112"/>
            <a:ext cx="5328592" cy="1800200"/>
          </a:xfrm>
          <a:prstGeom prst="wedgeRoundRectCallout">
            <a:avLst>
              <a:gd name="adj1" fmla="val -18382"/>
              <a:gd name="adj2" fmla="val 67821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возможно, сначала выражение упростить, затем подставить предлагаемые значения переменных и вычислить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38" grpId="0" animBg="1"/>
      <p:bldP spid="3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4995"/>
          <a:stretch>
            <a:fillRect/>
          </a:stretch>
        </p:blipFill>
        <p:spPr bwMode="auto">
          <a:xfrm>
            <a:off x="0" y="1268760"/>
            <a:ext cx="8820472" cy="5589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63385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дробь к знаменателю 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2924944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6416675" y="160338"/>
          <a:ext cx="14589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Формула" r:id="rId2" imgW="10058400" imgH="4267200" progId="Equation.3">
                  <p:embed/>
                </p:oleObj>
              </mc:Choice>
              <mc:Fallback>
                <p:oleObj name="Формула" r:id="rId2" imgW="10058400" imgH="4267200" progId="Equation.3">
                  <p:embed/>
                  <p:pic>
                    <p:nvPicPr>
                      <p:cNvPr id="0" name="Изображение 2867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16675" y="160338"/>
                        <a:ext cx="1458913" cy="622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Управляющая кнопка: назад 25">
            <a:hlinkClick r:id="rId4" action="ppaction://hlinksldjump" highlightClick="1"/>
          </p:cNvPr>
          <p:cNvSpPr/>
          <p:nvPr/>
        </p:nvSpPr>
        <p:spPr>
          <a:xfrm>
            <a:off x="2915816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713646">
            <a:off x="227003" y="4700969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сведения 29">
            <a:hlinkClick r:id="rId6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7452320" y="980728"/>
          <a:ext cx="1239837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Формула" r:id="rId7" imgW="8534400" imgH="9448800" progId="Equation.3">
                  <p:embed/>
                </p:oleObj>
              </mc:Choice>
              <mc:Fallback>
                <p:oleObj name="Формула" r:id="rId7" imgW="8534400" imgH="9448800" progId="Equation.3">
                  <p:embed/>
                  <p:pic>
                    <p:nvPicPr>
                      <p:cNvPr id="0" name="Изображение 2867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52320" y="980728"/>
                        <a:ext cx="1239837" cy="1566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683568" y="3429000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83567" y="3429003"/>
            <a:ext cx="2160240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685158" y="2377119"/>
            <a:ext cx="1938866" cy="879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5" name="Формула" r:id="rId9" imgW="11887200" imgH="9448800" progId="Equation.3">
                    <p:embed/>
                  </p:oleObj>
                </mc:Choice>
                <mc:Fallback>
                  <p:oleObj name="Формула" r:id="rId9" imgW="11887200" imgH="9448800" progId="Equation.3">
                    <p:embed/>
                    <p:pic>
                      <p:nvPicPr>
                        <p:cNvPr id="0" name="Изображение 286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85158" y="2377119"/>
                          <a:ext cx="1938866" cy="8798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683568" y="3429000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8" y="1772816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8" y="1772816"/>
            <a:ext cx="2160240" cy="1367879"/>
            <a:chOff x="2555776" y="2348880"/>
            <a:chExt cx="2304256" cy="93610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2973024" y="2377416"/>
            <a:ext cx="1549400" cy="879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6" name="Формула" r:id="rId11" imgW="10668000" imgH="9448800" progId="Equation.3">
                    <p:embed/>
                  </p:oleObj>
                </mc:Choice>
                <mc:Fallback>
                  <p:oleObj name="Формула" r:id="rId11" imgW="10668000" imgH="9448800" progId="Equation.3">
                    <p:embed/>
                    <p:pic>
                      <p:nvPicPr>
                        <p:cNvPr id="0" name="Изображение 286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73024" y="2377416"/>
                          <a:ext cx="1549400" cy="87998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3203848" y="3429000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429002"/>
            <a:ext cx="2170634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735041" y="2377119"/>
            <a:ext cx="2034067" cy="879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7" name="Формула" r:id="rId13" imgW="13716000" imgH="9448800" progId="Equation.3">
                    <p:embed/>
                  </p:oleObj>
                </mc:Choice>
                <mc:Fallback>
                  <p:oleObj name="Формула" r:id="rId13" imgW="13716000" imgH="9448800" progId="Equation.3">
                    <p:embed/>
                    <p:pic>
                      <p:nvPicPr>
                        <p:cNvPr id="0" name="Изображение 286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735041" y="2377119"/>
                          <a:ext cx="2034067" cy="8798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03848" y="3429000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8" y="1772815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03848" y="1772816"/>
            <a:ext cx="2160240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987285" y="2291241"/>
            <a:ext cx="1520613" cy="963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8" name="Формула" r:id="rId15" imgW="10668000" imgH="9448800" progId="Equation.3">
                    <p:embed/>
                  </p:oleObj>
                </mc:Choice>
                <mc:Fallback>
                  <p:oleObj name="Формула" r:id="rId15" imgW="10668000" imgH="9448800" progId="Equation.3">
                    <p:embed/>
                    <p:pic>
                      <p:nvPicPr>
                        <p:cNvPr id="0" name="Изображение 286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987285" y="2291241"/>
                          <a:ext cx="1520613" cy="9633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1772816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03848" y="1772816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4995"/>
          <a:stretch>
            <a:fillRect/>
          </a:stretch>
        </p:blipFill>
        <p:spPr bwMode="auto">
          <a:xfrm>
            <a:off x="0" y="1268760"/>
            <a:ext cx="8820472" cy="5589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63385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дробь к знаменателю 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2924944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6444208" y="116632"/>
          <a:ext cx="15922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Формула" r:id="rId2" imgW="10972800" imgH="4876800" progId="Equation.3">
                  <p:embed/>
                </p:oleObj>
              </mc:Choice>
              <mc:Fallback>
                <p:oleObj name="Формула" r:id="rId2" imgW="10972800" imgH="4876800" progId="Equation.3">
                  <p:embed/>
                  <p:pic>
                    <p:nvPicPr>
                      <p:cNvPr id="0" name="Изображение 2969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44208" y="116632"/>
                        <a:ext cx="1592263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Управляющая кнопка: назад 25">
            <a:hlinkClick r:id="rId4" action="ppaction://hlinksldjump" highlightClick="1"/>
          </p:cNvPr>
          <p:cNvSpPr/>
          <p:nvPr/>
        </p:nvSpPr>
        <p:spPr>
          <a:xfrm>
            <a:off x="2915816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713646">
            <a:off x="227003" y="4700969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сведения 29">
            <a:hlinkClick r:id="rId6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7429500" y="981075"/>
          <a:ext cx="12842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Формула" r:id="rId7" imgW="8839200" imgH="9448800" progId="Equation.3">
                  <p:embed/>
                </p:oleObj>
              </mc:Choice>
              <mc:Fallback>
                <p:oleObj name="Формула" r:id="rId7" imgW="8839200" imgH="9448800" progId="Equation.3">
                  <p:embed/>
                  <p:pic>
                    <p:nvPicPr>
                      <p:cNvPr id="0" name="Изображение 2969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29500" y="981075"/>
                        <a:ext cx="1284288" cy="1566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683568" y="3429000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83568" y="3429000"/>
            <a:ext cx="2160241" cy="1368425"/>
            <a:chOff x="2555776" y="2348878"/>
            <a:chExt cx="2304256" cy="93629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555777" y="2348878"/>
            <a:ext cx="2304255" cy="936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9" name="Формула" r:id="rId9" imgW="17068800" imgH="10058400" progId="Equation.3">
                    <p:embed/>
                  </p:oleObj>
                </mc:Choice>
                <mc:Fallback>
                  <p:oleObj name="Формула" r:id="rId9" imgW="17068800" imgH="10058400" progId="Equation.3">
                    <p:embed/>
                    <p:pic>
                      <p:nvPicPr>
                        <p:cNvPr id="0" name="Изображение 296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55777" y="2348878"/>
                          <a:ext cx="2304255" cy="93629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683568" y="3429000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03848" y="184482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3203848" y="1844824"/>
            <a:ext cx="2160240" cy="1368425"/>
            <a:chOff x="2555776" y="2348777"/>
            <a:chExt cx="2304256" cy="936477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2907698" y="2348777"/>
            <a:ext cx="1683173" cy="936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0" name="Формула" r:id="rId11" imgW="11582400" imgH="10058400" progId="Equation.3">
                    <p:embed/>
                  </p:oleObj>
                </mc:Choice>
                <mc:Fallback>
                  <p:oleObj name="Формула" r:id="rId11" imgW="11582400" imgH="10058400" progId="Equation.3">
                    <p:embed/>
                    <p:pic>
                      <p:nvPicPr>
                        <p:cNvPr id="0" name="Изображение 296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07698" y="2348777"/>
                          <a:ext cx="1683173" cy="9364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3203848" y="3429000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429002"/>
            <a:ext cx="2170634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893453" y="2377119"/>
            <a:ext cx="1717245" cy="879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1" name="Формула" r:id="rId13" imgW="11582400" imgH="9448800" progId="Equation.3">
                    <p:embed/>
                  </p:oleObj>
                </mc:Choice>
                <mc:Fallback>
                  <p:oleObj name="Формула" r:id="rId13" imgW="11582400" imgH="9448800" progId="Equation.3">
                    <p:embed/>
                    <p:pic>
                      <p:nvPicPr>
                        <p:cNvPr id="0" name="Изображение 297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893453" y="2377119"/>
                          <a:ext cx="1717245" cy="8798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03848" y="3429000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3568" y="1844823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60400" y="1844675"/>
            <a:ext cx="2183408" cy="1368425"/>
            <a:chOff x="2531064" y="2259891"/>
            <a:chExt cx="2328969" cy="1025189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531064" y="2259891"/>
            <a:ext cx="2328969" cy="1025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2" name="Формула" r:id="rId15" imgW="17068800" imgH="10058400" progId="Equation.3">
                    <p:embed/>
                  </p:oleObj>
                </mc:Choice>
                <mc:Fallback>
                  <p:oleObj name="Формула" r:id="rId15" imgW="17068800" imgH="10058400" progId="Equation.3">
                    <p:embed/>
                    <p:pic>
                      <p:nvPicPr>
                        <p:cNvPr id="0" name="Изображение 297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531064" y="2259891"/>
                          <a:ext cx="2328969" cy="102518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3203848" y="184482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3568" y="184482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4995"/>
          <a:stretch>
            <a:fillRect/>
          </a:stretch>
        </p:blipFill>
        <p:spPr bwMode="auto">
          <a:xfrm>
            <a:off x="0" y="1268760"/>
            <a:ext cx="8820472" cy="5589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63385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дробь к знаменателю 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2924944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6444208" y="116632"/>
          <a:ext cx="15906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Формула" r:id="rId2" imgW="10972800" imgH="4876800" progId="Equation.3">
                  <p:embed/>
                </p:oleObj>
              </mc:Choice>
              <mc:Fallback>
                <p:oleObj name="Формула" r:id="rId2" imgW="10972800" imgH="4876800" progId="Equation.3">
                  <p:embed/>
                  <p:pic>
                    <p:nvPicPr>
                      <p:cNvPr id="0" name="Изображение 3072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44208" y="116632"/>
                        <a:ext cx="1590675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Управляющая кнопка: назад 25">
            <a:hlinkClick r:id="rId4" action="ppaction://hlinksldjump" highlightClick="1"/>
          </p:cNvPr>
          <p:cNvSpPr/>
          <p:nvPr/>
        </p:nvSpPr>
        <p:spPr>
          <a:xfrm>
            <a:off x="2915816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713646">
            <a:off x="227003" y="4700969"/>
            <a:ext cx="2339752" cy="2083842"/>
          </a:xfrm>
          <a:prstGeom prst="rect">
            <a:avLst/>
          </a:prstGeom>
          <a:noFill/>
        </p:spPr>
      </p:pic>
      <p:sp>
        <p:nvSpPr>
          <p:cNvPr id="30" name="Управляющая кнопка: сведения 29">
            <a:hlinkClick r:id="rId6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7380312" y="908720"/>
          <a:ext cx="1382266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Формула" r:id="rId7" imgW="8534400" imgH="9448800" progId="Equation.3">
                  <p:embed/>
                </p:oleObj>
              </mc:Choice>
              <mc:Fallback>
                <p:oleObj name="Формула" r:id="rId7" imgW="8534400" imgH="9448800" progId="Equation.3">
                  <p:embed/>
                  <p:pic>
                    <p:nvPicPr>
                      <p:cNvPr id="0" name="Изображение 3072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80312" y="908720"/>
                        <a:ext cx="1382266" cy="1568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3203848" y="1772816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7" y="1772816"/>
            <a:ext cx="2160240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863011" y="2398149"/>
            <a:ext cx="1843405" cy="879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3" name="Формула" r:id="rId9" imgW="11887200" imgH="9448800" progId="Equation.3">
                    <p:embed/>
                  </p:oleObj>
                </mc:Choice>
                <mc:Fallback>
                  <p:oleObj name="Формула" r:id="rId9" imgW="11887200" imgH="9448800" progId="Equation.3">
                    <p:embed/>
                    <p:pic>
                      <p:nvPicPr>
                        <p:cNvPr id="0" name="Изображение 307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63011" y="2398149"/>
                          <a:ext cx="1843405" cy="8798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203848" y="1772816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8" y="1772816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8" y="1772816"/>
            <a:ext cx="2160240" cy="1368848"/>
            <a:chOff x="2555776" y="2348880"/>
            <a:chExt cx="2304256" cy="936767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2884971" y="2349169"/>
            <a:ext cx="1725506" cy="936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4" name="Формула" r:id="rId11" imgW="11887200" imgH="10058400" progId="Equation.3">
                    <p:embed/>
                  </p:oleObj>
                </mc:Choice>
                <mc:Fallback>
                  <p:oleObj name="Формула" r:id="rId11" imgW="11887200" imgH="10058400" progId="Equation.3">
                    <p:embed/>
                    <p:pic>
                      <p:nvPicPr>
                        <p:cNvPr id="0" name="Изображение 307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884971" y="2349169"/>
                          <a:ext cx="1725506" cy="93647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683568" y="3356992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673175" y="3356996"/>
            <a:ext cx="2170634" cy="1368153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870834" y="2377509"/>
            <a:ext cx="1762745" cy="878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5" name="Формула" r:id="rId13" imgW="11887200" imgH="9448800" progId="Equation.3">
                    <p:embed/>
                  </p:oleObj>
                </mc:Choice>
                <mc:Fallback>
                  <p:oleObj name="Формула" r:id="rId13" imgW="11887200" imgH="9448800" progId="Equation.3">
                    <p:embed/>
                    <p:pic>
                      <p:nvPicPr>
                        <p:cNvPr id="0" name="Изображение 307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870834" y="2377509"/>
                          <a:ext cx="1762745" cy="87872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683568" y="3356992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8" y="3356991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03848" y="3356992"/>
            <a:ext cx="2160240" cy="1368149"/>
            <a:chOff x="2555776" y="2260002"/>
            <a:chExt cx="2304256" cy="1024982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2"/>
              <a:ext cx="2304256" cy="10249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899232" y="2291352"/>
            <a:ext cx="1693333" cy="962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6" name="Формула" r:id="rId15" imgW="11887200" imgH="9448800" progId="Equation.3">
                    <p:embed/>
                  </p:oleObj>
                </mc:Choice>
                <mc:Fallback>
                  <p:oleObj name="Формула" r:id="rId15" imgW="11887200" imgH="9448800" progId="Equation.3">
                    <p:embed/>
                    <p:pic>
                      <p:nvPicPr>
                        <p:cNvPr id="0" name="Изображение 307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899232" y="2291352"/>
                          <a:ext cx="1693333" cy="96215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1772816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03848" y="3356992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987824" y="836712"/>
            <a:ext cx="6156176" cy="5515519"/>
          </a:xfrm>
          <a:prstGeom prst="rect">
            <a:avLst/>
          </a:prstGeom>
          <a:noFill/>
        </p:spPr>
      </p:pic>
      <p:pic>
        <p:nvPicPr>
          <p:cNvPr id="38914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4659" y="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</a:t>
            </a:r>
            <a:r>
              <a:rPr lang="ru-RU" sz="54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54004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1457925" y="4662057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69644" name="Object 12"/>
          <p:cNvGraphicFramePr>
            <a:graphicFrameLocks noChangeAspect="1"/>
          </p:cNvGraphicFramePr>
          <p:nvPr/>
        </p:nvGraphicFramePr>
        <p:xfrm>
          <a:off x="0" y="980728"/>
          <a:ext cx="3037616" cy="1305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Формула" r:id="rId4" imgW="20726400" imgH="9448800" progId="Equation.3">
                  <p:embed/>
                </p:oleObj>
              </mc:Choice>
              <mc:Fallback>
                <p:oleObj name="Формула" r:id="rId4" imgW="20726400" imgH="9448800" progId="Equation.3">
                  <p:embed/>
                  <p:pic>
                    <p:nvPicPr>
                      <p:cNvPr id="0" name="Изображение 3174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980728"/>
                        <a:ext cx="3037616" cy="13052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Управляющая кнопка: назад 107">
            <a:hlinkClick r:id="rId6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Управляющая кнопка: сведения 108">
            <a:hlinkClick r:id="" action="ppaction://noaction" highlightClick="1"/>
          </p:cNvPr>
          <p:cNvSpPr/>
          <p:nvPr/>
        </p:nvSpPr>
        <p:spPr>
          <a:xfrm>
            <a:off x="5508104" y="6410085"/>
            <a:ext cx="792088" cy="331283"/>
          </a:xfrm>
          <a:prstGeom prst="actionButtonInform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Управляющая кнопка: далее 110">
            <a:hlinkClick r:id="" action="ppaction://hlinkshowjump?jump=nextslide" highlightClick="1"/>
          </p:cNvPr>
          <p:cNvSpPr/>
          <p:nvPr/>
        </p:nvSpPr>
        <p:spPr>
          <a:xfrm>
            <a:off x="6372200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491880" y="1028002"/>
            <a:ext cx="2376264" cy="24482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491880" y="1052736"/>
            <a:ext cx="2376265" cy="2395258"/>
            <a:chOff x="5436096" y="4005064"/>
            <a:chExt cx="2376265" cy="2395258"/>
          </a:xfrm>
        </p:grpSpPr>
        <p:grpSp>
          <p:nvGrpSpPr>
            <p:cNvPr id="52" name="Группа 70"/>
            <p:cNvGrpSpPr/>
            <p:nvPr/>
          </p:nvGrpSpPr>
          <p:grpSpPr>
            <a:xfrm>
              <a:off x="5436096" y="4005064"/>
              <a:ext cx="2376265" cy="2395258"/>
              <a:chOff x="6084168" y="2132856"/>
              <a:chExt cx="2376265" cy="2343790"/>
            </a:xfrm>
          </p:grpSpPr>
          <p:grpSp>
            <p:nvGrpSpPr>
              <p:cNvPr id="59" name="Группа 38"/>
              <p:cNvGrpSpPr/>
              <p:nvPr/>
            </p:nvGrpSpPr>
            <p:grpSpPr>
              <a:xfrm>
                <a:off x="6084168" y="2132856"/>
                <a:ext cx="2376265" cy="2343790"/>
                <a:chOff x="8964488" y="1484784"/>
                <a:chExt cx="2376265" cy="2413652"/>
              </a:xfrm>
            </p:grpSpPr>
            <p:sp>
              <p:nvSpPr>
                <p:cNvPr id="65" name="Скругленный прямоугольник 64"/>
                <p:cNvSpPr/>
                <p:nvPr/>
              </p:nvSpPr>
              <p:spPr>
                <a:xfrm>
                  <a:off x="8964488" y="1484784"/>
                  <a:ext cx="2376265" cy="241365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66" name="Object 7"/>
                <p:cNvGraphicFramePr>
                  <a:graphicFrameLocks noChangeAspect="1"/>
                </p:cNvGraphicFramePr>
                <p:nvPr/>
              </p:nvGraphicFramePr>
              <p:xfrm>
                <a:off x="9108504" y="1633093"/>
                <a:ext cx="2106452" cy="21228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746" name="GraphC" r:id="rId7" imgW="3495675" imgH="3743325" progId="GraphCtrl.Document">
                        <p:embed/>
                      </p:oleObj>
                    </mc:Choice>
                    <mc:Fallback>
                      <p:oleObj name="GraphC" r:id="rId7" imgW="3495675" imgH="3743325" progId="GraphCtrl.Document">
                        <p:embed/>
                        <p:pic>
                          <p:nvPicPr>
                            <p:cNvPr id="0" name="Изображение 31745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8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108504" y="1633093"/>
                              <a:ext cx="2106452" cy="212284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6804248" y="2203317"/>
                <a:ext cx="864096" cy="2113822"/>
              </a:xfrm>
              <a:prstGeom prst="line">
                <a:avLst/>
              </a:prstGeom>
              <a:ln w="50800">
                <a:solidFill>
                  <a:srgbClr val="99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Овал 52"/>
            <p:cNvSpPr/>
            <p:nvPr/>
          </p:nvSpPr>
          <p:spPr>
            <a:xfrm>
              <a:off x="6732240" y="558924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Скругленный прямоугольник 66"/>
          <p:cNvSpPr/>
          <p:nvPr/>
        </p:nvSpPr>
        <p:spPr>
          <a:xfrm>
            <a:off x="3491880" y="1052736"/>
            <a:ext cx="2376264" cy="244827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300192" y="3717032"/>
            <a:ext cx="2376264" cy="23762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6300192" y="3717032"/>
            <a:ext cx="2376265" cy="2376264"/>
            <a:chOff x="3491880" y="3573016"/>
            <a:chExt cx="2376265" cy="2376264"/>
          </a:xfrm>
        </p:grpSpPr>
        <p:grpSp>
          <p:nvGrpSpPr>
            <p:cNvPr id="70" name="Группа 44"/>
            <p:cNvGrpSpPr/>
            <p:nvPr/>
          </p:nvGrpSpPr>
          <p:grpSpPr>
            <a:xfrm>
              <a:off x="3491880" y="3573016"/>
              <a:ext cx="2376265" cy="2376264"/>
              <a:chOff x="6156176" y="2564904"/>
              <a:chExt cx="2376265" cy="2487806"/>
            </a:xfrm>
          </p:grpSpPr>
          <p:grpSp>
            <p:nvGrpSpPr>
              <p:cNvPr id="72" name="Группа 8"/>
              <p:cNvGrpSpPr/>
              <p:nvPr/>
            </p:nvGrpSpPr>
            <p:grpSpPr>
              <a:xfrm>
                <a:off x="6156176" y="2564904"/>
                <a:ext cx="2376265" cy="2487806"/>
                <a:chOff x="-252536" y="1412776"/>
                <a:chExt cx="2376265" cy="2487806"/>
              </a:xfrm>
            </p:grpSpPr>
            <p:sp>
              <p:nvSpPr>
                <p:cNvPr id="74" name="Скругленный прямоугольник 73"/>
                <p:cNvSpPr/>
                <p:nvPr/>
              </p:nvSpPr>
              <p:spPr>
                <a:xfrm>
                  <a:off x="-252536" y="1412776"/>
                  <a:ext cx="2376265" cy="24878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75" name="Object 7"/>
                <p:cNvGraphicFramePr>
                  <a:graphicFrameLocks noChangeAspect="1"/>
                </p:cNvGraphicFramePr>
                <p:nvPr/>
              </p:nvGraphicFramePr>
              <p:xfrm>
                <a:off x="-108520" y="1628800"/>
                <a:ext cx="2106452" cy="21228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747" name="GraphC" r:id="rId9" imgW="3495675" imgH="3743325" progId="GraphCtrl.Document">
                        <p:embed/>
                      </p:oleObj>
                    </mc:Choice>
                    <mc:Fallback>
                      <p:oleObj name="GraphC" r:id="rId9" imgW="3495675" imgH="3743325" progId="GraphCtrl.Document">
                        <p:embed/>
                        <p:pic>
                          <p:nvPicPr>
                            <p:cNvPr id="0" name="Изображение 3174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8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-108520" y="1628800"/>
                              <a:ext cx="2106452" cy="212284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73" name="Прямая соединительная линия 72"/>
              <p:cNvCxnSpPr/>
              <p:nvPr/>
            </p:nvCxnSpPr>
            <p:spPr>
              <a:xfrm flipH="1" flipV="1">
                <a:off x="6372200" y="4298829"/>
                <a:ext cx="1944216" cy="1"/>
              </a:xfrm>
              <a:prstGeom prst="line">
                <a:avLst/>
              </a:prstGeom>
              <a:ln w="50800">
                <a:solidFill>
                  <a:srgbClr val="99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Овал 70"/>
            <p:cNvSpPr/>
            <p:nvPr/>
          </p:nvSpPr>
          <p:spPr>
            <a:xfrm>
              <a:off x="4788024" y="515719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Скругленный прямоугольник 75"/>
          <p:cNvSpPr/>
          <p:nvPr/>
        </p:nvSpPr>
        <p:spPr>
          <a:xfrm>
            <a:off x="6300192" y="3717032"/>
            <a:ext cx="2376264" cy="237626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563888" y="3645024"/>
            <a:ext cx="2376264" cy="24157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3563888" y="3645024"/>
            <a:ext cx="2376265" cy="2415798"/>
            <a:chOff x="6156176" y="1700808"/>
            <a:chExt cx="2376265" cy="2415798"/>
          </a:xfrm>
        </p:grpSpPr>
        <p:grpSp>
          <p:nvGrpSpPr>
            <p:cNvPr id="79" name="Группа 51"/>
            <p:cNvGrpSpPr/>
            <p:nvPr/>
          </p:nvGrpSpPr>
          <p:grpSpPr>
            <a:xfrm>
              <a:off x="6156176" y="1700808"/>
              <a:ext cx="2376265" cy="2415798"/>
              <a:chOff x="3563888" y="2492896"/>
              <a:chExt cx="2376265" cy="2487806"/>
            </a:xfrm>
          </p:grpSpPr>
          <p:grpSp>
            <p:nvGrpSpPr>
              <p:cNvPr id="81" name="Группа 22"/>
              <p:cNvGrpSpPr/>
              <p:nvPr/>
            </p:nvGrpSpPr>
            <p:grpSpPr>
              <a:xfrm>
                <a:off x="3563888" y="2492896"/>
                <a:ext cx="2376265" cy="2487806"/>
                <a:chOff x="3563889" y="1052736"/>
                <a:chExt cx="2376265" cy="2487806"/>
              </a:xfrm>
            </p:grpSpPr>
            <p:sp>
              <p:nvSpPr>
                <p:cNvPr id="83" name="Скругленный прямоугольник 82"/>
                <p:cNvSpPr/>
                <p:nvPr/>
              </p:nvSpPr>
              <p:spPr>
                <a:xfrm>
                  <a:off x="3563889" y="1052736"/>
                  <a:ext cx="2376265" cy="24878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84" name="Object 3"/>
                <p:cNvGraphicFramePr>
                  <a:graphicFrameLocks noChangeAspect="1"/>
                </p:cNvGraphicFramePr>
                <p:nvPr/>
              </p:nvGraphicFramePr>
              <p:xfrm>
                <a:off x="3708400" y="1268413"/>
                <a:ext cx="2106613" cy="21224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748" name="GraphC" r:id="rId10" imgW="3495675" imgH="3743325" progId="GraphCtrl.Document">
                        <p:embed/>
                      </p:oleObj>
                    </mc:Choice>
                    <mc:Fallback>
                      <p:oleObj name="GraphC" r:id="rId10" imgW="3495675" imgH="3743325" progId="GraphCtrl.Document">
                        <p:embed/>
                        <p:pic>
                          <p:nvPicPr>
                            <p:cNvPr id="0" name="Изображение 31747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8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08400" y="1268413"/>
                              <a:ext cx="2106613" cy="21224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82" name="Прямая соединительная линия 81"/>
              <p:cNvCxnSpPr/>
              <p:nvPr/>
            </p:nvCxnSpPr>
            <p:spPr>
              <a:xfrm flipV="1">
                <a:off x="4355976" y="2789514"/>
                <a:ext cx="864096" cy="2076321"/>
              </a:xfrm>
              <a:prstGeom prst="line">
                <a:avLst/>
              </a:prstGeom>
              <a:ln w="50800">
                <a:solidFill>
                  <a:srgbClr val="99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Овал 79"/>
            <p:cNvSpPr/>
            <p:nvPr/>
          </p:nvSpPr>
          <p:spPr>
            <a:xfrm>
              <a:off x="7452320" y="256490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5" name="Скругленный прямоугольник 84"/>
          <p:cNvSpPr/>
          <p:nvPr/>
        </p:nvSpPr>
        <p:spPr>
          <a:xfrm>
            <a:off x="3563888" y="3645024"/>
            <a:ext cx="2376264" cy="241579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Скругленная прямоугольная выноска 109"/>
          <p:cNvSpPr/>
          <p:nvPr/>
        </p:nvSpPr>
        <p:spPr>
          <a:xfrm>
            <a:off x="4139952" y="5013176"/>
            <a:ext cx="4896544" cy="1224136"/>
          </a:xfrm>
          <a:prstGeom prst="wedgeRoundRectCallout">
            <a:avLst>
              <a:gd name="adj1" fmla="val -18382"/>
              <a:gd name="adj2" fmla="val 67821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функцию упростить, затем построить график функции.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300192" y="1052735"/>
            <a:ext cx="2376264" cy="25299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6300192" y="1052736"/>
            <a:ext cx="2376265" cy="2499870"/>
            <a:chOff x="4860032" y="3789040"/>
            <a:chExt cx="2376265" cy="2499870"/>
          </a:xfrm>
        </p:grpSpPr>
        <p:grpSp>
          <p:nvGrpSpPr>
            <p:cNvPr id="88" name="Группа 58"/>
            <p:cNvGrpSpPr/>
            <p:nvPr/>
          </p:nvGrpSpPr>
          <p:grpSpPr>
            <a:xfrm>
              <a:off x="4860032" y="3789040"/>
              <a:ext cx="2376265" cy="2499870"/>
              <a:chOff x="3707904" y="2276872"/>
              <a:chExt cx="2376265" cy="2376264"/>
            </a:xfrm>
          </p:grpSpPr>
          <p:grpSp>
            <p:nvGrpSpPr>
              <p:cNvPr id="90" name="Группа 30"/>
              <p:cNvGrpSpPr/>
              <p:nvPr/>
            </p:nvGrpSpPr>
            <p:grpSpPr>
              <a:xfrm>
                <a:off x="3707904" y="2276872"/>
                <a:ext cx="2376265" cy="2376264"/>
                <a:chOff x="3563889" y="1052736"/>
                <a:chExt cx="2376265" cy="2487806"/>
              </a:xfrm>
            </p:grpSpPr>
            <p:sp>
              <p:nvSpPr>
                <p:cNvPr id="92" name="Скругленный прямоугольник 91"/>
                <p:cNvSpPr/>
                <p:nvPr/>
              </p:nvSpPr>
              <p:spPr>
                <a:xfrm>
                  <a:off x="3563889" y="1052736"/>
                  <a:ext cx="2376265" cy="24878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93" name="Object 3"/>
                <p:cNvGraphicFramePr>
                  <a:graphicFrameLocks noChangeAspect="1"/>
                </p:cNvGraphicFramePr>
                <p:nvPr/>
              </p:nvGraphicFramePr>
              <p:xfrm>
                <a:off x="3708400" y="1268413"/>
                <a:ext cx="2106613" cy="21224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749" name="GraphC" r:id="rId11" imgW="3495675" imgH="3743325" progId="GraphCtrl.Document">
                        <p:embed/>
                      </p:oleObj>
                    </mc:Choice>
                    <mc:Fallback>
                      <p:oleObj name="GraphC" r:id="rId11" imgW="3495675" imgH="3743325" progId="GraphCtrl.Document">
                        <p:embed/>
                        <p:pic>
                          <p:nvPicPr>
                            <p:cNvPr id="0" name="Изображение 3174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8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08400" y="1268413"/>
                              <a:ext cx="2106613" cy="21224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91" name="Прямая соединительная линия 90"/>
              <p:cNvCxnSpPr/>
              <p:nvPr/>
            </p:nvCxnSpPr>
            <p:spPr>
              <a:xfrm flipH="1">
                <a:off x="4644008" y="2550662"/>
                <a:ext cx="936104" cy="1984979"/>
              </a:xfrm>
              <a:prstGeom prst="line">
                <a:avLst/>
              </a:prstGeom>
              <a:ln w="50800">
                <a:solidFill>
                  <a:srgbClr val="99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Овал 88"/>
            <p:cNvSpPr/>
            <p:nvPr/>
          </p:nvSpPr>
          <p:spPr>
            <a:xfrm>
              <a:off x="5868144" y="573325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4" name="Скругленный прямоугольник 93"/>
          <p:cNvSpPr/>
          <p:nvPr/>
        </p:nvSpPr>
        <p:spPr>
          <a:xfrm>
            <a:off x="6300192" y="1052736"/>
            <a:ext cx="2376264" cy="252028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68" grpId="0" animBg="1"/>
      <p:bldP spid="68" grpId="1" animBg="1"/>
      <p:bldP spid="77" grpId="0" animBg="1"/>
      <p:bldP spid="77" grpId="1" animBg="1"/>
      <p:bldP spid="110" grpId="0" animBg="1"/>
      <p:bldP spid="110" grpId="1" animBg="1"/>
      <p:bldP spid="86" grpId="0" animBg="1"/>
      <p:bldP spid="8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987824" y="836712"/>
            <a:ext cx="6156176" cy="5515519"/>
          </a:xfrm>
          <a:prstGeom prst="rect">
            <a:avLst/>
          </a:prstGeom>
          <a:noFill/>
        </p:spPr>
      </p:pic>
      <p:pic>
        <p:nvPicPr>
          <p:cNvPr id="38914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4659" y="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</a:t>
            </a:r>
            <a:r>
              <a:rPr lang="ru-RU" sz="54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54004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1457925" y="4662057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69644" name="Object 12"/>
          <p:cNvGraphicFramePr>
            <a:graphicFrameLocks noChangeAspect="1"/>
          </p:cNvGraphicFramePr>
          <p:nvPr/>
        </p:nvGraphicFramePr>
        <p:xfrm>
          <a:off x="225425" y="863600"/>
          <a:ext cx="2687638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Формула" r:id="rId4" imgW="17373600" imgH="10058400" progId="Equation.3">
                  <p:embed/>
                </p:oleObj>
              </mc:Choice>
              <mc:Fallback>
                <p:oleObj name="Формула" r:id="rId4" imgW="17373600" imgH="10058400" progId="Equation.3">
                  <p:embed/>
                  <p:pic>
                    <p:nvPicPr>
                      <p:cNvPr id="0" name="Изображение 3276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425" y="863600"/>
                        <a:ext cx="2687638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Скругленный прямоугольник 57"/>
          <p:cNvSpPr/>
          <p:nvPr/>
        </p:nvSpPr>
        <p:spPr>
          <a:xfrm>
            <a:off x="6300192" y="1052735"/>
            <a:ext cx="2376264" cy="25506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58"/>
          <p:cNvGrpSpPr/>
          <p:nvPr/>
        </p:nvGrpSpPr>
        <p:grpSpPr>
          <a:xfrm>
            <a:off x="6300192" y="1052735"/>
            <a:ext cx="2376265" cy="2520281"/>
            <a:chOff x="3707904" y="2276872"/>
            <a:chExt cx="2376265" cy="2376264"/>
          </a:xfrm>
        </p:grpSpPr>
        <p:grpSp>
          <p:nvGrpSpPr>
            <p:cNvPr id="9" name="Группа 30"/>
            <p:cNvGrpSpPr/>
            <p:nvPr/>
          </p:nvGrpSpPr>
          <p:grpSpPr>
            <a:xfrm>
              <a:off x="3707904" y="2276872"/>
              <a:ext cx="2376265" cy="2376264"/>
              <a:chOff x="3563889" y="1052736"/>
              <a:chExt cx="2376265" cy="2487806"/>
            </a:xfrm>
          </p:grpSpPr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3563889" y="1052736"/>
                <a:ext cx="2376265" cy="2487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63" name="Object 3"/>
              <p:cNvGraphicFramePr>
                <a:graphicFrameLocks noChangeAspect="1"/>
              </p:cNvGraphicFramePr>
              <p:nvPr/>
            </p:nvGraphicFramePr>
            <p:xfrm>
              <a:off x="3708400" y="1268413"/>
              <a:ext cx="2106613" cy="2122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770" name="GraphC" r:id="rId6" imgW="3495675" imgH="3743325" progId="GraphCtrl.Document">
                      <p:embed/>
                    </p:oleObj>
                  </mc:Choice>
                  <mc:Fallback>
                    <p:oleObj name="GraphC" r:id="rId6" imgW="3495675" imgH="3743325" progId="GraphCtrl.Document">
                      <p:embed/>
                      <p:pic>
                        <p:nvPicPr>
                          <p:cNvPr id="0" name="Изображение 3276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/>
                          <a:srcRect b="12183"/>
                          <a:stretch>
                            <a:fillRect/>
                          </a:stretch>
                        </p:blipFill>
                        <p:spPr>
                          <a:xfrm>
                            <a:off x="3708400" y="1268413"/>
                            <a:ext cx="2106613" cy="212248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61" name="Прямая соединительная линия 60"/>
            <p:cNvCxnSpPr/>
            <p:nvPr/>
          </p:nvCxnSpPr>
          <p:spPr>
            <a:xfrm>
              <a:off x="5580112" y="2616339"/>
              <a:ext cx="0" cy="1901010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Скругленный прямоугольник 63"/>
          <p:cNvSpPr/>
          <p:nvPr/>
        </p:nvSpPr>
        <p:spPr>
          <a:xfrm>
            <a:off x="6300192" y="1052736"/>
            <a:ext cx="2376264" cy="254085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назад 84">
            <a:hlinkClick r:id="rId8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правляющая кнопка: сведения 85">
            <a:hlinkClick r:id="" action="ppaction://noaction" highlightClick="1"/>
          </p:cNvPr>
          <p:cNvSpPr/>
          <p:nvPr/>
        </p:nvSpPr>
        <p:spPr>
          <a:xfrm>
            <a:off x="5508104" y="6410085"/>
            <a:ext cx="792088" cy="331283"/>
          </a:xfrm>
          <a:prstGeom prst="actionButtonInform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Управляющая кнопка: далее 87">
            <a:hlinkClick r:id="" action="ppaction://hlinkshowjump?jump=nextslide" highlightClick="1"/>
          </p:cNvPr>
          <p:cNvSpPr/>
          <p:nvPr/>
        </p:nvSpPr>
        <p:spPr>
          <a:xfrm>
            <a:off x="6372200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563888" y="1052736"/>
            <a:ext cx="2376264" cy="24878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563888" y="1052736"/>
            <a:ext cx="2376265" cy="2487806"/>
            <a:chOff x="1691680" y="3789040"/>
            <a:chExt cx="2376265" cy="2487806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1691680" y="3789040"/>
              <a:ext cx="2376265" cy="2487806"/>
              <a:chOff x="3563888" y="2492896"/>
              <a:chExt cx="2376265" cy="2487806"/>
            </a:xfrm>
          </p:grpSpPr>
          <p:grpSp>
            <p:nvGrpSpPr>
              <p:cNvPr id="59" name="Группа 22"/>
              <p:cNvGrpSpPr/>
              <p:nvPr/>
            </p:nvGrpSpPr>
            <p:grpSpPr>
              <a:xfrm>
                <a:off x="3563888" y="2492896"/>
                <a:ext cx="2376265" cy="2487806"/>
                <a:chOff x="3563889" y="1052736"/>
                <a:chExt cx="2376265" cy="2487806"/>
              </a:xfrm>
            </p:grpSpPr>
            <p:sp>
              <p:nvSpPr>
                <p:cNvPr id="65" name="Скругленный прямоугольник 64"/>
                <p:cNvSpPr/>
                <p:nvPr/>
              </p:nvSpPr>
              <p:spPr>
                <a:xfrm>
                  <a:off x="3563889" y="1052736"/>
                  <a:ext cx="2376265" cy="24878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66" name="Object 3"/>
                <p:cNvGraphicFramePr>
                  <a:graphicFrameLocks noChangeAspect="1"/>
                </p:cNvGraphicFramePr>
                <p:nvPr/>
              </p:nvGraphicFramePr>
              <p:xfrm>
                <a:off x="3708400" y="1268413"/>
                <a:ext cx="2106613" cy="21224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771" name="GraphC" r:id="rId9" imgW="3495675" imgH="3743325" progId="GraphCtrl.Document">
                        <p:embed/>
                      </p:oleObj>
                    </mc:Choice>
                    <mc:Fallback>
                      <p:oleObj name="GraphC" r:id="rId9" imgW="3495675" imgH="3743325" progId="GraphCtrl.Document">
                        <p:embed/>
                        <p:pic>
                          <p:nvPicPr>
                            <p:cNvPr id="0" name="Изображение 32770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08400" y="1268413"/>
                              <a:ext cx="2106613" cy="21224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60" name="Прямая соединительная линия 59"/>
              <p:cNvCxnSpPr/>
              <p:nvPr/>
            </p:nvCxnSpPr>
            <p:spPr>
              <a:xfrm flipH="1" flipV="1">
                <a:off x="4211960" y="2708920"/>
                <a:ext cx="1584176" cy="1728192"/>
              </a:xfrm>
              <a:prstGeom prst="line">
                <a:avLst/>
              </a:prstGeom>
              <a:ln w="508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Овал 52"/>
            <p:cNvSpPr/>
            <p:nvPr/>
          </p:nvSpPr>
          <p:spPr>
            <a:xfrm>
              <a:off x="3419872" y="522920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Скругленный прямоугольник 66"/>
          <p:cNvSpPr/>
          <p:nvPr/>
        </p:nvSpPr>
        <p:spPr>
          <a:xfrm>
            <a:off x="3563888" y="1052736"/>
            <a:ext cx="2376264" cy="248780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300192" y="3717032"/>
            <a:ext cx="2376264" cy="24157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6300192" y="3717032"/>
            <a:ext cx="2376265" cy="2415798"/>
            <a:chOff x="2771800" y="3645024"/>
            <a:chExt cx="2376265" cy="2415798"/>
          </a:xfrm>
        </p:grpSpPr>
        <p:grpSp>
          <p:nvGrpSpPr>
            <p:cNvPr id="70" name="Группа 44"/>
            <p:cNvGrpSpPr/>
            <p:nvPr/>
          </p:nvGrpSpPr>
          <p:grpSpPr>
            <a:xfrm>
              <a:off x="2771800" y="3645024"/>
              <a:ext cx="2376265" cy="2415798"/>
              <a:chOff x="6156176" y="2564904"/>
              <a:chExt cx="2376265" cy="2487806"/>
            </a:xfrm>
          </p:grpSpPr>
          <p:grpSp>
            <p:nvGrpSpPr>
              <p:cNvPr id="72" name="Группа 8"/>
              <p:cNvGrpSpPr/>
              <p:nvPr/>
            </p:nvGrpSpPr>
            <p:grpSpPr>
              <a:xfrm>
                <a:off x="6156176" y="2564904"/>
                <a:ext cx="2376265" cy="2487806"/>
                <a:chOff x="-252536" y="1412776"/>
                <a:chExt cx="2376265" cy="2487806"/>
              </a:xfrm>
            </p:grpSpPr>
            <p:sp>
              <p:nvSpPr>
                <p:cNvPr id="74" name="Скругленный прямоугольник 73"/>
                <p:cNvSpPr/>
                <p:nvPr/>
              </p:nvSpPr>
              <p:spPr>
                <a:xfrm>
                  <a:off x="-252536" y="1412776"/>
                  <a:ext cx="2376265" cy="24878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75" name="Object 7"/>
                <p:cNvGraphicFramePr>
                  <a:graphicFrameLocks noChangeAspect="1"/>
                </p:cNvGraphicFramePr>
                <p:nvPr/>
              </p:nvGraphicFramePr>
              <p:xfrm>
                <a:off x="-108520" y="1628800"/>
                <a:ext cx="2106452" cy="21228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772" name="GraphC" r:id="rId10" imgW="3495675" imgH="3743325" progId="GraphCtrl.Document">
                        <p:embed/>
                      </p:oleObj>
                    </mc:Choice>
                    <mc:Fallback>
                      <p:oleObj name="GraphC" r:id="rId10" imgW="3495675" imgH="3743325" progId="GraphCtrl.Document">
                        <p:embed/>
                        <p:pic>
                          <p:nvPicPr>
                            <p:cNvPr id="0" name="Изображение 32771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-108520" y="1628800"/>
                              <a:ext cx="2106452" cy="212284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73" name="Прямая соединительная линия 72"/>
              <p:cNvCxnSpPr/>
              <p:nvPr/>
            </p:nvCxnSpPr>
            <p:spPr>
              <a:xfrm flipH="1" flipV="1">
                <a:off x="6372200" y="3454756"/>
                <a:ext cx="1944216" cy="1"/>
              </a:xfrm>
              <a:prstGeom prst="line">
                <a:avLst/>
              </a:prstGeom>
              <a:ln w="508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Овал 70"/>
            <p:cNvSpPr/>
            <p:nvPr/>
          </p:nvSpPr>
          <p:spPr>
            <a:xfrm>
              <a:off x="4499992" y="443711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Скругленный прямоугольник 75"/>
          <p:cNvSpPr/>
          <p:nvPr/>
        </p:nvSpPr>
        <p:spPr>
          <a:xfrm>
            <a:off x="6300192" y="3717032"/>
            <a:ext cx="2376264" cy="241579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563888" y="3692298"/>
            <a:ext cx="2376264" cy="24482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3563888" y="3717032"/>
            <a:ext cx="2376265" cy="2395258"/>
            <a:chOff x="3131840" y="980728"/>
            <a:chExt cx="2376265" cy="2395258"/>
          </a:xfrm>
        </p:grpSpPr>
        <p:grpSp>
          <p:nvGrpSpPr>
            <p:cNvPr id="79" name="Группа 70"/>
            <p:cNvGrpSpPr/>
            <p:nvPr/>
          </p:nvGrpSpPr>
          <p:grpSpPr>
            <a:xfrm>
              <a:off x="3131840" y="980728"/>
              <a:ext cx="2376265" cy="2395258"/>
              <a:chOff x="6084168" y="2132856"/>
              <a:chExt cx="2376265" cy="2343790"/>
            </a:xfrm>
          </p:grpSpPr>
          <p:grpSp>
            <p:nvGrpSpPr>
              <p:cNvPr id="81" name="Группа 38"/>
              <p:cNvGrpSpPr/>
              <p:nvPr/>
            </p:nvGrpSpPr>
            <p:grpSpPr>
              <a:xfrm>
                <a:off x="6084168" y="2132856"/>
                <a:ext cx="2376265" cy="2343790"/>
                <a:chOff x="8964488" y="1484784"/>
                <a:chExt cx="2376265" cy="2413652"/>
              </a:xfrm>
            </p:grpSpPr>
            <p:sp>
              <p:nvSpPr>
                <p:cNvPr id="83" name="Скругленный прямоугольник 82"/>
                <p:cNvSpPr/>
                <p:nvPr/>
              </p:nvSpPr>
              <p:spPr>
                <a:xfrm>
                  <a:off x="8964488" y="1484784"/>
                  <a:ext cx="2376265" cy="241365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84" name="Object 7"/>
                <p:cNvGraphicFramePr>
                  <a:graphicFrameLocks noChangeAspect="1"/>
                </p:cNvGraphicFramePr>
                <p:nvPr/>
              </p:nvGraphicFramePr>
              <p:xfrm>
                <a:off x="9108504" y="1633093"/>
                <a:ext cx="2106452" cy="21228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773" name="GraphC" r:id="rId11" imgW="3495675" imgH="3743325" progId="GraphCtrl.Document">
                        <p:embed/>
                      </p:oleObj>
                    </mc:Choice>
                    <mc:Fallback>
                      <p:oleObj name="GraphC" r:id="rId11" imgW="3495675" imgH="3743325" progId="GraphCtrl.Document">
                        <p:embed/>
                        <p:pic>
                          <p:nvPicPr>
                            <p:cNvPr id="0" name="Изображение 32772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108504" y="1633093"/>
                              <a:ext cx="2106452" cy="212284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82" name="Прямая соединительная линия 81"/>
              <p:cNvCxnSpPr/>
              <p:nvPr/>
            </p:nvCxnSpPr>
            <p:spPr>
              <a:xfrm flipH="1">
                <a:off x="6300192" y="2203317"/>
                <a:ext cx="1728192" cy="1761518"/>
              </a:xfrm>
              <a:prstGeom prst="line">
                <a:avLst/>
              </a:prstGeom>
              <a:ln w="508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Овал 79"/>
            <p:cNvSpPr/>
            <p:nvPr/>
          </p:nvSpPr>
          <p:spPr>
            <a:xfrm>
              <a:off x="4932040" y="105273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9" name="Скругленный прямоугольник 88"/>
          <p:cNvSpPr/>
          <p:nvPr/>
        </p:nvSpPr>
        <p:spPr>
          <a:xfrm>
            <a:off x="3563888" y="3717032"/>
            <a:ext cx="2376264" cy="244827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Скругленная прямоугольная выноска 86"/>
          <p:cNvSpPr/>
          <p:nvPr/>
        </p:nvSpPr>
        <p:spPr>
          <a:xfrm>
            <a:off x="4139952" y="5013176"/>
            <a:ext cx="4896544" cy="1224136"/>
          </a:xfrm>
          <a:prstGeom prst="wedgeRoundRectCallout">
            <a:avLst>
              <a:gd name="adj1" fmla="val -18382"/>
              <a:gd name="adj2" fmla="val 67821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функцию упростить, затем построить график функции.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40" grpId="0" animBg="1"/>
      <p:bldP spid="40" grpId="1" animBg="1"/>
      <p:bldP spid="68" grpId="0" animBg="1"/>
      <p:bldP spid="68" grpId="1" animBg="1"/>
      <p:bldP spid="77" grpId="0" animBg="1"/>
      <p:bldP spid="77" grpId="1" animBg="1"/>
      <p:bldP spid="87" grpId="0" animBg="1"/>
      <p:bldP spid="8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987824" y="836712"/>
            <a:ext cx="6156176" cy="5515519"/>
          </a:xfrm>
          <a:prstGeom prst="rect">
            <a:avLst/>
          </a:prstGeom>
          <a:noFill/>
        </p:spPr>
      </p:pic>
      <p:pic>
        <p:nvPicPr>
          <p:cNvPr id="38914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4659" y="0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</a:t>
            </a:r>
            <a:r>
              <a:rPr lang="ru-RU" sz="54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54004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1457925" y="4662057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69644" name="Object 12"/>
          <p:cNvGraphicFramePr>
            <a:graphicFrameLocks noChangeAspect="1"/>
          </p:cNvGraphicFramePr>
          <p:nvPr/>
        </p:nvGraphicFramePr>
        <p:xfrm>
          <a:off x="107504" y="908720"/>
          <a:ext cx="2924175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Формула" r:id="rId4" imgW="18897600" imgH="9448800" progId="Equation.3">
                  <p:embed/>
                </p:oleObj>
              </mc:Choice>
              <mc:Fallback>
                <p:oleObj name="Формула" r:id="rId4" imgW="18897600" imgH="9448800" progId="Equation.3">
                  <p:embed/>
                  <p:pic>
                    <p:nvPicPr>
                      <p:cNvPr id="0" name="Изображение 3379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908720"/>
                        <a:ext cx="2924175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Скругленный прямоугольник 50"/>
          <p:cNvSpPr/>
          <p:nvPr/>
        </p:nvSpPr>
        <p:spPr>
          <a:xfrm>
            <a:off x="3563888" y="1052736"/>
            <a:ext cx="2376264" cy="24878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51"/>
          <p:cNvGrpSpPr/>
          <p:nvPr/>
        </p:nvGrpSpPr>
        <p:grpSpPr>
          <a:xfrm>
            <a:off x="3563888" y="1052736"/>
            <a:ext cx="2376265" cy="2487806"/>
            <a:chOff x="3563888" y="2492896"/>
            <a:chExt cx="2376265" cy="2487806"/>
          </a:xfrm>
        </p:grpSpPr>
        <p:grpSp>
          <p:nvGrpSpPr>
            <p:cNvPr id="6" name="Группа 22"/>
            <p:cNvGrpSpPr/>
            <p:nvPr/>
          </p:nvGrpSpPr>
          <p:grpSpPr>
            <a:xfrm>
              <a:off x="3563888" y="2492896"/>
              <a:ext cx="2376265" cy="2487806"/>
              <a:chOff x="3563889" y="1052736"/>
              <a:chExt cx="2376265" cy="2487806"/>
            </a:xfrm>
          </p:grpSpPr>
          <p:sp>
            <p:nvSpPr>
              <p:cNvPr id="55" name="Скругленный прямоугольник 54"/>
              <p:cNvSpPr/>
              <p:nvPr/>
            </p:nvSpPr>
            <p:spPr>
              <a:xfrm>
                <a:off x="3563889" y="1052736"/>
                <a:ext cx="2376265" cy="2487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56" name="Object 3"/>
              <p:cNvGraphicFramePr>
                <a:graphicFrameLocks noChangeAspect="1"/>
              </p:cNvGraphicFramePr>
              <p:nvPr/>
            </p:nvGraphicFramePr>
            <p:xfrm>
              <a:off x="3708400" y="1268413"/>
              <a:ext cx="2106613" cy="2122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794" name="GraphC" r:id="rId6" imgW="3495675" imgH="3743325" progId="GraphCtrl.Document">
                      <p:embed/>
                    </p:oleObj>
                  </mc:Choice>
                  <mc:Fallback>
                    <p:oleObj name="GraphC" r:id="rId6" imgW="3495675" imgH="3743325" progId="GraphCtrl.Document">
                      <p:embed/>
                      <p:pic>
                        <p:nvPicPr>
                          <p:cNvPr id="0" name="Изображение 3379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/>
                          <a:srcRect b="12183"/>
                          <a:stretch>
                            <a:fillRect/>
                          </a:stretch>
                        </p:blipFill>
                        <p:spPr>
                          <a:xfrm>
                            <a:off x="3708400" y="1268413"/>
                            <a:ext cx="2106613" cy="212248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4932040" y="2708920"/>
              <a:ext cx="0" cy="201622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Скругленный прямоугольник 56"/>
          <p:cNvSpPr/>
          <p:nvPr/>
        </p:nvSpPr>
        <p:spPr>
          <a:xfrm>
            <a:off x="3563888" y="1052736"/>
            <a:ext cx="2376264" cy="248780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Управляющая кнопка: назад 67">
            <a:hlinkClick r:id="rId8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правляющая кнопка: сведения 68">
            <a:hlinkClick r:id="" action="ppaction://noaction" highlightClick="1"/>
          </p:cNvPr>
          <p:cNvSpPr/>
          <p:nvPr/>
        </p:nvSpPr>
        <p:spPr>
          <a:xfrm>
            <a:off x="5508104" y="6410085"/>
            <a:ext cx="792088" cy="331283"/>
          </a:xfrm>
          <a:prstGeom prst="actionButtonInform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Управляющая кнопка: далее 71">
            <a:hlinkClick r:id="" action="ppaction://hlinkshowjump?jump=nextslide" highlightClick="1"/>
          </p:cNvPr>
          <p:cNvSpPr/>
          <p:nvPr/>
        </p:nvSpPr>
        <p:spPr>
          <a:xfrm>
            <a:off x="6372200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300192" y="1052735"/>
            <a:ext cx="2376264" cy="25506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6300192" y="1052736"/>
            <a:ext cx="2376265" cy="2520281"/>
            <a:chOff x="755576" y="1484784"/>
            <a:chExt cx="2376265" cy="2520281"/>
          </a:xfrm>
        </p:grpSpPr>
        <p:grpSp>
          <p:nvGrpSpPr>
            <p:cNvPr id="52" name="Группа 58"/>
            <p:cNvGrpSpPr/>
            <p:nvPr/>
          </p:nvGrpSpPr>
          <p:grpSpPr>
            <a:xfrm>
              <a:off x="755576" y="1484784"/>
              <a:ext cx="2376265" cy="2520281"/>
              <a:chOff x="3707904" y="2276872"/>
              <a:chExt cx="2376265" cy="2376264"/>
            </a:xfrm>
          </p:grpSpPr>
          <p:grpSp>
            <p:nvGrpSpPr>
              <p:cNvPr id="59" name="Группа 30"/>
              <p:cNvGrpSpPr/>
              <p:nvPr/>
            </p:nvGrpSpPr>
            <p:grpSpPr>
              <a:xfrm>
                <a:off x="3707904" y="2276872"/>
                <a:ext cx="2376265" cy="2376264"/>
                <a:chOff x="3563889" y="1052736"/>
                <a:chExt cx="2376265" cy="2487806"/>
              </a:xfrm>
            </p:grpSpPr>
            <p:sp>
              <p:nvSpPr>
                <p:cNvPr id="65" name="Скругленный прямоугольник 64"/>
                <p:cNvSpPr/>
                <p:nvPr/>
              </p:nvSpPr>
              <p:spPr>
                <a:xfrm>
                  <a:off x="3563889" y="1052736"/>
                  <a:ext cx="2376265" cy="24878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66" name="Object 3"/>
                <p:cNvGraphicFramePr>
                  <a:graphicFrameLocks noChangeAspect="1"/>
                </p:cNvGraphicFramePr>
                <p:nvPr/>
              </p:nvGraphicFramePr>
              <p:xfrm>
                <a:off x="3635897" y="1265976"/>
                <a:ext cx="2106613" cy="21224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795" name="GraphC" r:id="rId9" imgW="3495675" imgH="3743325" progId="GraphCtrl.Document">
                        <p:embed/>
                      </p:oleObj>
                    </mc:Choice>
                    <mc:Fallback>
                      <p:oleObj name="GraphC" r:id="rId9" imgW="3495675" imgH="3743325" progId="GraphCtrl.Document">
                        <p:embed/>
                        <p:pic>
                          <p:nvPicPr>
                            <p:cNvPr id="0" name="Изображение 33794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35897" y="1265976"/>
                              <a:ext cx="2106613" cy="21224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60" name="Прямая соединительная линия 59"/>
              <p:cNvCxnSpPr/>
              <p:nvPr/>
            </p:nvCxnSpPr>
            <p:spPr>
              <a:xfrm flipH="1">
                <a:off x="4283968" y="2887911"/>
                <a:ext cx="1584176" cy="1580061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Овал 52"/>
            <p:cNvSpPr/>
            <p:nvPr/>
          </p:nvSpPr>
          <p:spPr>
            <a:xfrm>
              <a:off x="1691680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Скругленный прямоугольник 66"/>
          <p:cNvSpPr/>
          <p:nvPr/>
        </p:nvSpPr>
        <p:spPr>
          <a:xfrm>
            <a:off x="6300192" y="1052736"/>
            <a:ext cx="2376264" cy="254085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563888" y="3692298"/>
            <a:ext cx="2376264" cy="24482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3563888" y="3717032"/>
            <a:ext cx="2376265" cy="2395258"/>
            <a:chOff x="6156176" y="2492896"/>
            <a:chExt cx="2376265" cy="2395258"/>
          </a:xfrm>
        </p:grpSpPr>
        <p:grpSp>
          <p:nvGrpSpPr>
            <p:cNvPr id="74" name="Группа 70"/>
            <p:cNvGrpSpPr/>
            <p:nvPr/>
          </p:nvGrpSpPr>
          <p:grpSpPr>
            <a:xfrm>
              <a:off x="6156176" y="2492896"/>
              <a:ext cx="2376265" cy="2395258"/>
              <a:chOff x="6084168" y="2132856"/>
              <a:chExt cx="2376265" cy="2343790"/>
            </a:xfrm>
          </p:grpSpPr>
          <p:grpSp>
            <p:nvGrpSpPr>
              <p:cNvPr id="76" name="Группа 38"/>
              <p:cNvGrpSpPr/>
              <p:nvPr/>
            </p:nvGrpSpPr>
            <p:grpSpPr>
              <a:xfrm>
                <a:off x="6084168" y="2132856"/>
                <a:ext cx="2376265" cy="2343790"/>
                <a:chOff x="8964488" y="1484784"/>
                <a:chExt cx="2376265" cy="2413652"/>
              </a:xfrm>
            </p:grpSpPr>
            <p:sp>
              <p:nvSpPr>
                <p:cNvPr id="78" name="Скругленный прямоугольник 77"/>
                <p:cNvSpPr/>
                <p:nvPr/>
              </p:nvSpPr>
              <p:spPr>
                <a:xfrm>
                  <a:off x="8964488" y="1484784"/>
                  <a:ext cx="2376265" cy="241365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79" name="Object 7"/>
                <p:cNvGraphicFramePr>
                  <a:graphicFrameLocks noChangeAspect="1"/>
                </p:cNvGraphicFramePr>
                <p:nvPr/>
              </p:nvGraphicFramePr>
              <p:xfrm>
                <a:off x="9108504" y="1629906"/>
                <a:ext cx="2106452" cy="21228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796" name="GraphC" r:id="rId10" imgW="3495675" imgH="3743325" progId="GraphCtrl.Document">
                        <p:embed/>
                      </p:oleObj>
                    </mc:Choice>
                    <mc:Fallback>
                      <p:oleObj name="GraphC" r:id="rId10" imgW="3495675" imgH="3743325" progId="GraphCtrl.Document">
                        <p:embed/>
                        <p:pic>
                          <p:nvPicPr>
                            <p:cNvPr id="0" name="Изображение 33795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108504" y="1629906"/>
                              <a:ext cx="2106452" cy="212284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77" name="Прямая соединительная линия 76"/>
              <p:cNvCxnSpPr/>
              <p:nvPr/>
            </p:nvCxnSpPr>
            <p:spPr>
              <a:xfrm flipH="1">
                <a:off x="6444208" y="2555620"/>
                <a:ext cx="1728192" cy="1691058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Овал 74"/>
            <p:cNvSpPr/>
            <p:nvPr/>
          </p:nvSpPr>
          <p:spPr>
            <a:xfrm>
              <a:off x="7164288" y="386104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0" name="Скругленный прямоугольник 79"/>
          <p:cNvSpPr/>
          <p:nvPr/>
        </p:nvSpPr>
        <p:spPr>
          <a:xfrm>
            <a:off x="3563888" y="3717032"/>
            <a:ext cx="2376264" cy="244827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300192" y="3717032"/>
            <a:ext cx="2376264" cy="24157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6300192" y="3717032"/>
            <a:ext cx="2376265" cy="2415798"/>
            <a:chOff x="3491880" y="3717032"/>
            <a:chExt cx="2376265" cy="2415798"/>
          </a:xfrm>
        </p:grpSpPr>
        <p:grpSp>
          <p:nvGrpSpPr>
            <p:cNvPr id="83" name="Группа 44"/>
            <p:cNvGrpSpPr/>
            <p:nvPr/>
          </p:nvGrpSpPr>
          <p:grpSpPr>
            <a:xfrm>
              <a:off x="3491880" y="3717032"/>
              <a:ext cx="2376265" cy="2415798"/>
              <a:chOff x="6156176" y="2564904"/>
              <a:chExt cx="2376265" cy="2487806"/>
            </a:xfrm>
          </p:grpSpPr>
          <p:grpSp>
            <p:nvGrpSpPr>
              <p:cNvPr id="85" name="Группа 8"/>
              <p:cNvGrpSpPr/>
              <p:nvPr/>
            </p:nvGrpSpPr>
            <p:grpSpPr>
              <a:xfrm>
                <a:off x="6156176" y="2564904"/>
                <a:ext cx="2376265" cy="2487806"/>
                <a:chOff x="-252536" y="1412776"/>
                <a:chExt cx="2376265" cy="2487806"/>
              </a:xfrm>
            </p:grpSpPr>
            <p:sp>
              <p:nvSpPr>
                <p:cNvPr id="87" name="Скругленный прямоугольник 86"/>
                <p:cNvSpPr/>
                <p:nvPr/>
              </p:nvSpPr>
              <p:spPr>
                <a:xfrm>
                  <a:off x="-252536" y="1412776"/>
                  <a:ext cx="2376265" cy="24878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88" name="Object 7"/>
                <p:cNvGraphicFramePr>
                  <a:graphicFrameLocks noChangeAspect="1"/>
                </p:cNvGraphicFramePr>
                <p:nvPr/>
              </p:nvGraphicFramePr>
              <p:xfrm>
                <a:off x="-36512" y="1635239"/>
                <a:ext cx="2106452" cy="21228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797" name="GraphC" r:id="rId11" imgW="3495675" imgH="3743325" progId="GraphCtrl.Document">
                        <p:embed/>
                      </p:oleObj>
                    </mc:Choice>
                    <mc:Fallback>
                      <p:oleObj name="GraphC" r:id="rId11" imgW="3495675" imgH="3743325" progId="GraphCtrl.Document">
                        <p:embed/>
                        <p:pic>
                          <p:nvPicPr>
                            <p:cNvPr id="0" name="Изображение 3379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-36512" y="1635239"/>
                              <a:ext cx="2106452" cy="212284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86" name="Прямая соединительная линия 85"/>
              <p:cNvCxnSpPr/>
              <p:nvPr/>
            </p:nvCxnSpPr>
            <p:spPr>
              <a:xfrm flipH="1" flipV="1">
                <a:off x="6300192" y="3158139"/>
                <a:ext cx="1656184" cy="170555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Овал 83"/>
            <p:cNvSpPr/>
            <p:nvPr/>
          </p:nvSpPr>
          <p:spPr>
            <a:xfrm>
              <a:off x="4499992" y="515719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9" name="Скругленный прямоугольник 88"/>
          <p:cNvSpPr/>
          <p:nvPr/>
        </p:nvSpPr>
        <p:spPr>
          <a:xfrm>
            <a:off x="6300192" y="3717032"/>
            <a:ext cx="2376264" cy="241579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Скругленная прямоугольная выноска 69"/>
          <p:cNvSpPr/>
          <p:nvPr/>
        </p:nvSpPr>
        <p:spPr>
          <a:xfrm>
            <a:off x="4139952" y="5013176"/>
            <a:ext cx="4896544" cy="1224136"/>
          </a:xfrm>
          <a:prstGeom prst="wedgeRoundRectCallout">
            <a:avLst>
              <a:gd name="adj1" fmla="val -18382"/>
              <a:gd name="adj2" fmla="val 67821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функцию упростить, затем построить график функции.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40" grpId="0" animBg="1"/>
      <p:bldP spid="40" grpId="1" animBg="1"/>
      <p:bldP spid="71" grpId="0" animBg="1"/>
      <p:bldP spid="71" grpId="1" animBg="1"/>
      <p:bldP spid="81" grpId="0" animBg="1"/>
      <p:bldP spid="81" grpId="1" animBg="1"/>
      <p:bldP spid="70" grpId="0" animBg="1"/>
      <p:bldP spid="7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987824" y="836712"/>
            <a:ext cx="6156176" cy="5515519"/>
          </a:xfrm>
          <a:prstGeom prst="rect">
            <a:avLst/>
          </a:prstGeom>
          <a:noFill/>
        </p:spPr>
      </p:pic>
      <p:pic>
        <p:nvPicPr>
          <p:cNvPr id="38914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4659" y="0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</a:t>
            </a:r>
            <a:r>
              <a:rPr lang="ru-RU" sz="54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54004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1457925" y="4662057"/>
            <a:ext cx="2339752" cy="2083842"/>
          </a:xfrm>
          <a:prstGeom prst="rect">
            <a:avLst/>
          </a:prstGeom>
          <a:noFill/>
        </p:spPr>
      </p:pic>
      <p:sp>
        <p:nvSpPr>
          <p:cNvPr id="31" name="Управляющая кнопка: сведения 30">
            <a:hlinkClick r:id="" action="ppaction://noaction" highlightClick="1"/>
          </p:cNvPr>
          <p:cNvSpPr/>
          <p:nvPr/>
        </p:nvSpPr>
        <p:spPr>
          <a:xfrm>
            <a:off x="5508104" y="6410085"/>
            <a:ext cx="792088" cy="331283"/>
          </a:xfrm>
          <a:prstGeom prst="actionButtonInform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9644" name="Object 12"/>
          <p:cNvGraphicFramePr>
            <a:graphicFrameLocks noChangeAspect="1"/>
          </p:cNvGraphicFramePr>
          <p:nvPr/>
        </p:nvGraphicFramePr>
        <p:xfrm>
          <a:off x="182563" y="774700"/>
          <a:ext cx="27828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Формула" r:id="rId5" imgW="17983200" imgH="11277600" progId="Equation.3">
                  <p:embed/>
                </p:oleObj>
              </mc:Choice>
              <mc:Fallback>
                <p:oleObj name="Формула" r:id="rId5" imgW="17983200" imgH="11277600" progId="Equation.3">
                  <p:embed/>
                  <p:pic>
                    <p:nvPicPr>
                      <p:cNvPr id="0" name="Изображение 3481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563" y="774700"/>
                        <a:ext cx="2782887" cy="1644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Управляющая кнопка: далее 71">
            <a:hlinkClick r:id="" action="ppaction://hlinkshowjump?jump=nextslide" highlightClick="1"/>
          </p:cNvPr>
          <p:cNvSpPr/>
          <p:nvPr/>
        </p:nvSpPr>
        <p:spPr>
          <a:xfrm>
            <a:off x="6372200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63888" y="1052736"/>
            <a:ext cx="2376264" cy="24878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3563888" y="1052736"/>
            <a:ext cx="2376265" cy="2487806"/>
            <a:chOff x="3419872" y="3356992"/>
            <a:chExt cx="2376265" cy="2487806"/>
          </a:xfrm>
        </p:grpSpPr>
        <p:grpSp>
          <p:nvGrpSpPr>
            <p:cNvPr id="59" name="Группа 51"/>
            <p:cNvGrpSpPr/>
            <p:nvPr/>
          </p:nvGrpSpPr>
          <p:grpSpPr>
            <a:xfrm>
              <a:off x="3419872" y="3356992"/>
              <a:ext cx="2376265" cy="2487806"/>
              <a:chOff x="3563888" y="2492896"/>
              <a:chExt cx="2376265" cy="2487806"/>
            </a:xfrm>
          </p:grpSpPr>
          <p:grpSp>
            <p:nvGrpSpPr>
              <p:cNvPr id="65" name="Группа 22"/>
              <p:cNvGrpSpPr/>
              <p:nvPr/>
            </p:nvGrpSpPr>
            <p:grpSpPr>
              <a:xfrm>
                <a:off x="3563888" y="2492896"/>
                <a:ext cx="2376265" cy="2487806"/>
                <a:chOff x="3563889" y="1052736"/>
                <a:chExt cx="2376265" cy="2487806"/>
              </a:xfrm>
            </p:grpSpPr>
            <p:sp>
              <p:nvSpPr>
                <p:cNvPr id="67" name="Скругленный прямоугольник 66"/>
                <p:cNvSpPr/>
                <p:nvPr/>
              </p:nvSpPr>
              <p:spPr>
                <a:xfrm>
                  <a:off x="3563889" y="1052736"/>
                  <a:ext cx="2376265" cy="24878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68" name="Object 3"/>
                <p:cNvGraphicFramePr>
                  <a:graphicFrameLocks noChangeAspect="1"/>
                </p:cNvGraphicFramePr>
                <p:nvPr/>
              </p:nvGraphicFramePr>
              <p:xfrm>
                <a:off x="3708400" y="1268413"/>
                <a:ext cx="2106613" cy="21224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818" name="GraphC" r:id="rId7" imgW="3495675" imgH="3743325" progId="GraphCtrl.Document">
                        <p:embed/>
                      </p:oleObj>
                    </mc:Choice>
                    <mc:Fallback>
                      <p:oleObj name="GraphC" r:id="rId7" imgW="3495675" imgH="3743325" progId="GraphCtrl.Document">
                        <p:embed/>
                        <p:pic>
                          <p:nvPicPr>
                            <p:cNvPr id="0" name="Изображение 34817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8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08400" y="1268413"/>
                              <a:ext cx="2106613" cy="21224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66" name="Прямая соединительная линия 65"/>
              <p:cNvCxnSpPr/>
              <p:nvPr/>
            </p:nvCxnSpPr>
            <p:spPr>
              <a:xfrm flipV="1">
                <a:off x="3851920" y="2780928"/>
                <a:ext cx="1872208" cy="1872208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Овал 59"/>
            <p:cNvSpPr/>
            <p:nvPr/>
          </p:nvSpPr>
          <p:spPr>
            <a:xfrm>
              <a:off x="4860032" y="422108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9" name="Скругленный прямоугольник 68"/>
          <p:cNvSpPr/>
          <p:nvPr/>
        </p:nvSpPr>
        <p:spPr>
          <a:xfrm>
            <a:off x="3563888" y="1052736"/>
            <a:ext cx="2376264" cy="248780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300192" y="1028001"/>
            <a:ext cx="2304256" cy="2520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6300192" y="1052736"/>
            <a:ext cx="2376265" cy="2465706"/>
            <a:chOff x="5508104" y="3573016"/>
            <a:chExt cx="2376265" cy="2465706"/>
          </a:xfrm>
        </p:grpSpPr>
        <p:grpSp>
          <p:nvGrpSpPr>
            <p:cNvPr id="74" name="Группа 70"/>
            <p:cNvGrpSpPr/>
            <p:nvPr/>
          </p:nvGrpSpPr>
          <p:grpSpPr>
            <a:xfrm>
              <a:off x="5508104" y="3573016"/>
              <a:ext cx="2376265" cy="2465706"/>
              <a:chOff x="6084168" y="2132856"/>
              <a:chExt cx="2376265" cy="2343790"/>
            </a:xfrm>
          </p:grpSpPr>
          <p:grpSp>
            <p:nvGrpSpPr>
              <p:cNvPr id="76" name="Группа 38"/>
              <p:cNvGrpSpPr/>
              <p:nvPr/>
            </p:nvGrpSpPr>
            <p:grpSpPr>
              <a:xfrm>
                <a:off x="6084168" y="2132856"/>
                <a:ext cx="2376265" cy="2343790"/>
                <a:chOff x="8964488" y="1484784"/>
                <a:chExt cx="2376265" cy="2413652"/>
              </a:xfrm>
            </p:grpSpPr>
            <p:sp>
              <p:nvSpPr>
                <p:cNvPr id="78" name="Скругленный прямоугольник 77"/>
                <p:cNvSpPr/>
                <p:nvPr/>
              </p:nvSpPr>
              <p:spPr>
                <a:xfrm>
                  <a:off x="8964488" y="1484784"/>
                  <a:ext cx="2376265" cy="241365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79" name="Object 7"/>
                <p:cNvGraphicFramePr>
                  <a:graphicFrameLocks noChangeAspect="1"/>
                </p:cNvGraphicFramePr>
                <p:nvPr/>
              </p:nvGraphicFramePr>
              <p:xfrm>
                <a:off x="9108504" y="1633093"/>
                <a:ext cx="2106452" cy="21228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819" name="GraphC" r:id="rId9" imgW="3495675" imgH="3743325" progId="GraphCtrl.Document">
                        <p:embed/>
                      </p:oleObj>
                    </mc:Choice>
                    <mc:Fallback>
                      <p:oleObj name="GraphC" r:id="rId9" imgW="3495675" imgH="3743325" progId="GraphCtrl.Document">
                        <p:embed/>
                        <p:pic>
                          <p:nvPicPr>
                            <p:cNvPr id="0" name="Изображение 3481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8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108504" y="1633093"/>
                              <a:ext cx="2106452" cy="212284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6516216" y="2406646"/>
                <a:ext cx="1728192" cy="1848085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Овал 74"/>
            <p:cNvSpPr/>
            <p:nvPr/>
          </p:nvSpPr>
          <p:spPr>
            <a:xfrm>
              <a:off x="6948264" y="501317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0" name="Скругленный прямоугольник 79"/>
          <p:cNvSpPr/>
          <p:nvPr/>
        </p:nvSpPr>
        <p:spPr>
          <a:xfrm>
            <a:off x="6300192" y="1052736"/>
            <a:ext cx="2376264" cy="252028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3563888" y="3717032"/>
            <a:ext cx="2376264" cy="24048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3563888" y="3717032"/>
            <a:ext cx="2376265" cy="2376264"/>
            <a:chOff x="3275856" y="980728"/>
            <a:chExt cx="2376265" cy="2376264"/>
          </a:xfrm>
        </p:grpSpPr>
        <p:grpSp>
          <p:nvGrpSpPr>
            <p:cNvPr id="83" name="Группа 58"/>
            <p:cNvGrpSpPr/>
            <p:nvPr/>
          </p:nvGrpSpPr>
          <p:grpSpPr>
            <a:xfrm>
              <a:off x="3275856" y="980728"/>
              <a:ext cx="2376265" cy="2376264"/>
              <a:chOff x="3707904" y="2276872"/>
              <a:chExt cx="2376265" cy="2376264"/>
            </a:xfrm>
          </p:grpSpPr>
          <p:grpSp>
            <p:nvGrpSpPr>
              <p:cNvPr id="85" name="Группа 30"/>
              <p:cNvGrpSpPr/>
              <p:nvPr/>
            </p:nvGrpSpPr>
            <p:grpSpPr>
              <a:xfrm>
                <a:off x="3707904" y="2276872"/>
                <a:ext cx="2376265" cy="2376264"/>
                <a:chOff x="3563889" y="1052736"/>
                <a:chExt cx="2376265" cy="2487806"/>
              </a:xfrm>
            </p:grpSpPr>
            <p:sp>
              <p:nvSpPr>
                <p:cNvPr id="87" name="Скругленный прямоугольник 86"/>
                <p:cNvSpPr/>
                <p:nvPr/>
              </p:nvSpPr>
              <p:spPr>
                <a:xfrm>
                  <a:off x="3563889" y="1052736"/>
                  <a:ext cx="2376265" cy="24878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88" name="Object 3"/>
                <p:cNvGraphicFramePr>
                  <a:graphicFrameLocks noChangeAspect="1"/>
                </p:cNvGraphicFramePr>
                <p:nvPr/>
              </p:nvGraphicFramePr>
              <p:xfrm>
                <a:off x="3708400" y="1268413"/>
                <a:ext cx="2106613" cy="21224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820" name="GraphC" r:id="rId10" imgW="3495675" imgH="3743325" progId="GraphCtrl.Document">
                        <p:embed/>
                      </p:oleObj>
                    </mc:Choice>
                    <mc:Fallback>
                      <p:oleObj name="GraphC" r:id="rId10" imgW="3495675" imgH="3743325" progId="GraphCtrl.Document">
                        <p:embed/>
                        <p:pic>
                          <p:nvPicPr>
                            <p:cNvPr id="0" name="Изображение 34819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8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08400" y="1268413"/>
                              <a:ext cx="2106613" cy="21224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86" name="Прямая соединительная линия 85"/>
              <p:cNvCxnSpPr/>
              <p:nvPr/>
            </p:nvCxnSpPr>
            <p:spPr>
              <a:xfrm flipH="1">
                <a:off x="4355976" y="3068960"/>
                <a:ext cx="1656184" cy="1512168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Овал 83"/>
            <p:cNvSpPr/>
            <p:nvPr/>
          </p:nvSpPr>
          <p:spPr>
            <a:xfrm>
              <a:off x="4716016" y="242088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9" name="Скругленный прямоугольник 88"/>
          <p:cNvSpPr/>
          <p:nvPr/>
        </p:nvSpPr>
        <p:spPr>
          <a:xfrm>
            <a:off x="3563888" y="3717032"/>
            <a:ext cx="2376264" cy="239566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6300192" y="3717032"/>
            <a:ext cx="2376264" cy="24157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6300192" y="3717032"/>
            <a:ext cx="2376265" cy="2415798"/>
            <a:chOff x="3275856" y="2564904"/>
            <a:chExt cx="2376265" cy="2415798"/>
          </a:xfrm>
        </p:grpSpPr>
        <p:grpSp>
          <p:nvGrpSpPr>
            <p:cNvPr id="92" name="Группа 44"/>
            <p:cNvGrpSpPr/>
            <p:nvPr/>
          </p:nvGrpSpPr>
          <p:grpSpPr>
            <a:xfrm>
              <a:off x="3275856" y="2564904"/>
              <a:ext cx="2376265" cy="2415798"/>
              <a:chOff x="6156176" y="2564904"/>
              <a:chExt cx="2376265" cy="2487806"/>
            </a:xfrm>
          </p:grpSpPr>
          <p:grpSp>
            <p:nvGrpSpPr>
              <p:cNvPr id="94" name="Группа 8"/>
              <p:cNvGrpSpPr/>
              <p:nvPr/>
            </p:nvGrpSpPr>
            <p:grpSpPr>
              <a:xfrm>
                <a:off x="6156176" y="2564904"/>
                <a:ext cx="2376265" cy="2487806"/>
                <a:chOff x="-252536" y="1412776"/>
                <a:chExt cx="2376265" cy="2487806"/>
              </a:xfrm>
            </p:grpSpPr>
            <p:sp>
              <p:nvSpPr>
                <p:cNvPr id="96" name="Скругленный прямоугольник 95"/>
                <p:cNvSpPr/>
                <p:nvPr/>
              </p:nvSpPr>
              <p:spPr>
                <a:xfrm>
                  <a:off x="-252536" y="1412776"/>
                  <a:ext cx="2376265" cy="24878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97" name="Object 7"/>
                <p:cNvGraphicFramePr>
                  <a:graphicFrameLocks noChangeAspect="1"/>
                </p:cNvGraphicFramePr>
                <p:nvPr/>
              </p:nvGraphicFramePr>
              <p:xfrm>
                <a:off x="-108520" y="1628800"/>
                <a:ext cx="2106452" cy="21228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821" name="GraphC" r:id="rId11" imgW="3495675" imgH="3743325" progId="GraphCtrl.Document">
                        <p:embed/>
                      </p:oleObj>
                    </mc:Choice>
                    <mc:Fallback>
                      <p:oleObj name="GraphC" r:id="rId11" imgW="3495675" imgH="3743325" progId="GraphCtrl.Document">
                        <p:embed/>
                        <p:pic>
                          <p:nvPicPr>
                            <p:cNvPr id="0" name="Изображение 34820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8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-108520" y="1628800"/>
                              <a:ext cx="2106452" cy="212284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95" name="Прямая соединительная линия 94"/>
              <p:cNvCxnSpPr/>
              <p:nvPr/>
            </p:nvCxnSpPr>
            <p:spPr>
              <a:xfrm flipH="1" flipV="1">
                <a:off x="6228184" y="3306449"/>
                <a:ext cx="1656184" cy="1631395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Овал 92"/>
            <p:cNvSpPr/>
            <p:nvPr/>
          </p:nvSpPr>
          <p:spPr>
            <a:xfrm>
              <a:off x="4716016" y="458112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8" name="Скругленный прямоугольник 97"/>
          <p:cNvSpPr/>
          <p:nvPr/>
        </p:nvSpPr>
        <p:spPr>
          <a:xfrm>
            <a:off x="6300192" y="3717032"/>
            <a:ext cx="2376264" cy="241579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Скругленная прямоугольная выноска 70"/>
          <p:cNvSpPr/>
          <p:nvPr/>
        </p:nvSpPr>
        <p:spPr>
          <a:xfrm>
            <a:off x="4139952" y="5013176"/>
            <a:ext cx="4896544" cy="1224136"/>
          </a:xfrm>
          <a:prstGeom prst="wedgeRoundRectCallout">
            <a:avLst>
              <a:gd name="adj1" fmla="val -18382"/>
              <a:gd name="adj2" fmla="val 67821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функцию упростить, затем построить график функции.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70" grpId="0" animBg="1"/>
      <p:bldP spid="70" grpId="1" animBg="1"/>
      <p:bldP spid="81" grpId="0" animBg="1"/>
      <p:bldP spid="81" grpId="1" animBg="1"/>
      <p:bldP spid="90" grpId="0" animBg="1"/>
      <p:bldP spid="90" grpId="1" animBg="1"/>
      <p:bldP spid="71" grpId="0" animBg="1"/>
      <p:bldP spid="71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987824" y="836712"/>
            <a:ext cx="6156176" cy="5515519"/>
          </a:xfrm>
          <a:prstGeom prst="rect">
            <a:avLst/>
          </a:prstGeom>
          <a:noFill/>
        </p:spPr>
      </p:pic>
      <p:pic>
        <p:nvPicPr>
          <p:cNvPr id="38914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4659" y="0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</a:t>
            </a:r>
            <a:r>
              <a:rPr lang="ru-RU" sz="5400" b="1" cap="none" spc="0" dirty="0" err="1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54004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1457925" y="4662057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69644" name="Object 12"/>
          <p:cNvGraphicFramePr>
            <a:graphicFrameLocks noChangeAspect="1"/>
          </p:cNvGraphicFramePr>
          <p:nvPr/>
        </p:nvGraphicFramePr>
        <p:xfrm>
          <a:off x="323528" y="908720"/>
          <a:ext cx="2500312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name="Формула" r:id="rId4" imgW="16154400" imgH="9448800" progId="Equation.3">
                  <p:embed/>
                </p:oleObj>
              </mc:Choice>
              <mc:Fallback>
                <p:oleObj name="Формула" r:id="rId4" imgW="16154400" imgH="9448800" progId="Equation.3">
                  <p:embed/>
                  <p:pic>
                    <p:nvPicPr>
                      <p:cNvPr id="0" name="Изображение 3584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908720"/>
                        <a:ext cx="2500312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Скругленный прямоугольник 43"/>
          <p:cNvSpPr/>
          <p:nvPr/>
        </p:nvSpPr>
        <p:spPr>
          <a:xfrm>
            <a:off x="6228184" y="1052736"/>
            <a:ext cx="2376264" cy="24878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6228184" y="1052736"/>
            <a:ext cx="2376265" cy="2487806"/>
            <a:chOff x="6156176" y="2564904"/>
            <a:chExt cx="2376265" cy="2487806"/>
          </a:xfrm>
        </p:grpSpPr>
        <p:grpSp>
          <p:nvGrpSpPr>
            <p:cNvPr id="46" name="Группа 8"/>
            <p:cNvGrpSpPr/>
            <p:nvPr/>
          </p:nvGrpSpPr>
          <p:grpSpPr>
            <a:xfrm>
              <a:off x="6156176" y="2564904"/>
              <a:ext cx="2376265" cy="2487806"/>
              <a:chOff x="-252536" y="1412776"/>
              <a:chExt cx="2376265" cy="2487806"/>
            </a:xfrm>
          </p:grpSpPr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-252536" y="1412776"/>
                <a:ext cx="2376265" cy="2487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49" name="Object 7"/>
              <p:cNvGraphicFramePr>
                <a:graphicFrameLocks noChangeAspect="1"/>
              </p:cNvGraphicFramePr>
              <p:nvPr/>
            </p:nvGraphicFramePr>
            <p:xfrm>
              <a:off x="-108520" y="1628800"/>
              <a:ext cx="2106452" cy="21228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42" name="GraphC" r:id="rId6" imgW="3495675" imgH="3743325" progId="GraphCtrl.Document">
                      <p:embed/>
                    </p:oleObj>
                  </mc:Choice>
                  <mc:Fallback>
                    <p:oleObj name="GraphC" r:id="rId6" imgW="3495675" imgH="3743325" progId="GraphCtrl.Document">
                      <p:embed/>
                      <p:pic>
                        <p:nvPicPr>
                          <p:cNvPr id="0" name="Изображение 3584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/>
                          <a:srcRect b="12183"/>
                          <a:stretch>
                            <a:fillRect/>
                          </a:stretch>
                        </p:blipFill>
                        <p:spPr>
                          <a:xfrm>
                            <a:off x="-108520" y="1628800"/>
                            <a:ext cx="2106452" cy="212284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7812360" y="2996952"/>
              <a:ext cx="0" cy="180020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Скругленный прямоугольник 49"/>
          <p:cNvSpPr/>
          <p:nvPr/>
        </p:nvSpPr>
        <p:spPr>
          <a:xfrm>
            <a:off x="6228184" y="1052736"/>
            <a:ext cx="2376264" cy="248780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563888" y="3717032"/>
            <a:ext cx="2376264" cy="24048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563888" y="3717032"/>
            <a:ext cx="2376265" cy="2376264"/>
            <a:chOff x="3707904" y="2276872"/>
            <a:chExt cx="2376265" cy="2376264"/>
          </a:xfrm>
        </p:grpSpPr>
        <p:grpSp>
          <p:nvGrpSpPr>
            <p:cNvPr id="60" name="Группа 30"/>
            <p:cNvGrpSpPr/>
            <p:nvPr/>
          </p:nvGrpSpPr>
          <p:grpSpPr>
            <a:xfrm>
              <a:off x="3707904" y="2276872"/>
              <a:ext cx="2376265" cy="2376264"/>
              <a:chOff x="3563889" y="1052736"/>
              <a:chExt cx="2376265" cy="2487806"/>
            </a:xfrm>
          </p:grpSpPr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3563889" y="1052736"/>
                <a:ext cx="2376265" cy="2487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63" name="Object 3"/>
              <p:cNvGraphicFramePr>
                <a:graphicFrameLocks noChangeAspect="1"/>
              </p:cNvGraphicFramePr>
              <p:nvPr/>
            </p:nvGraphicFramePr>
            <p:xfrm>
              <a:off x="3708400" y="1268413"/>
              <a:ext cx="2106613" cy="2122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43" name="GraphC" r:id="rId8" imgW="3495675" imgH="3743325" progId="GraphCtrl.Document">
                      <p:embed/>
                    </p:oleObj>
                  </mc:Choice>
                  <mc:Fallback>
                    <p:oleObj name="GraphC" r:id="rId8" imgW="3495675" imgH="3743325" progId="GraphCtrl.Document">
                      <p:embed/>
                      <p:pic>
                        <p:nvPicPr>
                          <p:cNvPr id="0" name="Изображение 3584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/>
                          <a:srcRect b="12183"/>
                          <a:stretch>
                            <a:fillRect/>
                          </a:stretch>
                        </p:blipFill>
                        <p:spPr>
                          <a:xfrm>
                            <a:off x="3708400" y="1268413"/>
                            <a:ext cx="2106613" cy="212248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61" name="Прямая соединительная линия 60"/>
            <p:cNvCxnSpPr/>
            <p:nvPr/>
          </p:nvCxnSpPr>
          <p:spPr>
            <a:xfrm>
              <a:off x="4427984" y="2636912"/>
              <a:ext cx="0" cy="1872208"/>
            </a:xfrm>
            <a:prstGeom prst="line">
              <a:avLst/>
            </a:prstGeom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Скругленный прямоугольник 63"/>
          <p:cNvSpPr/>
          <p:nvPr/>
        </p:nvSpPr>
        <p:spPr>
          <a:xfrm>
            <a:off x="3563888" y="3717032"/>
            <a:ext cx="2376264" cy="239566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Управляющая кнопка: назад 77">
            <a:hlinkClick r:id="rId9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Управляющая кнопка: сведения 78">
            <a:hlinkClick r:id="" action="ppaction://noaction" highlightClick="1"/>
          </p:cNvPr>
          <p:cNvSpPr/>
          <p:nvPr/>
        </p:nvSpPr>
        <p:spPr>
          <a:xfrm>
            <a:off x="5508104" y="6410085"/>
            <a:ext cx="792088" cy="331283"/>
          </a:xfrm>
          <a:prstGeom prst="actionButtonInform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563888" y="1052736"/>
            <a:ext cx="2376264" cy="24878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563888" y="1052736"/>
            <a:ext cx="2376265" cy="2487806"/>
            <a:chOff x="3779912" y="2708920"/>
            <a:chExt cx="2376265" cy="2487806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3779912" y="2708920"/>
              <a:ext cx="2376265" cy="2487806"/>
              <a:chOff x="3563888" y="2492896"/>
              <a:chExt cx="2376265" cy="2487806"/>
            </a:xfrm>
          </p:grpSpPr>
          <p:grpSp>
            <p:nvGrpSpPr>
              <p:cNvPr id="65" name="Группа 22"/>
              <p:cNvGrpSpPr/>
              <p:nvPr/>
            </p:nvGrpSpPr>
            <p:grpSpPr>
              <a:xfrm>
                <a:off x="3563888" y="2492896"/>
                <a:ext cx="2376265" cy="2487806"/>
                <a:chOff x="3563889" y="1052736"/>
                <a:chExt cx="2376265" cy="2487806"/>
              </a:xfrm>
            </p:grpSpPr>
            <p:sp>
              <p:nvSpPr>
                <p:cNvPr id="67" name="Скругленный прямоугольник 66"/>
                <p:cNvSpPr/>
                <p:nvPr/>
              </p:nvSpPr>
              <p:spPr>
                <a:xfrm>
                  <a:off x="3563889" y="1052736"/>
                  <a:ext cx="2376265" cy="24878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68" name="Object 3"/>
                <p:cNvGraphicFramePr>
                  <a:graphicFrameLocks noChangeAspect="1"/>
                </p:cNvGraphicFramePr>
                <p:nvPr/>
              </p:nvGraphicFramePr>
              <p:xfrm>
                <a:off x="3708400" y="1268413"/>
                <a:ext cx="2106613" cy="21224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844" name="GraphC" r:id="rId10" imgW="3495675" imgH="3743325" progId="GraphCtrl.Document">
                        <p:embed/>
                      </p:oleObj>
                    </mc:Choice>
                    <mc:Fallback>
                      <p:oleObj name="GraphC" r:id="rId10" imgW="3495675" imgH="3743325" progId="GraphCtrl.Document">
                        <p:embed/>
                        <p:pic>
                          <p:nvPicPr>
                            <p:cNvPr id="0" name="Изображение 35843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08400" y="1268413"/>
                              <a:ext cx="2106613" cy="21224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3779912" y="4509120"/>
                <a:ext cx="1872208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Овал 42"/>
            <p:cNvSpPr/>
            <p:nvPr/>
          </p:nvSpPr>
          <p:spPr>
            <a:xfrm>
              <a:off x="5220072" y="4653136"/>
              <a:ext cx="144016" cy="1440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9" name="Скругленный прямоугольник 68"/>
          <p:cNvSpPr/>
          <p:nvPr/>
        </p:nvSpPr>
        <p:spPr>
          <a:xfrm>
            <a:off x="3563888" y="1052736"/>
            <a:ext cx="2376264" cy="248780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6228184" y="3692297"/>
            <a:ext cx="2304256" cy="2395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6156176" y="3717032"/>
            <a:ext cx="2376265" cy="2343790"/>
            <a:chOff x="3635896" y="4005064"/>
            <a:chExt cx="2376265" cy="2343790"/>
          </a:xfrm>
        </p:grpSpPr>
        <p:grpSp>
          <p:nvGrpSpPr>
            <p:cNvPr id="91" name="Группа 21"/>
            <p:cNvGrpSpPr/>
            <p:nvPr/>
          </p:nvGrpSpPr>
          <p:grpSpPr>
            <a:xfrm>
              <a:off x="3635896" y="4005064"/>
              <a:ext cx="2376265" cy="2343790"/>
              <a:chOff x="6084168" y="2132856"/>
              <a:chExt cx="2376265" cy="2343790"/>
            </a:xfrm>
          </p:grpSpPr>
          <p:grpSp>
            <p:nvGrpSpPr>
              <p:cNvPr id="93" name="Группа 38"/>
              <p:cNvGrpSpPr/>
              <p:nvPr/>
            </p:nvGrpSpPr>
            <p:grpSpPr>
              <a:xfrm>
                <a:off x="6084168" y="2132856"/>
                <a:ext cx="2376265" cy="2343790"/>
                <a:chOff x="8964488" y="1484784"/>
                <a:chExt cx="2376265" cy="2413652"/>
              </a:xfrm>
            </p:grpSpPr>
            <p:sp>
              <p:nvSpPr>
                <p:cNvPr id="95" name="Скругленный прямоугольник 94"/>
                <p:cNvSpPr/>
                <p:nvPr/>
              </p:nvSpPr>
              <p:spPr>
                <a:xfrm>
                  <a:off x="8964488" y="1484784"/>
                  <a:ext cx="2376265" cy="241365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96" name="Object 7"/>
                <p:cNvGraphicFramePr>
                  <a:graphicFrameLocks noChangeAspect="1"/>
                </p:cNvGraphicFramePr>
                <p:nvPr/>
              </p:nvGraphicFramePr>
              <p:xfrm>
                <a:off x="9108504" y="1633093"/>
                <a:ext cx="2106452" cy="21228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845" name="GraphC" r:id="rId11" imgW="3495675" imgH="3743325" progId="GraphCtrl.Document">
                        <p:embed/>
                      </p:oleObj>
                    </mc:Choice>
                    <mc:Fallback>
                      <p:oleObj name="GraphC" r:id="rId11" imgW="3495675" imgH="3743325" progId="GraphCtrl.Document">
                        <p:embed/>
                        <p:pic>
                          <p:nvPicPr>
                            <p:cNvPr id="0" name="Изображение 35844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108504" y="1633093"/>
                              <a:ext cx="2106452" cy="212284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6444208" y="3068960"/>
                <a:ext cx="1800200" cy="0"/>
              </a:xfrm>
              <a:prstGeom prst="line">
                <a:avLst/>
              </a:prstGeom>
              <a:ln w="508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Овал 91"/>
            <p:cNvSpPr/>
            <p:nvPr/>
          </p:nvSpPr>
          <p:spPr>
            <a:xfrm>
              <a:off x="5076056" y="4869160"/>
              <a:ext cx="144016" cy="1440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7" name="Скругленный прямоугольник 96"/>
          <p:cNvSpPr/>
          <p:nvPr/>
        </p:nvSpPr>
        <p:spPr>
          <a:xfrm>
            <a:off x="6156176" y="3717032"/>
            <a:ext cx="2376264" cy="239566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Скругленная прямоугольная выноска 79"/>
          <p:cNvSpPr/>
          <p:nvPr/>
        </p:nvSpPr>
        <p:spPr>
          <a:xfrm>
            <a:off x="4139952" y="5013176"/>
            <a:ext cx="4896544" cy="1224136"/>
          </a:xfrm>
          <a:prstGeom prst="wedgeRoundRectCallout">
            <a:avLst>
              <a:gd name="adj1" fmla="val -18382"/>
              <a:gd name="adj2" fmla="val 67821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функцию упростить, затем построить график функции.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8" grpId="0" animBg="1"/>
      <p:bldP spid="58" grpId="1" animBg="1"/>
      <p:bldP spid="40" grpId="0" animBg="1"/>
      <p:bldP spid="40" grpId="1" animBg="1"/>
      <p:bldP spid="89" grpId="0" animBg="1"/>
      <p:bldP spid="89" grpId="1" animBg="1"/>
      <p:bldP spid="80" grpId="0" animBg="1"/>
      <p:bldP spid="80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2376264" cy="50405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69815" y="692696"/>
            <a:ext cx="48282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дробей</a:t>
            </a:r>
            <a:endParaRPr lang="ru-RU" sz="4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469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627784" y="116632"/>
            <a:ext cx="2232248" cy="550598"/>
          </a:xfrm>
          <a:prstGeom prst="rect">
            <a:avLst/>
          </a:prstGeom>
          <a:noFill/>
        </p:spPr>
      </p:pic>
      <p:pic>
        <p:nvPicPr>
          <p:cNvPr id="12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88024" y="116632"/>
            <a:ext cx="2232248" cy="550598"/>
          </a:xfrm>
          <a:prstGeom prst="rect">
            <a:avLst/>
          </a:prstGeom>
          <a:noFill/>
        </p:spPr>
      </p:pic>
      <p:pic>
        <p:nvPicPr>
          <p:cNvPr id="13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911752" y="116632"/>
            <a:ext cx="2232248" cy="550598"/>
          </a:xfrm>
          <a:prstGeom prst="rect">
            <a:avLst/>
          </a:prstGeom>
          <a:noFill/>
        </p:spPr>
      </p:pic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8028384" y="5877272"/>
            <a:ext cx="864096" cy="360040"/>
          </a:xfrm>
          <a:prstGeom prst="actionButtonReturn">
            <a:avLst/>
          </a:prstGeom>
          <a:solidFill>
            <a:srgbClr val="97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1013585">
            <a:off x="52500" y="3344371"/>
            <a:ext cx="1967417" cy="1752231"/>
          </a:xfrm>
          <a:prstGeom prst="rect">
            <a:avLst/>
          </a:prstGeom>
          <a:noFill/>
        </p:spPr>
      </p:pic>
      <p:sp>
        <p:nvSpPr>
          <p:cNvPr id="14" name="Управляющая кнопка: назад 13">
            <a:hlinkClick r:id="rId3" action="ppaction://hlinksldjump" highlightClick="1"/>
          </p:cNvPr>
          <p:cNvSpPr/>
          <p:nvPr/>
        </p:nvSpPr>
        <p:spPr>
          <a:xfrm>
            <a:off x="8028384" y="6309320"/>
            <a:ext cx="864096" cy="360040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1412776"/>
            <a:ext cx="8640960" cy="136815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 дробь – значит разделить её числитель и знаменатель на их положительный и отличный от единицы общий делитель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70698" y="2852936"/>
            <a:ext cx="60783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свойство дроби</a:t>
            </a:r>
            <a:endParaRPr lang="ru-RU" sz="4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2771800" y="3501008"/>
          <a:ext cx="3624263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Формула" r:id="rId4" imgW="24993600" imgH="10058400" progId="Equation.3">
                  <p:embed/>
                </p:oleObj>
              </mc:Choice>
              <mc:Fallback>
                <p:oleObj name="Формула" r:id="rId4" imgW="24993600" imgH="10058400" progId="Equation.3">
                  <p:embed/>
                  <p:pic>
                    <p:nvPicPr>
                      <p:cNvPr id="0" name="Изображение 3686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1800" y="3501008"/>
                        <a:ext cx="3624263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081429" y="4941168"/>
            <a:ext cx="72988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свойства степеней</a:t>
            </a:r>
            <a:endParaRPr lang="ru-RU" sz="4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1043608" y="5733256"/>
          <a:ext cx="67627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Формула" r:id="rId6" imgW="46634400" imgH="4876800" progId="Equation.3">
                  <p:embed/>
                </p:oleObj>
              </mc:Choice>
              <mc:Fallback>
                <p:oleObj name="Формула" r:id="rId6" imgW="46634400" imgH="4876800" progId="Equation.3">
                  <p:embed/>
                  <p:pic>
                    <p:nvPicPr>
                      <p:cNvPr id="0" name="Изображение 36865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3608" y="5733256"/>
                        <a:ext cx="6762750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2376264" cy="50405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613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одночлена на многочлен</a:t>
            </a:r>
            <a:endParaRPr lang="ru-RU" sz="40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945722" y="1844824"/>
          <a:ext cx="72945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Формула" r:id="rId1" imgW="50292000" imgH="5181600" progId="Equation.3">
                  <p:embed/>
                </p:oleObj>
              </mc:Choice>
              <mc:Fallback>
                <p:oleObj name="Формула" r:id="rId1" imgW="50292000" imgH="5181600" progId="Equation.3">
                  <p:embed/>
                  <p:pic>
                    <p:nvPicPr>
                      <p:cNvPr id="0" name="Изображение 3788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45722" y="1844824"/>
                        <a:ext cx="7294562" cy="755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5307" y="2780928"/>
            <a:ext cx="86483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Вынесение общего множителя за скобки</a:t>
            </a:r>
            <a:endParaRPr lang="ru-RU" sz="36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469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116632"/>
            <a:ext cx="2232248" cy="550598"/>
          </a:xfrm>
          <a:prstGeom prst="rect">
            <a:avLst/>
          </a:prstGeom>
          <a:noFill/>
        </p:spPr>
      </p:pic>
      <p:pic>
        <p:nvPicPr>
          <p:cNvPr id="12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16632"/>
            <a:ext cx="2232248" cy="550598"/>
          </a:xfrm>
          <a:prstGeom prst="rect">
            <a:avLst/>
          </a:prstGeom>
          <a:noFill/>
        </p:spPr>
      </p:pic>
      <p:pic>
        <p:nvPicPr>
          <p:cNvPr id="13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11752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017730" y="3429000"/>
          <a:ext cx="379888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Формула" r:id="rId4" imgW="26212800" imgH="5181600" progId="Equation.3">
                  <p:embed/>
                </p:oleObj>
              </mc:Choice>
              <mc:Fallback>
                <p:oleObj name="Формула" r:id="rId4" imgW="26212800" imgH="5181600" progId="Equation.3">
                  <p:embed/>
                  <p:pic>
                    <p:nvPicPr>
                      <p:cNvPr id="0" name="Изображение 3788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7730" y="3429000"/>
                        <a:ext cx="3798888" cy="755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8028384" y="5949280"/>
            <a:ext cx="864096" cy="360040"/>
          </a:xfrm>
          <a:prstGeom prst="actionButtonRetur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089738" y="2708920"/>
            <a:ext cx="7056784" cy="0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3944607">
            <a:off x="6597554" y="3517615"/>
            <a:ext cx="2339752" cy="2083842"/>
          </a:xfrm>
          <a:prstGeom prst="rect">
            <a:avLst/>
          </a:prstGeom>
          <a:noFill/>
        </p:spPr>
      </p:pic>
      <p:sp>
        <p:nvSpPr>
          <p:cNvPr id="32" name="Управляющая кнопка: назад 31">
            <a:hlinkClick r:id="rId7" action="ppaction://hlinksldjump" highlightClick="1"/>
          </p:cNvPr>
          <p:cNvSpPr/>
          <p:nvPr/>
        </p:nvSpPr>
        <p:spPr>
          <a:xfrm>
            <a:off x="7164288" y="6381328"/>
            <a:ext cx="864096" cy="360040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172400" y="6381328"/>
            <a:ext cx="864096" cy="360040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№1(б)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915816" y="1988840"/>
            <a:ext cx="2304256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195960" y="2420888"/>
            <a:ext cx="1016000" cy="864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2" imgW="5486400" imgH="4876800" progId="Equation.3">
                    <p:embed/>
                  </p:oleObj>
                </mc:Choice>
                <mc:Fallback>
                  <p:oleObj name="Формула" r:id="rId2" imgW="5486400" imgH="4876800" progId="Equation.3">
                    <p:embed/>
                    <p:pic>
                      <p:nvPicPr>
                        <p:cNvPr id="0" name="Изображение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195960" y="2420888"/>
                          <a:ext cx="1016000" cy="8640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3203848" y="3429000"/>
            <a:ext cx="2304256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530228" y="2434605"/>
            <a:ext cx="428625" cy="747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Формула" r:id="rId4" imgW="2133600" imgH="3962400" progId="Equation.3">
                    <p:embed/>
                  </p:oleObj>
                </mc:Choice>
                <mc:Fallback>
                  <p:oleObj name="Формула" r:id="rId4" imgW="2133600" imgH="3962400" progId="Equation.3">
                    <p:embed/>
                    <p:pic>
                      <p:nvPicPr>
                        <p:cNvPr id="0" name="Изображение 20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530228" y="2434605"/>
                          <a:ext cx="428625" cy="7477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6012160" y="3429000"/>
            <a:ext cx="2304256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258741" y="2434605"/>
            <a:ext cx="976313" cy="747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6" imgW="4876800" imgH="3962400" progId="Equation.3">
                    <p:embed/>
                  </p:oleObj>
                </mc:Choice>
                <mc:Fallback>
                  <p:oleObj name="Формула" r:id="rId6" imgW="4876800" imgH="39624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58741" y="2434605"/>
                          <a:ext cx="976313" cy="7477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868144" y="1989113"/>
            <a:ext cx="2304256" cy="936104"/>
            <a:chOff x="2555776" y="2348880"/>
            <a:chExt cx="2304256" cy="93610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059831" y="2420615"/>
            <a:ext cx="1368153" cy="827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Формула" r:id="rId8" imgW="7924800" imgH="4876800" progId="Equation.3">
                    <p:embed/>
                  </p:oleObj>
                </mc:Choice>
                <mc:Fallback>
                  <p:oleObj name="Формула" r:id="rId8" imgW="7924800" imgH="4876800" progId="Equation.3">
                    <p:embed/>
                    <p:pic>
                      <p:nvPicPr>
                        <p:cNvPr id="0" name="Изображение 20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59831" y="2420615"/>
                          <a:ext cx="1368153" cy="82798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назад 28">
            <a:hlinkClick r:id="rId11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ведения 33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188640"/>
            <a:ext cx="589360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выражения,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6396038" y="-44450"/>
          <a:ext cx="18383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12" imgW="11887200" imgH="10058400" progId="Equation.3">
                  <p:embed/>
                </p:oleObj>
              </mc:Choice>
              <mc:Fallback>
                <p:oleObj name="Формула" r:id="rId12" imgW="11887200" imgH="10058400" progId="Equation.3">
                  <p:embed/>
                  <p:pic>
                    <p:nvPicPr>
                      <p:cNvPr id="0" name="Изображение 2052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96038" y="-44450"/>
                        <a:ext cx="1838325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1943100" y="620713"/>
          <a:ext cx="17430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14" imgW="11277600" imgH="4876800" progId="Equation.3">
                  <p:embed/>
                </p:oleObj>
              </mc:Choice>
              <mc:Fallback>
                <p:oleObj name="Формула" r:id="rId14" imgW="11277600" imgH="4876800" progId="Equation.3">
                  <p:embed/>
                  <p:pic>
                    <p:nvPicPr>
                      <p:cNvPr id="0" name="Изображение 2053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43100" y="620713"/>
                        <a:ext cx="1743075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Скругленная прямоугольная выноска 36"/>
          <p:cNvSpPr/>
          <p:nvPr/>
        </p:nvSpPr>
        <p:spPr>
          <a:xfrm>
            <a:off x="3707904" y="4437112"/>
            <a:ext cx="5328592" cy="1800200"/>
          </a:xfrm>
          <a:prstGeom prst="wedgeRoundRectCallout">
            <a:avLst>
              <a:gd name="adj1" fmla="val -18382"/>
              <a:gd name="adj2" fmla="val 67821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возможно, сначала выражение упростить, затем подставить предлагаемые значения переменных и вычислить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37" grpId="0" animBg="1"/>
      <p:bldP spid="37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2376264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815" y="692696"/>
            <a:ext cx="86002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сокращённого умножения</a:t>
            </a:r>
            <a:endParaRPr lang="ru-RU" sz="40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633083" y="1971933"/>
          <a:ext cx="47736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Формула" r:id="rId1" imgW="32918400" imgH="5486400" progId="Equation.3">
                  <p:embed/>
                </p:oleObj>
              </mc:Choice>
              <mc:Fallback>
                <p:oleObj name="Формула" r:id="rId1" imgW="32918400" imgH="5486400" progId="Equation.3">
                  <p:embed/>
                  <p:pic>
                    <p:nvPicPr>
                      <p:cNvPr id="0" name="Изображение 3891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33083" y="1971933"/>
                        <a:ext cx="4773613" cy="800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69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116632"/>
            <a:ext cx="2232248" cy="550598"/>
          </a:xfrm>
          <a:prstGeom prst="rect">
            <a:avLst/>
          </a:prstGeom>
          <a:noFill/>
        </p:spPr>
      </p:pic>
      <p:pic>
        <p:nvPicPr>
          <p:cNvPr id="12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16632"/>
            <a:ext cx="2232248" cy="550598"/>
          </a:xfrm>
          <a:prstGeom prst="rect">
            <a:avLst/>
          </a:prstGeom>
          <a:noFill/>
        </p:spPr>
      </p:pic>
      <p:pic>
        <p:nvPicPr>
          <p:cNvPr id="13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11752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596794" y="2786841"/>
          <a:ext cx="49053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Формула" r:id="rId4" imgW="33832800" imgH="5791200" progId="Equation.3">
                  <p:embed/>
                </p:oleObj>
              </mc:Choice>
              <mc:Fallback>
                <p:oleObj name="Формула" r:id="rId4" imgW="33832800" imgH="5791200" progId="Equation.3">
                  <p:embed/>
                  <p:pic>
                    <p:nvPicPr>
                      <p:cNvPr id="0" name="Изображение 3891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6794" y="2786841"/>
                        <a:ext cx="4905375" cy="844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8028384" y="5877272"/>
            <a:ext cx="864096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115616" y="5661248"/>
            <a:ext cx="7056784" cy="0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1013585">
            <a:off x="6741813" y="2131475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1596794" y="3722945"/>
          <a:ext cx="49053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Формула" r:id="rId7" imgW="33832800" imgH="5791200" progId="Equation.3">
                  <p:embed/>
                </p:oleObj>
              </mc:Choice>
              <mc:Fallback>
                <p:oleObj name="Формула" r:id="rId7" imgW="33832800" imgH="5791200" progId="Equation.3">
                  <p:embed/>
                  <p:pic>
                    <p:nvPicPr>
                      <p:cNvPr id="0" name="Изображение 3891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6794" y="3722945"/>
                        <a:ext cx="4905375" cy="844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1596794" y="4659049"/>
          <a:ext cx="60991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Формула" r:id="rId9" imgW="42062400" imgH="5486400" progId="Equation.3">
                  <p:embed/>
                </p:oleObj>
              </mc:Choice>
              <mc:Fallback>
                <p:oleObj name="Формула" r:id="rId9" imgW="42062400" imgH="5486400" progId="Equation.3">
                  <p:embed/>
                  <p:pic>
                    <p:nvPicPr>
                      <p:cNvPr id="0" name="Изображение 3891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6794" y="4659049"/>
                        <a:ext cx="6099175" cy="800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Управляющая кнопка: назад 13">
            <a:hlinkClick r:id="rId11" action="ppaction://hlinksldjump" highlightClick="1"/>
          </p:cNvPr>
          <p:cNvSpPr/>
          <p:nvPr/>
        </p:nvSpPr>
        <p:spPr>
          <a:xfrm>
            <a:off x="8028384" y="6309320"/>
            <a:ext cx="864096" cy="36004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bestgif.ru/_ph/22/2/168364289.gif"/>
          <p:cNvPicPr>
            <a:picLocks noChangeAspect="1" noChangeArrowheads="1" noCrop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47666" y="692696"/>
            <a:ext cx="9191666" cy="55149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://boombob.ru/resize.php?id=161582&amp;num=1&amp;width=515&amp;height=335.8695652173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79464" y="980728"/>
            <a:ext cx="8613016" cy="5602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1484784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Математика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772816"/>
            <a:ext cx="17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Школьная доска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47664" y="206084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Школьная доска - 2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547664" y="2348880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Школьная доска - 3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2636912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Школьная доска </a:t>
            </a:r>
            <a:r>
              <a:rPr lang="en-US" dirty="0" smtClean="0">
                <a:hlinkClick r:id="rId6"/>
              </a:rPr>
              <a:t>- 4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47664" y="2924944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Школьная доска - 5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47664" y="3212976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Школьная доска - 6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547664" y="350100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Школьная доска - 7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547664" y="3789040"/>
            <a:ext cx="213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Школьная доска – 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2204864"/>
            <a:ext cx="41408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Мерзляк А.Г. </a:t>
            </a:r>
            <a:endParaRPr lang="ru-RU" b="1" dirty="0" smtClean="0"/>
          </a:p>
          <a:p>
            <a:r>
              <a:rPr lang="ru-RU" dirty="0" smtClean="0"/>
              <a:t>Алгебра: дидактические материалы:</a:t>
            </a:r>
            <a:endParaRPr lang="ru-RU" dirty="0" smtClean="0"/>
          </a:p>
          <a:p>
            <a:r>
              <a:rPr lang="ru-RU" dirty="0" smtClean="0"/>
              <a:t>8 класс: пособие для учащихся</a:t>
            </a:r>
            <a:endParaRPr lang="ru-RU" dirty="0" smtClean="0"/>
          </a:p>
          <a:p>
            <a:r>
              <a:rPr lang="ru-RU" dirty="0" smtClean="0"/>
              <a:t>Общеобразовательных организаций/</a:t>
            </a:r>
            <a:endParaRPr lang="ru-RU" dirty="0" smtClean="0"/>
          </a:p>
          <a:p>
            <a:r>
              <a:rPr lang="ru-RU" dirty="0" smtClean="0"/>
              <a:t>А.Г.Мерзляк, В.Б.Полонский, </a:t>
            </a:r>
            <a:endParaRPr lang="ru-RU" dirty="0" smtClean="0"/>
          </a:p>
          <a:p>
            <a:r>
              <a:rPr lang="ru-RU" dirty="0" smtClean="0"/>
              <a:t>Е.М.Рабинович и др. – </a:t>
            </a:r>
            <a:r>
              <a:rPr lang="ru-RU" dirty="0" err="1" smtClean="0"/>
              <a:t>М.:Вентана-Граф</a:t>
            </a:r>
            <a:r>
              <a:rPr lang="ru-RU" dirty="0" smtClean="0"/>
              <a:t>,</a:t>
            </a:r>
            <a:endParaRPr lang="ru-RU" dirty="0" smtClean="0"/>
          </a:p>
          <a:p>
            <a:r>
              <a:rPr lang="ru-RU" dirty="0" smtClean="0"/>
              <a:t>2016, - 96 с.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99792" y="332656"/>
            <a:ext cx="3678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en-US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4077072"/>
            <a:ext cx="130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1"/>
              </a:rPr>
              <a:t>Карандаши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547664" y="4365104"/>
            <a:ext cx="213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2"/>
              </a:rPr>
              <a:t>Вот и осень пришла</a:t>
            </a:r>
            <a:endParaRPr lang="ru-RU" dirty="0"/>
          </a:p>
        </p:txBody>
      </p:sp>
      <p:pic>
        <p:nvPicPr>
          <p:cNvPr id="6451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04248" y="0"/>
            <a:ext cx="2339752" cy="208384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979712" y="4653136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4"/>
              </a:rPr>
              <a:t>Осенние листья</a:t>
            </a:r>
            <a:endParaRPr lang="ru-RU" dirty="0"/>
          </a:p>
        </p:txBody>
      </p:sp>
      <p:sp>
        <p:nvSpPr>
          <p:cNvPr id="27" name="Управляющая кнопка: возврат 26">
            <a:hlinkClick r:id="" action="ppaction://hlinkshowjump?jump=lastslideviewed" highlightClick="1"/>
          </p:cNvPr>
          <p:cNvSpPr/>
          <p:nvPr/>
        </p:nvSpPr>
        <p:spPr>
          <a:xfrm>
            <a:off x="8316416" y="6021288"/>
            <a:ext cx="648072" cy="576064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№1(в)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915816" y="1988840"/>
            <a:ext cx="2304256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195960" y="2420888"/>
            <a:ext cx="1098550" cy="847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Формула" r:id="rId2" imgW="5486400" imgH="4876800" progId="Equation.3">
                    <p:embed/>
                  </p:oleObj>
                </mc:Choice>
                <mc:Fallback>
                  <p:oleObj name="Формула" r:id="rId2" imgW="5486400" imgH="4876800" progId="Equation.3">
                    <p:embed/>
                    <p:pic>
                      <p:nvPicPr>
                        <p:cNvPr id="0" name="Изображение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195960" y="2420888"/>
                          <a:ext cx="1098550" cy="8474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3203848" y="3429000"/>
            <a:ext cx="2304256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195266" y="2434605"/>
            <a:ext cx="1100137" cy="747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4" imgW="5486400" imgH="3962400" progId="Equation.3">
                    <p:embed/>
                  </p:oleObj>
                </mc:Choice>
                <mc:Fallback>
                  <p:oleObj name="Формула" r:id="rId4" imgW="5486400" imgH="3962400" progId="Equation.3">
                    <p:embed/>
                    <p:pic>
                      <p:nvPicPr>
                        <p:cNvPr id="0" name="Изображение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95266" y="2434605"/>
                          <a:ext cx="1100137" cy="7477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5868144" y="1988840"/>
            <a:ext cx="2304256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923332" y="2420888"/>
            <a:ext cx="1646238" cy="849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6" imgW="8229600" imgH="4876800" progId="Equation.3">
                    <p:embed/>
                  </p:oleObj>
                </mc:Choice>
                <mc:Fallback>
                  <p:oleObj name="Формула" r:id="rId6" imgW="8229600" imgH="4876800" progId="Equation.3">
                    <p:embed/>
                    <p:pic>
                      <p:nvPicPr>
                        <p:cNvPr id="0" name="Изображение 30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23332" y="2420888"/>
                          <a:ext cx="1646238" cy="8490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3429000"/>
            <a:ext cx="2304256" cy="936104"/>
            <a:chOff x="2555776" y="2348880"/>
            <a:chExt cx="2304256" cy="93610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439716" y="2434605"/>
            <a:ext cx="611188" cy="747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Формула" r:id="rId8" imgW="3048000" imgH="3962400" progId="Equation.3">
                    <p:embed/>
                  </p:oleObj>
                </mc:Choice>
                <mc:Fallback>
                  <p:oleObj name="Формула" r:id="rId8" imgW="3048000" imgH="3962400" progId="Equation.3">
                    <p:embed/>
                    <p:pic>
                      <p:nvPicPr>
                        <p:cNvPr id="0" name="Изображение 30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39716" y="2434605"/>
                          <a:ext cx="611188" cy="7477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назад 28">
            <a:hlinkClick r:id="rId11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ведения 33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188640"/>
            <a:ext cx="589360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выражения,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6348413" y="0"/>
          <a:ext cx="1933575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12" imgW="12496800" imgH="9448800" progId="Equation.3">
                  <p:embed/>
                </p:oleObj>
              </mc:Choice>
              <mc:Fallback>
                <p:oleObj name="Формула" r:id="rId12" imgW="12496800" imgH="9448800" progId="Equation.3">
                  <p:embed/>
                  <p:pic>
                    <p:nvPicPr>
                      <p:cNvPr id="0" name="Изображение 3076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48413" y="0"/>
                        <a:ext cx="1933575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1"/>
          <p:cNvGraphicFramePr>
            <a:graphicFrameLocks noChangeAspect="1"/>
          </p:cNvGraphicFramePr>
          <p:nvPr/>
        </p:nvGraphicFramePr>
        <p:xfrm>
          <a:off x="1304925" y="620713"/>
          <a:ext cx="30178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14" imgW="19507200" imgH="4876800" progId="Equation.3">
                  <p:embed/>
                </p:oleObj>
              </mc:Choice>
              <mc:Fallback>
                <p:oleObj name="Формула" r:id="rId14" imgW="19507200" imgH="4876800" progId="Equation.3">
                  <p:embed/>
                  <p:pic>
                    <p:nvPicPr>
                      <p:cNvPr id="0" name="Изображение 3077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04925" y="620713"/>
                        <a:ext cx="3017838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Скругленная прямоугольная выноска 38"/>
          <p:cNvSpPr/>
          <p:nvPr/>
        </p:nvSpPr>
        <p:spPr>
          <a:xfrm>
            <a:off x="3707904" y="4437112"/>
            <a:ext cx="5328592" cy="1800200"/>
          </a:xfrm>
          <a:prstGeom prst="wedgeRoundRectCallout">
            <a:avLst>
              <a:gd name="adj1" fmla="val -18382"/>
              <a:gd name="adj2" fmla="val 67821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возможно, сначала выражение упростить, затем подставить предлагаемые значения переменных и вычислить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39" grpId="0" animBg="1"/>
      <p:bldP spid="3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№1(г)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915816" y="1988839"/>
            <a:ext cx="2304256" cy="936104"/>
            <a:chOff x="2555776" y="2270871"/>
            <a:chExt cx="2304256" cy="101411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270871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921323" y="2348882"/>
            <a:ext cx="1649412" cy="919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2" imgW="8229600" imgH="4876800" progId="Equation.3">
                    <p:embed/>
                  </p:oleObj>
                </mc:Choice>
                <mc:Fallback>
                  <p:oleObj name="Формула" r:id="rId2" imgW="8229600" imgH="48768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921323" y="2348882"/>
                          <a:ext cx="1649412" cy="9194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3203848" y="3429000"/>
            <a:ext cx="2304256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315916" y="2434605"/>
            <a:ext cx="857250" cy="747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Формула" r:id="rId4" imgW="4267200" imgH="3962400" progId="Equation.3">
                    <p:embed/>
                  </p:oleObj>
                </mc:Choice>
                <mc:Fallback>
                  <p:oleObj name="Формула" r:id="rId4" imgW="4267200" imgH="3962400" progId="Equation.3">
                    <p:embed/>
                    <p:pic>
                      <p:nvPicPr>
                        <p:cNvPr id="0" name="Изображение 40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315916" y="2434605"/>
                          <a:ext cx="857250" cy="7477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6012160" y="3429000"/>
            <a:ext cx="2304256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059831" y="2442812"/>
            <a:ext cx="1387947" cy="739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6" imgW="7010400" imgH="3962400" progId="Equation.3">
                    <p:embed/>
                  </p:oleObj>
                </mc:Choice>
                <mc:Fallback>
                  <p:oleObj name="Формула" r:id="rId6" imgW="7010400" imgH="39624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59831" y="2442812"/>
                          <a:ext cx="1387947" cy="73950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868144" y="1988840"/>
            <a:ext cx="2304256" cy="936104"/>
            <a:chOff x="2555776" y="2348880"/>
            <a:chExt cx="2304256" cy="93610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196382" y="2420888"/>
            <a:ext cx="1100138" cy="849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8" imgW="5486400" imgH="4876800" progId="Equation.3">
                    <p:embed/>
                  </p:oleObj>
                </mc:Choice>
                <mc:Fallback>
                  <p:oleObj name="Формула" r:id="rId8" imgW="5486400" imgH="48768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96382" y="2420888"/>
                          <a:ext cx="1100138" cy="8490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назад 28">
            <a:hlinkClick r:id="rId11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ведения 33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188640"/>
            <a:ext cx="589360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выражения,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6372225" y="-44450"/>
          <a:ext cx="188595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12" imgW="12192000" imgH="10058400" progId="Equation.3">
                  <p:embed/>
                </p:oleObj>
              </mc:Choice>
              <mc:Fallback>
                <p:oleObj name="Формула" r:id="rId12" imgW="12192000" imgH="10058400" progId="Equation.3">
                  <p:embed/>
                  <p:pic>
                    <p:nvPicPr>
                      <p:cNvPr id="0" name="Изображение 410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72225" y="-44450"/>
                        <a:ext cx="1885950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8"/>
          <p:cNvGraphicFramePr>
            <a:graphicFrameLocks noChangeAspect="1"/>
          </p:cNvGraphicFramePr>
          <p:nvPr/>
        </p:nvGraphicFramePr>
        <p:xfrm>
          <a:off x="1943100" y="620713"/>
          <a:ext cx="17430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14" imgW="11277600" imgH="4876800" progId="Equation.3">
                  <p:embed/>
                </p:oleObj>
              </mc:Choice>
              <mc:Fallback>
                <p:oleObj name="Формула" r:id="rId14" imgW="11277600" imgH="4876800" progId="Equation.3">
                  <p:embed/>
                  <p:pic>
                    <p:nvPicPr>
                      <p:cNvPr id="0" name="Изображение 410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43100" y="620713"/>
                        <a:ext cx="1743075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Скругленная прямоугольная выноска 38"/>
          <p:cNvSpPr/>
          <p:nvPr/>
        </p:nvSpPr>
        <p:spPr>
          <a:xfrm>
            <a:off x="3707904" y="4437112"/>
            <a:ext cx="5328592" cy="1800200"/>
          </a:xfrm>
          <a:prstGeom prst="wedgeRoundRectCallout">
            <a:avLst>
              <a:gd name="adj1" fmla="val -18382"/>
              <a:gd name="adj2" fmla="val 67821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возможно, сначала выражение упростить, затем подставить предлагаемые значения переменных и вычислить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868144" y="1988840"/>
            <a:ext cx="2304256" cy="936104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256707" y="2420888"/>
            <a:ext cx="976313" cy="847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2" imgW="4876800" imgH="4876800" progId="Equation.3">
                    <p:embed/>
                  </p:oleObj>
                </mc:Choice>
                <mc:Fallback>
                  <p:oleObj name="Формула" r:id="rId2" imgW="4876800" imgH="48768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256707" y="2420888"/>
                          <a:ext cx="976313" cy="8474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5868144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3203848" y="3429000"/>
            <a:ext cx="2304256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011116" y="2420888"/>
            <a:ext cx="1468437" cy="8487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Формула" r:id="rId4" imgW="7315200" imgH="4876800" progId="Equation.3">
                    <p:embed/>
                  </p:oleObj>
                </mc:Choice>
                <mc:Fallback>
                  <p:oleObj name="Формула" r:id="rId4" imgW="7315200" imgH="4876800" progId="Equation.3">
                    <p:embed/>
                    <p:pic>
                      <p:nvPicPr>
                        <p:cNvPr id="0" name="Изображение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11116" y="2420888"/>
                          <a:ext cx="1468437" cy="84874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3203848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6012160" y="3429000"/>
            <a:ext cx="2304256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922191" y="2420888"/>
            <a:ext cx="1647825" cy="8487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6" imgW="8229600" imgH="4876800" progId="Equation.3">
                    <p:embed/>
                  </p:oleObj>
                </mc:Choice>
                <mc:Fallback>
                  <p:oleObj name="Формула" r:id="rId6" imgW="8229600" imgH="48768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22191" y="2420888"/>
                          <a:ext cx="1647825" cy="84874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6012160" y="342900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2915816" y="1988840"/>
            <a:ext cx="2304256" cy="936104"/>
            <a:chOff x="2555776" y="2348880"/>
            <a:chExt cx="2304256" cy="93610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164210" y="2420888"/>
            <a:ext cx="1162050" cy="849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8" imgW="5791200" imgH="4876800" progId="Equation.3">
                    <p:embed/>
                  </p:oleObj>
                </mc:Choice>
                <mc:Fallback>
                  <p:oleObj name="Формула" r:id="rId8" imgW="5791200" imgH="4876800" progId="Equation.3">
                    <p:embed/>
                    <p:pic>
                      <p:nvPicPr>
                        <p:cNvPr id="0" name="Изображение 51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64210" y="2420888"/>
                          <a:ext cx="1162050" cy="8490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2915816" y="1988840"/>
            <a:ext cx="2304256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29" name="Управляющая кнопка: назад 28">
            <a:hlinkClick r:id="rId11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ведения 33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3707904" y="4437112"/>
            <a:ext cx="5328592" cy="1800200"/>
          </a:xfrm>
          <a:prstGeom prst="wedgeRoundRectCallout">
            <a:avLst>
              <a:gd name="adj1" fmla="val -18382"/>
              <a:gd name="adj2" fmla="val 67821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возможно, сначала выражение упростить, затем подставить предлагаемые значения переменных и вычислить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188640"/>
            <a:ext cx="589360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выражения,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6370638" y="0"/>
          <a:ext cx="1887537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Формула" r:id="rId12" imgW="12192000" imgH="9448800" progId="Equation.3">
                  <p:embed/>
                </p:oleObj>
              </mc:Choice>
              <mc:Fallback>
                <p:oleObj name="Формула" r:id="rId12" imgW="12192000" imgH="9448800" progId="Equation.3">
                  <p:embed/>
                  <p:pic>
                    <p:nvPicPr>
                      <p:cNvPr id="0" name="Изображение 5124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70638" y="0"/>
                        <a:ext cx="1887537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1"/>
          <p:cNvGraphicFramePr>
            <a:graphicFrameLocks noChangeAspect="1"/>
          </p:cNvGraphicFramePr>
          <p:nvPr/>
        </p:nvGraphicFramePr>
        <p:xfrm>
          <a:off x="1235075" y="620713"/>
          <a:ext cx="31591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Формула" r:id="rId14" imgW="20421600" imgH="4876800" progId="Equation.3">
                  <p:embed/>
                </p:oleObj>
              </mc:Choice>
              <mc:Fallback>
                <p:oleObj name="Формула" r:id="rId14" imgW="20421600" imgH="4876800" progId="Equation.3">
                  <p:embed/>
                  <p:pic>
                    <p:nvPicPr>
                      <p:cNvPr id="0" name="Изображение 5125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35075" y="620713"/>
                        <a:ext cx="3159125" cy="711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35" grpId="0" animBg="1"/>
      <p:bldP spid="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650832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каких значениях переменной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смысл выражение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№2(а)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76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12"/>
          <p:cNvGrpSpPr/>
          <p:nvPr/>
        </p:nvGrpSpPr>
        <p:grpSpPr>
          <a:xfrm>
            <a:off x="2483768" y="2348880"/>
            <a:ext cx="2736304" cy="936104"/>
            <a:chOff x="2555776" y="2348880"/>
            <a:chExt cx="2304256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3242140" y="2600003"/>
            <a:ext cx="894348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Формула" r:id="rId2" imgW="8534400" imgH="4267200" progId="Equation.3">
                    <p:embed/>
                  </p:oleObj>
                </mc:Choice>
                <mc:Fallback>
                  <p:oleObj name="Формула" r:id="rId2" imgW="8534400" imgH="4267200" progId="Equation.3">
                    <p:embed/>
                    <p:pic>
                      <p:nvPicPr>
                        <p:cNvPr id="0" name="Изображение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242140" y="2600003"/>
                          <a:ext cx="894348" cy="504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248376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784" y="378904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8"/>
          <p:cNvGrpSpPr/>
          <p:nvPr/>
        </p:nvGrpSpPr>
        <p:grpSpPr>
          <a:xfrm>
            <a:off x="2627784" y="3789040"/>
            <a:ext cx="2736304" cy="936104"/>
            <a:chOff x="2555776" y="2348880"/>
            <a:chExt cx="2304256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3314706" y="2529855"/>
            <a:ext cx="772695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4" imgW="8229600" imgH="4267200" progId="Equation.3">
                    <p:embed/>
                  </p:oleObj>
                </mc:Choice>
                <mc:Fallback>
                  <p:oleObj name="Формула" r:id="rId4" imgW="8229600" imgH="42672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314706" y="2529855"/>
                          <a:ext cx="772695" cy="5032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627784" y="378904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80112" y="378904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23"/>
          <p:cNvGrpSpPr/>
          <p:nvPr/>
        </p:nvGrpSpPr>
        <p:grpSpPr>
          <a:xfrm>
            <a:off x="5566947" y="3789040"/>
            <a:ext cx="2749470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326449" y="2528590"/>
            <a:ext cx="774316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6" imgW="8229600" imgH="4267200" progId="Equation.3">
                    <p:embed/>
                  </p:oleObj>
                </mc:Choice>
                <mc:Fallback>
                  <p:oleObj name="Формула" r:id="rId6" imgW="8229600" imgH="42672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326449" y="2528590"/>
                          <a:ext cx="774316" cy="504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580112" y="378904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3609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8"/>
          <p:cNvGrpSpPr/>
          <p:nvPr/>
        </p:nvGrpSpPr>
        <p:grpSpPr>
          <a:xfrm>
            <a:off x="5436096" y="2349153"/>
            <a:ext cx="2736304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798329" y="2599730"/>
            <a:ext cx="1819149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Формула" r:id="rId8" imgW="15849600" imgH="4267200" progId="Equation.3">
                    <p:embed/>
                  </p:oleObj>
                </mc:Choice>
                <mc:Fallback>
                  <p:oleObj name="Формула" r:id="rId8" imgW="15849600" imgH="4267200" progId="Equation.3">
                    <p:embed/>
                    <p:pic>
                      <p:nvPicPr>
                        <p:cNvPr id="0" name="Изображение 61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98329" y="2599730"/>
                          <a:ext cx="1819149" cy="504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543609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28" name="Управляющая кнопка: назад 27">
            <a:hlinkClick r:id="rId11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сведения 28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20770187">
            <a:off x="6803374" y="4830575"/>
            <a:ext cx="2339752" cy="2083842"/>
          </a:xfrm>
          <a:prstGeom prst="rect">
            <a:avLst/>
          </a:prstGeom>
          <a:noFill/>
        </p:spPr>
      </p:pic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5364088" y="4869160"/>
            <a:ext cx="3672408" cy="1368152"/>
          </a:xfrm>
          <a:prstGeom prst="wedgeRoundRectCallout">
            <a:avLst>
              <a:gd name="adj1" fmla="val -35219"/>
              <a:gd name="adj2" fmla="val 72277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ДУМАЙ!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7164288" y="0"/>
          <a:ext cx="13208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Формула" r:id="rId13" imgW="8534400" imgH="9448800" progId="Equation.3">
                  <p:embed/>
                </p:oleObj>
              </mc:Choice>
              <mc:Fallback>
                <p:oleObj name="Формула" r:id="rId13" imgW="8534400" imgH="9448800" progId="Equation.3">
                  <p:embed/>
                  <p:pic>
                    <p:nvPicPr>
                      <p:cNvPr id="0" name="Изображение 614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64288" y="0"/>
                        <a:ext cx="1320800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№2(б)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609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436095" y="2348880"/>
            <a:ext cx="2736304" cy="936104"/>
            <a:chOff x="2555776" y="2348880"/>
            <a:chExt cx="2304256" cy="936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2884518" y="2564905"/>
            <a:ext cx="1672323" cy="540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" name="Формула" r:id="rId2" imgW="15849600" imgH="4267200" progId="Equation.3">
                    <p:embed/>
                  </p:oleObj>
                </mc:Choice>
                <mc:Fallback>
                  <p:oleObj name="Формула" r:id="rId2" imgW="15849600" imgH="4267200" progId="Equation.3">
                    <p:embed/>
                    <p:pic>
                      <p:nvPicPr>
                        <p:cNvPr id="0" name="Изображение 71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884518" y="2564905"/>
                          <a:ext cx="1672323" cy="54024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Скругленный прямоугольник 11"/>
          <p:cNvSpPr/>
          <p:nvPr/>
        </p:nvSpPr>
        <p:spPr>
          <a:xfrm>
            <a:off x="5436096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483768" y="2348880"/>
            <a:ext cx="2736304" cy="936104"/>
            <a:chOff x="2555776" y="2348880"/>
            <a:chExt cx="2304256" cy="93610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3101521" y="2492896"/>
            <a:ext cx="1152128" cy="72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Формула" r:id="rId4" imgW="8534400" imgH="4267200" progId="Equation.3">
                    <p:embed/>
                  </p:oleObj>
                </mc:Choice>
                <mc:Fallback>
                  <p:oleObj name="Формула" r:id="rId4" imgW="8534400" imgH="4267200" progId="Equation.3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01521" y="2492896"/>
                          <a:ext cx="1152128" cy="72008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Скругленный прямоугольник 16"/>
          <p:cNvSpPr/>
          <p:nvPr/>
        </p:nvSpPr>
        <p:spPr>
          <a:xfrm>
            <a:off x="2483768" y="234888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80112" y="378904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5566947" y="3789040"/>
            <a:ext cx="2749470" cy="936104"/>
            <a:chOff x="2555776" y="2348880"/>
            <a:chExt cx="2304256" cy="93610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049593" y="2492896"/>
            <a:ext cx="1327654" cy="648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6" imgW="10363200" imgH="4267200" progId="Equation.3">
                    <p:embed/>
                  </p:oleObj>
                </mc:Choice>
                <mc:Fallback>
                  <p:oleObj name="Формула" r:id="rId6" imgW="10363200" imgH="4267200" progId="Equation.3">
                    <p:embed/>
                    <p:pic>
                      <p:nvPicPr>
                        <p:cNvPr id="0" name="Изображение 71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49593" y="2492896"/>
                          <a:ext cx="1327654" cy="6480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580112" y="378904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27784" y="378904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2627784" y="3789313"/>
            <a:ext cx="2736304" cy="936104"/>
            <a:chOff x="2555776" y="2348880"/>
            <a:chExt cx="2304256" cy="936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980244" y="2492623"/>
            <a:ext cx="1334043" cy="72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Формула" r:id="rId8" imgW="10363200" imgH="4267200" progId="Equation.3">
                    <p:embed/>
                  </p:oleObj>
                </mc:Choice>
                <mc:Fallback>
                  <p:oleObj name="Формула" r:id="rId8" imgW="10363200" imgH="4267200" progId="Equation.3">
                    <p:embed/>
                    <p:pic>
                      <p:nvPicPr>
                        <p:cNvPr id="0" name="Изображение 71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980244" y="2492623"/>
                          <a:ext cx="1334043" cy="72008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2627784" y="3789040"/>
            <a:ext cx="2736304" cy="9361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28" name="Управляющая кнопка: назад 27">
            <a:hlinkClick r:id="rId11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20770187">
            <a:off x="6803374" y="4830575"/>
            <a:ext cx="2339752" cy="2083842"/>
          </a:xfrm>
          <a:prstGeom prst="rect">
            <a:avLst/>
          </a:prstGeom>
          <a:noFill/>
        </p:spPr>
      </p:pic>
      <p:sp>
        <p:nvSpPr>
          <p:cNvPr id="33" name="Управляющая кнопка: сведения 32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650832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каких значениях переменной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смысл выражение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5364088" y="4869160"/>
            <a:ext cx="3672408" cy="1368152"/>
          </a:xfrm>
          <a:prstGeom prst="wedgeRoundRectCallout">
            <a:avLst>
              <a:gd name="adj1" fmla="val -35219"/>
              <a:gd name="adj2" fmla="val 72277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 делить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7164388" y="0"/>
          <a:ext cx="13208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Формула" r:id="rId13" imgW="8534400" imgH="9448800" progId="Equation.3">
                  <p:embed/>
                </p:oleObj>
              </mc:Choice>
              <mc:Fallback>
                <p:oleObj name="Формула" r:id="rId13" imgW="8534400" imgH="9448800" progId="Equation.3">
                  <p:embed/>
                  <p:pic>
                    <p:nvPicPr>
                      <p:cNvPr id="0" name="Изображение 717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64388" y="0"/>
                        <a:ext cx="1320800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8" grpId="0" animBg="1"/>
      <p:bldP spid="18" grpId="1" animBg="1"/>
      <p:bldP spid="23" grpId="0" animBg="1"/>
      <p:bldP spid="23" grpId="1" animBg="1"/>
      <p:bldP spid="35" grpId="0" animBg="1"/>
      <p:bldP spid="3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4069</Words>
  <Application>WPS Presentation</Application>
  <PresentationFormat>Экран (4:3)</PresentationFormat>
  <Paragraphs>632</Paragraphs>
  <Slides>42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198</vt:i4>
      </vt:variant>
      <vt:variant>
        <vt:lpstr>幻灯片标题</vt:lpstr>
      </vt:variant>
      <vt:variant>
        <vt:i4>42</vt:i4>
      </vt:variant>
    </vt:vector>
  </HeadingPairs>
  <TitlesOfParts>
    <vt:vector size="248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GraphCtrl.Document</vt:lpstr>
      <vt:lpstr>GraphCtrl.Document</vt:lpstr>
      <vt:lpstr>Equation.3</vt:lpstr>
      <vt:lpstr>GraphCtrl.Document</vt:lpstr>
      <vt:lpstr>Equation.3</vt:lpstr>
      <vt:lpstr>GraphCtrl.Document</vt:lpstr>
      <vt:lpstr>GraphCtrl.Document</vt:lpstr>
      <vt:lpstr>GraphCtrl.Document</vt:lpstr>
      <vt:lpstr>GraphCtrl.Document</vt:lpstr>
      <vt:lpstr>Equation.3</vt:lpstr>
      <vt:lpstr>GraphCtrl.Document</vt:lpstr>
      <vt:lpstr>GraphCtrl.Document</vt:lpstr>
      <vt:lpstr>GraphCtrl.Document</vt:lpstr>
      <vt:lpstr>Equation.3</vt:lpstr>
      <vt:lpstr>GraphCtrl.Document</vt:lpstr>
      <vt:lpstr>Equation.3</vt:lpstr>
      <vt:lpstr>GraphCtrl.Document</vt:lpstr>
      <vt:lpstr>GraphCtrl.Document</vt:lpstr>
      <vt:lpstr>GraphCtrl.Document</vt:lpstr>
      <vt:lpstr>GraphCtrl.Document</vt:lpstr>
      <vt:lpstr>Equation.3</vt:lpstr>
      <vt:lpstr>GraphCtrl.Document</vt:lpstr>
      <vt:lpstr>GraphCtrl.Document</vt:lpstr>
      <vt:lpstr>GraphCtrl.Document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213</cp:revision>
  <dcterms:created xsi:type="dcterms:W3CDTF">2018-07-11T10:51:00Z</dcterms:created>
  <dcterms:modified xsi:type="dcterms:W3CDTF">2025-02-16T15:58:48Z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8E2452BFAB0B448A98BED62DA0AC52D5_12</vt:lpwstr>
  </property>
  <property fmtid="{D5CDD505-2E9C-101B-9397-08002B2CF9AE}" pid="3" name="KSOProductBuildVer">
    <vt:lpwstr>1049-12.2.0.19805</vt:lpwstr>
  </property>
</Properties>
</file>