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69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5" r:id="rId11"/>
    <p:sldId id="266" r:id="rId12"/>
    <p:sldId id="270" r:id="rId13"/>
    <p:sldId id="269" r:id="rId14"/>
    <p:sldId id="268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0000FF"/>
    <a:srgbClr val="CC00CC"/>
    <a:srgbClr val="008080"/>
    <a:srgbClr val="FFCCFF"/>
    <a:srgbClr val="FFFFCC"/>
    <a:srgbClr val="FFC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12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6802" name="Замещающий верхний колонтитул 7680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ru-RU" altLang="x-none" sz="1200"/>
          </a:p>
        </p:txBody>
      </p:sp>
      <p:sp>
        <p:nvSpPr>
          <p:cNvPr id="76803" name="Замещающая дата 7680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fld id="{BB962C8B-B14F-4D97-AF65-F5344CB8AC3E}" type="datetimeFigureOut">
              <a:rPr lang="ru-RU" altLang="x-none" sz="1200"/>
            </a:fld>
            <a:endParaRPr lang="ru-RU" altLang="x-none" sz="1200"/>
          </a:p>
        </p:txBody>
      </p:sp>
      <p:sp>
        <p:nvSpPr>
          <p:cNvPr id="76804" name="Замещающий нижний колонтитул 7680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ru-RU" altLang="x-none" sz="1200"/>
          </a:p>
        </p:txBody>
      </p:sp>
      <p:sp>
        <p:nvSpPr>
          <p:cNvPr id="76805" name="Замещающий номер слайда 7680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x-none" sz="1200"/>
            </a:fld>
            <a:endParaRPr lang="ru-RU" altLang="x-none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1986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ru-RU" altLang="x-none" sz="1200" dirty="0">
              <a:latin typeface="Calibri" panose="020F0502020204030204"/>
            </a:endParaRPr>
          </a:p>
        </p:txBody>
      </p:sp>
      <p:sp>
        <p:nvSpPr>
          <p:cNvPr id="41987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FigureOut">
              <a:rPr lang="ru-RU" altLang="x-none" sz="1200" dirty="0">
                <a:latin typeface="Calibri" panose="020F0502020204030204"/>
              </a:rPr>
            </a:fld>
            <a:endParaRPr lang="ru-RU" altLang="x-none" sz="1200" dirty="0">
              <a:latin typeface="Calibri" panose="020F0502020204030204"/>
            </a:endParaRPr>
          </a:p>
        </p:txBody>
      </p:sp>
      <p:sp>
        <p:nvSpPr>
          <p:cNvPr id="41988" name="Rectangle 3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989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ru-RU" dirty="0"/>
              <a:t>Click to edit Master text styles</a:t>
            </a:r>
            <a:endParaRPr lang="en-US" altLang="ru-RU" dirty="0"/>
          </a:p>
          <a:p>
            <a:pPr lvl="1"/>
            <a:r>
              <a:rPr lang="en-US" altLang="ru-RU" dirty="0"/>
              <a:t>Second level</a:t>
            </a:r>
            <a:endParaRPr lang="en-US" altLang="ru-RU" dirty="0"/>
          </a:p>
          <a:p>
            <a:pPr lvl="2"/>
            <a:r>
              <a:rPr lang="en-US" altLang="ru-RU" dirty="0"/>
              <a:t>Third level</a:t>
            </a:r>
            <a:endParaRPr lang="en-US" altLang="ru-RU" dirty="0"/>
          </a:p>
          <a:p>
            <a:pPr lvl="3"/>
            <a:r>
              <a:rPr lang="en-US" altLang="ru-RU" dirty="0"/>
              <a:t>Fourth level</a:t>
            </a:r>
            <a:endParaRPr lang="en-US" altLang="ru-RU" dirty="0"/>
          </a:p>
          <a:p>
            <a:pPr lvl="4"/>
            <a:r>
              <a:rPr lang="en-US" altLang="ru-RU" dirty="0"/>
              <a:t>Fifth level</a:t>
            </a:r>
            <a:endParaRPr lang="ru-RU" altLang="x-none" dirty="0"/>
          </a:p>
        </p:txBody>
      </p:sp>
      <p:sp>
        <p:nvSpPr>
          <p:cNvPr id="41990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endParaRPr lang="ru-RU" altLang="x-none" sz="1200" dirty="0">
              <a:latin typeface="Calibri" panose="020F0502020204030204"/>
            </a:endParaRPr>
          </a:p>
        </p:txBody>
      </p:sp>
      <p:sp>
        <p:nvSpPr>
          <p:cNvPr id="41991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x-none" sz="1200" dirty="0">
                <a:latin typeface="Calibri" panose="020F0502020204030204"/>
              </a:rPr>
            </a:fld>
            <a:endParaRPr lang="ru-RU" altLang="x-none" sz="1200" dirty="0"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x-none"/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x-none"/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Flowchart: Document 10"/>
          <p:cNvSpPr/>
          <p:nvPr/>
        </p:nvSpPr>
        <p:spPr>
          <a:xfrm rot="10800000">
            <a:off x="0" y="1206500"/>
            <a:ext cx="9144000" cy="3749675"/>
          </a:xfrm>
          <a:prstGeom prst="flowChartDocument">
            <a:avLst/>
          </a:prstGeom>
          <a:gradFill rotWithShape="0">
            <a:gsLst>
              <a:gs pos="0">
                <a:srgbClr val="0000FF">
                  <a:alpha val="0"/>
                </a:srgbClr>
              </a:gs>
              <a:gs pos="35001">
                <a:srgbClr val="0000FF">
                  <a:alpha val="105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ctr" anchorCtr="0"/>
          <a:p>
            <a:pPr lvl="0" algn="ctr" eaLnBrk="1" hangingPunct="1"/>
            <a:endParaRPr lang="en-US" altLang="x-none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9" name="Shap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223" name="Rectangl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fld id="{BB962C8B-B14F-4D97-AF65-F5344CB8AC3E}" type="datetime2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  <p:sp>
        <p:nvSpPr>
          <p:cNvPr id="9224" name="Rectangle 1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lIns="0" anchor="b" anchorCtr="0"/>
          <a:p>
            <a:endParaRPr lang="en-US" altLang="x-none">
              <a:latin typeface="Corbel" panose="020B0503020204020204"/>
            </a:endParaRPr>
          </a:p>
        </p:txBody>
      </p:sp>
      <p:sp>
        <p:nvSpPr>
          <p:cNvPr id="9225" name="Rectangle 12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ln w="9525">
            <a:noFill/>
          </a:ln>
        </p:spPr>
        <p:txBody>
          <a:bodyPr rIns="0" anchor="b" anchorCtr="0"/>
          <a:p>
            <a:pPr algn="r"/>
            <a:fld id="{9A0DB2DC-4C9A-4742-B13C-FB6460FD3503}" type="slidenum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46" name="Rectangle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fld id="{BB962C8B-B14F-4D97-AF65-F5344CB8AC3E}" type="datetime2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  <p:sp>
        <p:nvSpPr>
          <p:cNvPr id="10247" name="Rectangle 9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lIns="0" anchor="b" anchorCtr="0"/>
          <a:p>
            <a:endParaRPr lang="en-US" altLang="x-none">
              <a:latin typeface="Corbel" panose="020B0503020204020204"/>
            </a:endParaRPr>
          </a:p>
        </p:txBody>
      </p:sp>
      <p:sp>
        <p:nvSpPr>
          <p:cNvPr id="10248" name="Rectangle 10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ln w="9525">
            <a:noFill/>
          </a:ln>
        </p:spPr>
        <p:txBody>
          <a:bodyPr rIns="0" anchor="b" anchorCtr="0"/>
          <a:p>
            <a:pPr algn="r"/>
            <a:fld id="{9A0DB2DC-4C9A-4742-B13C-FB6460FD3503}" type="slidenum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268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fld id="{BB962C8B-B14F-4D97-AF65-F5344CB8AC3E}" type="datetime2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  <p:sp>
        <p:nvSpPr>
          <p:cNvPr id="11269" name="Rectangle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lIns="0" anchor="b" anchorCtr="0"/>
          <a:p>
            <a:endParaRPr lang="en-US" altLang="x-none">
              <a:latin typeface="Corbel" panose="020B0503020204020204"/>
            </a:endParaRPr>
          </a:p>
        </p:txBody>
      </p:sp>
      <p:sp>
        <p:nvSpPr>
          <p:cNvPr id="11270" name="Rectangle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ln w="9525">
            <a:noFill/>
          </a:ln>
        </p:spPr>
        <p:txBody>
          <a:bodyPr rIns="0" anchor="b" anchorCtr="0"/>
          <a:p>
            <a:pPr algn="r"/>
            <a:fld id="{9A0DB2DC-4C9A-4742-B13C-FB6460FD3503}" type="slidenum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294" name="Rectangle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fld id="{BB962C8B-B14F-4D97-AF65-F5344CB8AC3E}" type="datetime2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  <p:sp>
        <p:nvSpPr>
          <p:cNvPr id="12295" name="Rectangle 9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lIns="0" anchor="b" anchorCtr="0"/>
          <a:p>
            <a:endParaRPr lang="en-US" altLang="x-none">
              <a:latin typeface="Corbel" panose="020B0503020204020204"/>
            </a:endParaRPr>
          </a:p>
        </p:txBody>
      </p:sp>
      <p:sp>
        <p:nvSpPr>
          <p:cNvPr id="12296" name="Rectangle 10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ln w="9525">
            <a:noFill/>
          </a:ln>
        </p:spPr>
        <p:txBody>
          <a:bodyPr rIns="0" anchor="b" anchorCtr="0"/>
          <a:p>
            <a:pPr algn="r"/>
            <a:fld id="{9A0DB2DC-4C9A-4742-B13C-FB6460FD3503}" type="slidenum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sz="quarter" idx="3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318" name="Rectangle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fld id="{BB962C8B-B14F-4D97-AF65-F5344CB8AC3E}" type="datetime2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  <p:sp>
        <p:nvSpPr>
          <p:cNvPr id="13319" name="Rectangle 9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lIns="0" anchor="b" anchorCtr="0"/>
          <a:p>
            <a:endParaRPr lang="en-US" altLang="x-none">
              <a:latin typeface="Corbel" panose="020B0503020204020204"/>
            </a:endParaRPr>
          </a:p>
        </p:txBody>
      </p:sp>
      <p:sp>
        <p:nvSpPr>
          <p:cNvPr id="13320" name="Rectangle 10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ln w="9525">
            <a:noFill/>
          </a:ln>
        </p:spPr>
        <p:txBody>
          <a:bodyPr rIns="0" anchor="b" anchorCtr="0"/>
          <a:p>
            <a:pPr algn="r"/>
            <a:fld id="{9A0DB2DC-4C9A-4742-B13C-FB6460FD3503}" type="slidenum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2" name="Rectangle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fld id="{BB962C8B-B14F-4D97-AF65-F5344CB8AC3E}" type="datetime2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  <p:sp>
        <p:nvSpPr>
          <p:cNvPr id="14343" name="Rectangle 9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lIns="0" anchor="b" anchorCtr="0"/>
          <a:p>
            <a:endParaRPr lang="en-US" altLang="x-none">
              <a:latin typeface="Corbel" panose="020B0503020204020204"/>
            </a:endParaRPr>
          </a:p>
        </p:txBody>
      </p:sp>
      <p:sp>
        <p:nvSpPr>
          <p:cNvPr id="14344" name="Rectangle 10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ln w="9525">
            <a:noFill/>
          </a:ln>
        </p:spPr>
        <p:txBody>
          <a:bodyPr rIns="0" anchor="b" anchorCtr="0"/>
          <a:p>
            <a:pPr algn="r"/>
            <a:fld id="{9A0DB2DC-4C9A-4742-B13C-FB6460FD3503}" type="slidenum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fld id="{BB962C8B-B14F-4D97-AF65-F5344CB8AC3E}" type="datetime2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  <p:sp>
        <p:nvSpPr>
          <p:cNvPr id="15367" name="Rectangle 9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lIns="0" anchor="b" anchorCtr="0"/>
          <a:p>
            <a:endParaRPr lang="en-US" altLang="x-none">
              <a:latin typeface="Corbel" panose="020B0503020204020204"/>
            </a:endParaRPr>
          </a:p>
        </p:txBody>
      </p:sp>
      <p:sp>
        <p:nvSpPr>
          <p:cNvPr id="15368" name="Rectangle 10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ln w="9525">
            <a:noFill/>
          </a:ln>
        </p:spPr>
        <p:txBody>
          <a:bodyPr rIns="0" anchor="b" anchorCtr="0"/>
          <a:p>
            <a:pPr algn="r"/>
            <a:fld id="{9A0DB2DC-4C9A-4742-B13C-FB6460FD3503}" type="slidenum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388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fld id="{BB962C8B-B14F-4D97-AF65-F5344CB8AC3E}" type="datetime2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  <p:sp>
        <p:nvSpPr>
          <p:cNvPr id="16389" name="Rectangle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lIns="0" anchor="b" anchorCtr="0"/>
          <a:p>
            <a:endParaRPr lang="en-US" altLang="x-none">
              <a:latin typeface="Corbel" panose="020B0503020204020204"/>
            </a:endParaRPr>
          </a:p>
        </p:txBody>
      </p:sp>
      <p:sp>
        <p:nvSpPr>
          <p:cNvPr id="16390" name="Rectangle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ln w="9525">
            <a:noFill/>
          </a:ln>
        </p:spPr>
        <p:txBody>
          <a:bodyPr rIns="0" anchor="b" anchorCtr="0"/>
          <a:p>
            <a:pPr algn="r"/>
            <a:fld id="{9A0DB2DC-4C9A-4742-B13C-FB6460FD3503}" type="slidenum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reflection stA="21000" endPos="10000" dist="20000" dir="5400000" sy="-100000" algn="bl" rotWithShape="0"/>
          </a:effectLst>
        </p:spPr>
        <p:txBody>
          <a:bodyPr vert="horz" lIns="91440">
            <a:normAutofit/>
          </a:bodyPr>
          <a:lstStyle>
            <a:lvl1pPr>
              <a:buNone/>
              <a:defRPr sz="3200"/>
            </a:lvl1pPr>
          </a:lstStyle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fld id="{BB962C8B-B14F-4D97-AF65-F5344CB8AC3E}" type="datetime2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  <p:sp>
        <p:nvSpPr>
          <p:cNvPr id="17413" name="Rectangle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lIns="0" anchor="b" anchorCtr="0"/>
          <a:p>
            <a:endParaRPr lang="en-US" altLang="x-none">
              <a:latin typeface="Corbel" panose="020B0503020204020204"/>
            </a:endParaRPr>
          </a:p>
        </p:txBody>
      </p:sp>
      <p:sp>
        <p:nvSpPr>
          <p:cNvPr id="17414" name="Rectangle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ln w="9525">
            <a:noFill/>
          </a:ln>
        </p:spPr>
        <p:txBody>
          <a:bodyPr rIns="0" anchor="b" anchorCtr="0"/>
          <a:p>
            <a:pPr algn="r"/>
            <a:fld id="{9A0DB2DC-4C9A-4742-B13C-FB6460FD3503}" type="slidenum">
              <a:rPr lang="en-US" altLang="ru-RU">
                <a:latin typeface="Corbel" panose="020B0503020204020204"/>
              </a:rPr>
            </a:fld>
            <a:endParaRPr lang="en-US" altLang="ru-RU">
              <a:latin typeface="Corbel" panose="020B0503020204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x-none"/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ight Triangle 6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rotWithShape="1">
            <a:gsLst>
              <a:gs pos="0">
                <a:srgbClr val="007897"/>
              </a:gs>
              <a:gs pos="54999">
                <a:srgbClr val="4ABBE0"/>
              </a:gs>
              <a:gs pos="100000">
                <a:srgbClr val="007897"/>
              </a:gs>
            </a:gsLst>
            <a:lin ang="3000000" scaled="1"/>
            <a:tileRect/>
          </a:gradFill>
          <a:ln w="9525">
            <a:noFill/>
          </a:ln>
        </p:spPr>
        <p:txBody>
          <a:bodyPr anchor="ctr" anchorCtr="0"/>
          <a:p>
            <a:pPr lvl="0" algn="ctr" eaLnBrk="1" hangingPunct="1"/>
            <a:endParaRPr lang="en-US" altLang="x-none">
              <a:solidFill>
                <a:srgbClr val="FFFFFF"/>
              </a:solidFill>
              <a:latin typeface="Eras Medium ITC" panose="020B0602030504020804" pitchFamily="34" charset="0"/>
            </a:endParaRPr>
          </a:p>
        </p:txBody>
      </p:sp>
      <p:grpSp>
        <p:nvGrpSpPr>
          <p:cNvPr id="19461" name="Group 7"/>
          <p:cNvGrpSpPr/>
          <p:nvPr userDrawn="1"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9465" name="Shape 10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>
                <a:gd name="txL" fmla="*/ 0 w 4697"/>
                <a:gd name="txT" fmla="*/ 0 h 367"/>
                <a:gd name="txR" fmla="*/ 0 w 4697"/>
                <a:gd name="txB" fmla="*/ 0 h 367"/>
              </a:gdLst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txL" t="txT" r="txR" b="tx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 w="9525">
              <a:noFill/>
            </a:ln>
          </p:spPr>
          <p:txBody>
            <a:bodyPr/>
            <a:p>
              <a:pPr lvl="0" eaLnBrk="1" hangingPunct="1"/>
              <a:endParaRPr lang="en-US" altLang="x-none">
                <a:latin typeface="Eras Medium ITC" panose="020B0602030504020804" pitchFamily="34" charset="0"/>
              </a:endParaRPr>
            </a:p>
          </p:txBody>
        </p:sp>
        <p:sp>
          <p:nvSpPr>
            <p:cNvPr id="19466" name="Shape 11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>
                <a:gd name="txL" fmla="*/ 0 w 5760"/>
                <a:gd name="txT" fmla="*/ 0 h 528"/>
                <a:gd name="txR" fmla="*/ 0 w 5760"/>
                <a:gd name="txB" fmla="*/ 0 h 528"/>
              </a:gdLst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txL" t="txT" r="txR" b="tx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pPr lvl="0" eaLnBrk="1" hangingPunct="1"/>
              <a:endParaRPr lang="en-US" altLang="x-none">
                <a:latin typeface="Eras Medium ITC" panose="020B0602030504020804" pitchFamily="34" charset="0"/>
              </a:endParaRPr>
            </a:p>
          </p:txBody>
        </p:sp>
        <p:grpSp>
          <p:nvGrpSpPr>
            <p:cNvPr id="19469" name="Shape 12"/>
            <p:cNvGrpSpPr/>
            <p:nvPr userDrawn="1"/>
          </p:nvGrpSpPr>
          <p:grpSpPr>
            <a:xfrm>
              <a:off x="0" y="4881488"/>
              <a:ext cx="9144000" cy="1989025"/>
              <a:chOff x="0" y="4998720"/>
              <a:chExt cx="9144000" cy="1871472"/>
            </a:xfrm>
          </p:grpSpPr>
          <p:pic>
            <p:nvPicPr>
              <p:cNvPr id="19467" name="Изображение 19466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4998720"/>
                <a:ext cx="9144000" cy="18714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68" name="Текстовое поле 19467"/>
              <p:cNvSpPr txBox="1"/>
              <p:nvPr/>
            </p:nvSpPr>
            <p:spPr>
              <a:xfrm>
                <a:off x="0" y="5000978"/>
                <a:ext cx="0" cy="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p>
                <a:pPr lvl="0" algn="ctr" eaLnBrk="1" hangingPunct="1"/>
                <a:endParaRPr lang="en-US" altLang="x-none">
                  <a:solidFill>
                    <a:srgbClr val="FFFFFF"/>
                  </a:solidFill>
                  <a:latin typeface="Eras Medium ITC" panose="020B0602030504020804" pitchFamily="34" charset="0"/>
                </a:endParaRPr>
              </a:p>
            </p:txBody>
          </p:sp>
        </p:grpSp>
        <p:pic>
          <p:nvPicPr>
            <p:cNvPr id="19470" name="Изображение 1946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2192" y="4868530"/>
              <a:ext cx="9162288" cy="86169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Shape 8"/>
          <p:cNvSpPr>
            <a:spLocks noGrp="1"/>
          </p:cNvSpPr>
          <p:nvPr>
            <p:ph type="ctrTitle"/>
          </p:nvPr>
        </p:nvSpPr>
        <p:spPr>
          <a:xfrm>
            <a:off x="685800" y="2112336"/>
            <a:ext cx="7772400" cy="1470025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9462" name="Rectangl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fld id="{BB962C8B-B14F-4D97-AF65-F5344CB8AC3E}" type="datetime2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solidFill>
                <a:srgbClr val="E8F0F4"/>
              </a:solidFill>
              <a:latin typeface="Eras Medium ITC" panose="020B0602030504020804" pitchFamily="34" charset="0"/>
            </a:endParaRPr>
          </a:p>
        </p:txBody>
      </p:sp>
      <p:sp>
        <p:nvSpPr>
          <p:cNvPr id="19463" name="Rectangle 14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endParaRPr lang="en-US" altLang="x-none">
              <a:solidFill>
                <a:srgbClr val="E8F0F4"/>
              </a:solidFill>
              <a:latin typeface="Eras Medium ITC" panose="020B0602030504020804" pitchFamily="34" charset="0"/>
            </a:endParaRPr>
          </a:p>
        </p:txBody>
      </p:sp>
      <p:sp>
        <p:nvSpPr>
          <p:cNvPr id="19464" name="Rectangle 1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fld id="{9A0DB2DC-4C9A-4742-B13C-FB6460FD3503}" type="slidenum">
              <a:rPr lang="en-US" altLang="ru-RU">
                <a:solidFill>
                  <a:schemeClr val="bg1"/>
                </a:solidFill>
                <a:latin typeface="Eras Medium ITC" panose="020B0602030504020804" pitchFamily="34" charset="0"/>
              </a:rPr>
            </a:fld>
            <a:endParaRPr lang="en-US" altLang="ru-RU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90" name="Rectangle 7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fld id="{BB962C8B-B14F-4D97-AF65-F5344CB8AC3E}" type="datetime2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  <p:sp>
        <p:nvSpPr>
          <p:cNvPr id="20491" name="Rectangle 9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endParaRPr lang="en-US" altLang="x-none">
              <a:latin typeface="Eras Medium ITC" panose="020B0602030504020804" pitchFamily="34" charset="0"/>
            </a:endParaRPr>
          </a:p>
        </p:txBody>
      </p:sp>
      <p:sp>
        <p:nvSpPr>
          <p:cNvPr id="20492" name="Rectangle 10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fld id="{9A0DB2DC-4C9A-4742-B13C-FB6460FD3503}" type="slidenum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>
                  <a:alpha val="100000"/>
                </a:srgbClr>
              </a:gs>
              <a:gs pos="72000">
                <a:srgbClr val="50B8DA">
                  <a:alpha val="100000"/>
                </a:srgbClr>
              </a:gs>
              <a:gs pos="100000">
                <a:srgbClr val="7FC4DD">
                  <a:alpha val="100000"/>
                </a:srgbClr>
              </a:gs>
            </a:gsLst>
            <a:lin ang="16200000"/>
            <a:tileRect/>
          </a:gradFill>
          <a:ln w="3175" cap="rnd" cmpd="sng">
            <a:solidFill>
              <a:srgbClr val="1E768C"/>
            </a:solidFill>
            <a:prstDash val="solid"/>
            <a:miter/>
            <a:headEnd type="none" w="med" len="med"/>
            <a:tailEnd type="none" w="med" len="med"/>
          </a:ln>
          <a:effectLst>
            <a:outerShdw dist="25400" dir="5400000" rotWithShape="0">
              <a:srgbClr val="000000">
                <a:alpha val="45999"/>
              </a:srgbClr>
            </a:outerShdw>
          </a:effectLst>
        </p:spPr>
        <p:txBody>
          <a:bodyPr anchor="ctr" anchorCtr="0"/>
          <a:p>
            <a:pPr lvl="0" eaLnBrk="1" hangingPunct="1"/>
            <a:endParaRPr lang="en-US" altLang="x-none">
              <a:solidFill>
                <a:srgbClr val="FFFFFF"/>
              </a:solidFill>
              <a:latin typeface="Eras Medium ITC" panose="020B0602030504020804" pitchFamily="34" charset="0"/>
            </a:endParaRPr>
          </a:p>
        </p:txBody>
      </p:sp>
      <p:sp>
        <p:nvSpPr>
          <p:cNvPr id="2151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>
                  <a:alpha val="100000"/>
                </a:srgbClr>
              </a:gs>
              <a:gs pos="72000">
                <a:srgbClr val="50B8DA">
                  <a:alpha val="100000"/>
                </a:srgbClr>
              </a:gs>
              <a:gs pos="100000">
                <a:srgbClr val="7FC4DD">
                  <a:alpha val="100000"/>
                </a:srgbClr>
              </a:gs>
            </a:gsLst>
            <a:lin ang="16200000"/>
            <a:tileRect/>
          </a:gradFill>
          <a:ln w="3175" cap="rnd" cmpd="sng">
            <a:solidFill>
              <a:srgbClr val="1E768C"/>
            </a:solidFill>
            <a:prstDash val="solid"/>
            <a:miter/>
            <a:headEnd type="none" w="med" len="med"/>
            <a:tailEnd type="none" w="med" len="med"/>
          </a:ln>
          <a:effectLst>
            <a:outerShdw dist="25400" dir="5400000" rotWithShape="0">
              <a:srgbClr val="000000">
                <a:alpha val="45999"/>
              </a:srgbClr>
            </a:outerShdw>
          </a:effectLst>
        </p:spPr>
        <p:txBody>
          <a:bodyPr anchor="ctr" anchorCtr="0"/>
          <a:p>
            <a:pPr lvl="0" eaLnBrk="1" hangingPunct="1"/>
            <a:endParaRPr lang="en-US" altLang="x-none">
              <a:solidFill>
                <a:srgbClr val="FFFFFF"/>
              </a:solidFill>
              <a:latin typeface="Eras Medium ITC" panose="020B0602030504020804" pitchFamily="34" charset="0"/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360487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516" name="Rectangl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fld id="{BB962C8B-B14F-4D97-AF65-F5344CB8AC3E}" type="datetime2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  <p:sp>
        <p:nvSpPr>
          <p:cNvPr id="21517" name="Rectangle 16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endParaRPr lang="en-US" altLang="x-none">
              <a:latin typeface="Eras Medium ITC" panose="020B0602030504020804" pitchFamily="34" charset="0"/>
            </a:endParaRPr>
          </a:p>
        </p:txBody>
      </p:sp>
      <p:sp>
        <p:nvSpPr>
          <p:cNvPr id="21518" name="Rectangl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fld id="{9A0DB2DC-4C9A-4742-B13C-FB6460FD3503}" type="slidenum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538" name="Rectangle 7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fld id="{BB962C8B-B14F-4D97-AF65-F5344CB8AC3E}" type="datetime2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  <p:sp>
        <p:nvSpPr>
          <p:cNvPr id="22539" name="Rectangle 9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endParaRPr lang="en-US" altLang="x-none">
              <a:latin typeface="Eras Medium ITC" panose="020B0602030504020804" pitchFamily="34" charset="0"/>
            </a:endParaRPr>
          </a:p>
        </p:txBody>
      </p:sp>
      <p:sp>
        <p:nvSpPr>
          <p:cNvPr id="22540" name="Rectangle 10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fld id="{9A0DB2DC-4C9A-4742-B13C-FB6460FD3503}" type="slidenum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5532120"/>
            <a:ext cx="4040188" cy="64008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/>
          <a:lstStyle>
            <a:lvl1pPr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645025" y="5532438"/>
            <a:ext cx="4041775" cy="639762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/>
          <a:lstStyle>
            <a:lvl1pPr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sz="quarter" idx="3"/>
          </p:nvPr>
        </p:nvSpPr>
        <p:spPr>
          <a:xfrm>
            <a:off x="457200" y="1591302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1591302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556" name="Rectangle 3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fld id="{BB962C8B-B14F-4D97-AF65-F5344CB8AC3E}" type="datetime2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  <p:sp>
        <p:nvSpPr>
          <p:cNvPr id="23557" name="Rectangle 4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endParaRPr lang="en-US" altLang="x-none">
              <a:latin typeface="Eras Medium ITC" panose="020B0602030504020804" pitchFamily="34" charset="0"/>
            </a:endParaRPr>
          </a:p>
        </p:txBody>
      </p:sp>
      <p:sp>
        <p:nvSpPr>
          <p:cNvPr id="23558" name="Rectangle 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fld id="{9A0DB2DC-4C9A-4742-B13C-FB6460FD3503}" type="slidenum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>
              <a:defRPr b="1"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586" name="Rectangle 7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fld id="{BB962C8B-B14F-4D97-AF65-F5344CB8AC3E}" type="datetime2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  <p:sp>
        <p:nvSpPr>
          <p:cNvPr id="24587" name="Rectangle 9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endParaRPr lang="en-US" altLang="x-none">
              <a:latin typeface="Eras Medium ITC" panose="020B0602030504020804" pitchFamily="34" charset="0"/>
            </a:endParaRPr>
          </a:p>
        </p:txBody>
      </p:sp>
      <p:sp>
        <p:nvSpPr>
          <p:cNvPr id="24588" name="Rectangle 10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fld id="{9A0DB2DC-4C9A-4742-B13C-FB6460FD3503}" type="slidenum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7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fld id="{BB962C8B-B14F-4D97-AF65-F5344CB8AC3E}" type="datetime2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  <p:sp>
        <p:nvSpPr>
          <p:cNvPr id="25611" name="Rectangle 9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endParaRPr lang="en-US" altLang="x-none">
              <a:latin typeface="Eras Medium ITC" panose="020B0602030504020804" pitchFamily="34" charset="0"/>
            </a:endParaRPr>
          </a:p>
        </p:txBody>
      </p:sp>
      <p:sp>
        <p:nvSpPr>
          <p:cNvPr id="25612" name="Rectangle 10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fld id="{9A0DB2DC-4C9A-4742-B13C-FB6460FD3503}" type="slidenum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645152" y="5334000"/>
            <a:ext cx="3749040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628" name="Rectangle 3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fld id="{BB962C8B-B14F-4D97-AF65-F5344CB8AC3E}" type="datetime2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  <p:sp>
        <p:nvSpPr>
          <p:cNvPr id="26629" name="Rectangle 4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endParaRPr lang="en-US" altLang="x-none">
              <a:latin typeface="Eras Medium ITC" panose="020B0602030504020804" pitchFamily="34" charset="0"/>
            </a:endParaRPr>
          </a:p>
        </p:txBody>
      </p:sp>
      <p:sp>
        <p:nvSpPr>
          <p:cNvPr id="26630" name="Rectangle 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fld id="{9A0DB2DC-4C9A-4742-B13C-FB6460FD3503}" type="slidenum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Изображение 27656"/>
          <p:cNvPicPr/>
          <p:nvPr/>
        </p:nvPicPr>
        <p:blipFill>
          <a:blip r:embed="rId2"/>
          <a:stretch>
            <a:fillRect/>
          </a:stretch>
        </p:blipFill>
        <p:spPr>
          <a:xfrm>
            <a:off x="-19050" y="5778500"/>
            <a:ext cx="3427413" cy="1103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8" name="Chevron 12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>
                  <a:alpha val="100000"/>
                </a:srgbClr>
              </a:gs>
              <a:gs pos="72000">
                <a:srgbClr val="50B8DA">
                  <a:alpha val="100000"/>
                </a:srgbClr>
              </a:gs>
              <a:gs pos="100000">
                <a:srgbClr val="7FC4DD">
                  <a:alpha val="100000"/>
                </a:srgbClr>
              </a:gs>
            </a:gsLst>
            <a:lin ang="16200000"/>
            <a:tileRect/>
          </a:gradFill>
          <a:ln w="3175" cap="rnd" cmpd="sng">
            <a:solidFill>
              <a:srgbClr val="1E768C"/>
            </a:solidFill>
            <a:prstDash val="solid"/>
            <a:miter/>
            <a:headEnd type="none" w="med" len="med"/>
            <a:tailEnd type="none" w="med" len="med"/>
          </a:ln>
          <a:effectLst>
            <a:outerShdw dist="25400" dir="5400000" rotWithShape="0">
              <a:srgbClr val="000000">
                <a:alpha val="45999"/>
              </a:srgbClr>
            </a:outerShdw>
          </a:effectLst>
        </p:spPr>
        <p:txBody>
          <a:bodyPr anchor="ctr" anchorCtr="0"/>
          <a:p>
            <a:pPr lvl="0" eaLnBrk="1" hangingPunct="1"/>
            <a:endParaRPr lang="en-US" altLang="x-none">
              <a:solidFill>
                <a:srgbClr val="FFFFFF"/>
              </a:solidFill>
              <a:latin typeface="Eras Medium ITC" panose="020B0602030504020804" pitchFamily="34" charset="0"/>
            </a:endParaRPr>
          </a:p>
        </p:txBody>
      </p:sp>
      <p:sp>
        <p:nvSpPr>
          <p:cNvPr id="27659" name="Chevron 13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>
                  <a:alpha val="100000"/>
                </a:srgbClr>
              </a:gs>
              <a:gs pos="72000">
                <a:srgbClr val="50B8DA">
                  <a:alpha val="100000"/>
                </a:srgbClr>
              </a:gs>
              <a:gs pos="100000">
                <a:srgbClr val="7FC4DD">
                  <a:alpha val="100000"/>
                </a:srgbClr>
              </a:gs>
            </a:gsLst>
            <a:lin ang="16200000"/>
            <a:tileRect/>
          </a:gradFill>
          <a:ln w="3175" cap="rnd" cmpd="sng">
            <a:solidFill>
              <a:srgbClr val="1E768C"/>
            </a:solidFill>
            <a:prstDash val="solid"/>
            <a:miter/>
            <a:headEnd type="none" w="med" len="med"/>
            <a:tailEnd type="none" w="med" len="med"/>
          </a:ln>
          <a:effectLst>
            <a:outerShdw dist="25400" dir="5400000" rotWithShape="0">
              <a:srgbClr val="000000">
                <a:alpha val="45999"/>
              </a:srgbClr>
            </a:outerShdw>
          </a:effectLst>
        </p:spPr>
        <p:txBody>
          <a:bodyPr anchor="ctr" anchorCtr="0"/>
          <a:p>
            <a:pPr lvl="0" eaLnBrk="1" hangingPunct="1"/>
            <a:endParaRPr lang="en-US" altLang="x-none">
              <a:solidFill>
                <a:srgbClr val="FFFFFF"/>
              </a:solidFill>
              <a:latin typeface="Eras Medium ITC" panose="020B0602030504020804" pitchFamily="34" charset="0"/>
            </a:endParaRPr>
          </a:p>
        </p:txBody>
      </p:sp>
      <p:sp>
        <p:nvSpPr>
          <p:cNvPr id="27652" name="Shape 6"/>
          <p:cNvSpPr/>
          <p:nvPr/>
        </p:nvSpPr>
        <p:spPr>
          <a:xfrm>
            <a:off x="715963" y="5002213"/>
            <a:ext cx="3802062" cy="1443037"/>
          </a:xfrm>
          <a:custGeom>
            <a:avLst/>
            <a:gdLst>
              <a:gd name="txL" fmla="*/ 0 w 5760"/>
              <a:gd name="txT" fmla="*/ 0 h 528"/>
              <a:gd name="txR" fmla="*/ 0 w 5760"/>
              <a:gd name="txB" fmla="*/ 0 h 528"/>
            </a:gd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txL" t="txT" r="txR" b="tx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</a:ln>
        </p:spPr>
        <p:txBody>
          <a:bodyPr/>
          <a:p>
            <a:pPr lvl="0" eaLnBrk="1" hangingPunct="1"/>
            <a:endParaRPr lang="en-US" altLang="x-none">
              <a:latin typeface="Eras Medium ITC" panose="020B0602030504020804" pitchFamily="34" charset="0"/>
            </a:endParaRPr>
          </a:p>
        </p:txBody>
      </p:sp>
      <p:sp>
        <p:nvSpPr>
          <p:cNvPr id="27653" name="Shape 7"/>
          <p:cNvSpPr/>
          <p:nvPr/>
        </p:nvSpPr>
        <p:spPr>
          <a:xfrm>
            <a:off x="-53975" y="5784850"/>
            <a:ext cx="3802063" cy="838200"/>
          </a:xfrm>
          <a:custGeom>
            <a:avLst/>
            <a:gdLst>
              <a:gd name="txL" fmla="*/ 0 w 5760"/>
              <a:gd name="txT" fmla="*/ 0 h 528"/>
              <a:gd name="txR" fmla="*/ 0 w 5760"/>
              <a:gd name="txB" fmla="*/ 0 h 528"/>
            </a:gd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txL" t="txT" r="txR" b="tx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pPr lvl="0" eaLnBrk="1" hangingPunct="1"/>
            <a:endParaRPr lang="en-US" altLang="x-none">
              <a:latin typeface="Eras Medium ITC" panose="020B0602030504020804" pitchFamily="34" charset="0"/>
            </a:endParaRPr>
          </a:p>
        </p:txBody>
      </p:sp>
      <p:grpSp>
        <p:nvGrpSpPr>
          <p:cNvPr id="27656" name="Right Triangle 10"/>
          <p:cNvGrpSpPr/>
          <p:nvPr userDrawn="1"/>
        </p:nvGrpSpPr>
        <p:grpSpPr>
          <a:xfrm>
            <a:off x="-6350" y="5791200"/>
            <a:ext cx="3408363" cy="1085850"/>
            <a:chOff x="-4" y="3648"/>
            <a:chExt cx="2147" cy="684"/>
          </a:xfrm>
        </p:grpSpPr>
        <p:pic>
          <p:nvPicPr>
            <p:cNvPr id="27654" name="Изображение 2765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4" y="3648"/>
              <a:ext cx="2147" cy="6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5" name="Текстовое поле 27654"/>
            <p:cNvSpPr txBox="1"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lvl="0" algn="ctr" eaLnBrk="1" hangingPunct="1"/>
              <a:endParaRPr lang="en-US" altLang="x-none">
                <a:solidFill>
                  <a:srgbClr val="FFFFFF"/>
                </a:solidFill>
                <a:latin typeface="Eras Medium ITC" panose="020B0602030504020804" pitchFamily="34" charset="0"/>
              </a:endParaRPr>
            </a:p>
          </p:txBody>
        </p:sp>
      </p:grp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502920"/>
          </a:xfrm>
          <a:noFill/>
        </p:spPr>
        <p:txBody>
          <a:bodyPr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3200"/>
            </a:lvl1pPr>
          </a:lstStyle>
          <a:p>
            <a:pPr marL="36576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3" panose="05040102010807070707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660" name="Rectangl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fld id="{BB962C8B-B14F-4D97-AF65-F5344CB8AC3E}" type="datetime2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  <p:sp>
        <p:nvSpPr>
          <p:cNvPr id="27661" name="Rectangle 14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endParaRPr lang="en-US" altLang="x-none">
              <a:latin typeface="Eras Medium ITC" panose="020B0602030504020804" pitchFamily="34" charset="0"/>
            </a:endParaRPr>
          </a:p>
        </p:txBody>
      </p:sp>
      <p:sp>
        <p:nvSpPr>
          <p:cNvPr id="27662" name="Rectangle 1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fld id="{9A0DB2DC-4C9A-4742-B13C-FB6460FD3503}" type="slidenum">
              <a:rPr lang="en-US" altLang="ru-RU">
                <a:latin typeface="Eras Medium ITC" panose="020B0602030504020804" pitchFamily="34" charset="0"/>
              </a:rPr>
            </a:fld>
            <a:endParaRPr lang="en-US" altLang="ru-RU">
              <a:latin typeface="Eras Medium ITC" panose="020B06020305040208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28682" name="Rectangle 7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endParaRPr lang="ru-RU" altLang="x-none">
              <a:latin typeface="Eras Medium ITC" panose="020B0602030504020804" pitchFamily="34" charset="0"/>
            </a:endParaRPr>
          </a:p>
        </p:txBody>
      </p:sp>
      <p:sp>
        <p:nvSpPr>
          <p:cNvPr id="28683" name="Rectangle 9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endParaRPr lang="ru-RU" altLang="x-none">
              <a:latin typeface="Eras Medium ITC" panose="020B0602030504020804" pitchFamily="34" charset="0"/>
            </a:endParaRPr>
          </a:p>
        </p:txBody>
      </p:sp>
      <p:sp>
        <p:nvSpPr>
          <p:cNvPr id="28684" name="Rectangle 10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/>
            <a:fld id="{9A0DB2DC-4C9A-4742-B13C-FB6460FD3503}" type="slidenum">
              <a:rPr lang="ru-RU" altLang="x-none">
                <a:latin typeface="Eras Medium ITC" panose="020B0602030504020804" pitchFamily="34" charset="0"/>
              </a:rPr>
            </a:fld>
            <a:endParaRPr lang="ru-RU" altLang="x-none">
              <a:latin typeface="Eras Medium ITC" panose="020B06020305040208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x-none"/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x-none"/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x-none"/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x-none"/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x-none"/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x-none"/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rtlCol="0" anchor="t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ru-RU" altLang="x-none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x-none"/>
            </a:fld>
            <a:endParaRPr lang="ru-RU" alt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3.png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x-none" dirty="0"/>
              <a:t>Образец заголовка</a:t>
            </a:r>
            <a:endParaRPr lang="ru-RU" altLang="x-none" dirty="0"/>
          </a:p>
        </p:txBody>
      </p:sp>
      <p:sp>
        <p:nvSpPr>
          <p:cNvPr id="6147" name="Rectangle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x-none" dirty="0"/>
              <a:t>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lang="ru-RU" altLang="x-none" dirty="0"/>
          </a:p>
        </p:txBody>
      </p:sp>
      <p:sp>
        <p:nvSpPr>
          <p:cNvPr id="6148" name="Rectangle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ru-RU" altLang="x-none"/>
          </a:p>
        </p:txBody>
      </p:sp>
      <p:sp>
        <p:nvSpPr>
          <p:cNvPr id="6149" name="Rectangle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ru-RU" altLang="x-none"/>
          </a:p>
        </p:txBody>
      </p:sp>
      <p:sp>
        <p:nvSpPr>
          <p:cNvPr id="6150" name="Rectangle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ru-RU" altLang="x-none"/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1pPr>
      <a:lvl2pPr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 panose="020B0604020202020204"/>
        </a:defRPr>
      </a:lvl2pPr>
      <a:lvl3pPr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 panose="020B0604020202020204"/>
        </a:defRPr>
      </a:lvl3pPr>
      <a:lvl4pPr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 panose="020B0604020202020204"/>
        </a:defRPr>
      </a:lvl4pPr>
      <a:lvl5pPr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 panose="020B0604020202020204"/>
        </a:defRPr>
      </a:lvl5pPr>
      <a:lvl6pPr marL="4572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 panose="020B0604020202020204"/>
        </a:defRPr>
      </a:lvl6pPr>
      <a:lvl7pPr marL="9144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 panose="020B0604020202020204"/>
        </a:defRPr>
      </a:lvl7pPr>
      <a:lvl8pPr marL="13716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 panose="020B0604020202020204"/>
        </a:defRPr>
      </a:lvl8pPr>
      <a:lvl9pPr marL="18288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 panose="020B0604020202020204"/>
        </a:defRPr>
      </a:lvl9pPr>
    </p:titleStyle>
    <p:bodyStyle>
      <a:lvl1pPr marL="342900" indent="-342900" algn="l" fontAlgn="base">
        <a:spcBef>
          <a:spcPct val="20000"/>
        </a:spcBef>
        <a:spcAft>
          <a:spcPct val="0"/>
        </a:spcAft>
        <a:buChar char="•"/>
        <a:defRPr sz="3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742950" indent="-285750" algn="l" fontAlgn="base">
        <a:spcBef>
          <a:spcPct val="20000"/>
        </a:spcBef>
        <a:spcAft>
          <a:spcPct val="0"/>
        </a:spcAft>
        <a:buChar char="–"/>
        <a:defRPr sz="2800">
          <a:solidFill>
            <a:schemeClr val="tx1">
              <a:alpha val="100000"/>
            </a:schemeClr>
          </a:solidFill>
          <a:latin typeface="+mn-lt"/>
        </a:defRPr>
      </a:lvl2pPr>
      <a:lvl3pPr marL="1143000" indent="-228600" algn="l" fontAlgn="base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alpha val="100000"/>
            </a:schemeClr>
          </a:solidFill>
          <a:latin typeface="+mn-lt"/>
        </a:defRPr>
      </a:lvl3pPr>
      <a:lvl4pPr marL="1600200" indent="-228600" algn="l" fontAlgn="base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alpha val="100000"/>
            </a:schemeClr>
          </a:solidFill>
          <a:latin typeface="+mn-lt"/>
        </a:defRPr>
      </a:lvl4pPr>
      <a:lvl5pPr marL="20574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170" name="Flowchart: Document 6"/>
          <p:cNvSpPr/>
          <p:nvPr/>
        </p:nvSpPr>
        <p:spPr>
          <a:xfrm rot="10800000">
            <a:off x="0" y="773113"/>
            <a:ext cx="9144000" cy="5932487"/>
          </a:xfrm>
          <a:prstGeom prst="flowChartDocument">
            <a:avLst/>
          </a:prstGeom>
          <a:gradFill rotWithShape="0">
            <a:gsLst>
              <a:gs pos="0">
                <a:srgbClr val="0000FF">
                  <a:alpha val="0"/>
                </a:srgbClr>
              </a:gs>
              <a:gs pos="64999">
                <a:srgbClr val="0000FF">
                  <a:alpha val="35749"/>
                </a:srgbClr>
              </a:gs>
            </a:gsLst>
            <a:lin ang="4800000" scaled="1"/>
            <a:tileRect/>
          </a:gradFill>
          <a:ln w="9525">
            <a:noFill/>
          </a:ln>
        </p:spPr>
        <p:txBody>
          <a:bodyPr anchor="ctr" anchorCtr="0"/>
          <a:p>
            <a:pPr lvl="0" algn="ctr" eaLnBrk="1" hangingPunct="1"/>
            <a:endParaRPr lang="en-US" altLang="x-none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7171" name="Flowchart: Document 7"/>
          <p:cNvSpPr/>
          <p:nvPr/>
        </p:nvSpPr>
        <p:spPr>
          <a:xfrm rot="10800000">
            <a:off x="0" y="990600"/>
            <a:ext cx="9144000" cy="4830763"/>
          </a:xfrm>
          <a:prstGeom prst="flowChartDocument">
            <a:avLst/>
          </a:prstGeom>
          <a:gradFill rotWithShape="0">
            <a:gsLst>
              <a:gs pos="0">
                <a:srgbClr val="0000FF">
                  <a:alpha val="0"/>
                </a:srgbClr>
              </a:gs>
              <a:gs pos="64999">
                <a:srgbClr val="0000FF">
                  <a:alpha val="19499"/>
                </a:srgbClr>
              </a:gs>
            </a:gsLst>
            <a:lin ang="4800000" scaled="1"/>
            <a:tileRect/>
          </a:gradFill>
          <a:ln w="9525">
            <a:noFill/>
          </a:ln>
        </p:spPr>
        <p:txBody>
          <a:bodyPr anchor="ctr" anchorCtr="0"/>
          <a:p>
            <a:pPr lvl="0" algn="ctr" eaLnBrk="1" hangingPunct="1"/>
            <a:endParaRPr lang="en-US" altLang="x-none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7172" name="Rectangle 8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tIns="9144" rIns="0" bIns="9144" anchor="b" anchorCtr="0"/>
          <a:p>
            <a:pPr lvl="0"/>
            <a:r>
              <a:rPr lang="en-US" altLang="ru-RU" dirty="0"/>
              <a:t>Click to edit Master title style</a:t>
            </a:r>
            <a:endParaRPr lang="en-US" altLang="ru-RU" dirty="0"/>
          </a:p>
        </p:txBody>
      </p:sp>
      <p:sp>
        <p:nvSpPr>
          <p:cNvPr id="7173" name="Rectangle 29"/>
          <p:cNvSpPr>
            <a:spLocks noGrp="1"/>
          </p:cNvSpPr>
          <p:nvPr>
            <p:ph type="body" idx="1"/>
          </p:nvPr>
        </p:nvSpPr>
        <p:spPr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ru-RU" dirty="0"/>
              <a:t>Click to edit Master text styles</a:t>
            </a:r>
            <a:endParaRPr lang="en-US" altLang="ru-RU" dirty="0"/>
          </a:p>
          <a:p>
            <a:pPr lvl="1"/>
            <a:r>
              <a:rPr lang="en-US" altLang="ru-RU" dirty="0"/>
              <a:t>Second level</a:t>
            </a:r>
            <a:endParaRPr lang="en-US" altLang="ru-RU" dirty="0"/>
          </a:p>
          <a:p>
            <a:pPr lvl="2"/>
            <a:r>
              <a:rPr lang="en-US" altLang="ru-RU" dirty="0"/>
              <a:t>Third level</a:t>
            </a:r>
            <a:endParaRPr lang="en-US" altLang="ru-RU" dirty="0"/>
          </a:p>
          <a:p>
            <a:pPr lvl="3"/>
            <a:r>
              <a:rPr lang="en-US" altLang="ru-RU" dirty="0"/>
              <a:t>Fourth level</a:t>
            </a:r>
            <a:endParaRPr lang="en-US" altLang="ru-RU" dirty="0"/>
          </a:p>
          <a:p>
            <a:pPr lvl="4"/>
            <a:r>
              <a:rPr lang="en-US" altLang="ru-RU" dirty="0"/>
              <a:t>Fifth level</a:t>
            </a:r>
            <a:endParaRPr lang="en-US" altLang="ru-RU" dirty="0"/>
          </a:p>
          <a:p>
            <a:pPr lvl="4"/>
            <a:r>
              <a:rPr lang="en-US" altLang="ru-RU" dirty="0"/>
              <a:t>Sixth level</a:t>
            </a:r>
            <a:endParaRPr lang="en-US" altLang="ru-RU" dirty="0"/>
          </a:p>
          <a:p>
            <a:pPr lvl="4"/>
            <a:r>
              <a:rPr lang="en-US" altLang="ru-RU" dirty="0"/>
              <a:t>Seventh level</a:t>
            </a:r>
            <a:endParaRPr lang="en-US" altLang="ru-RU" dirty="0"/>
          </a:p>
          <a:p>
            <a:pPr lvl="4"/>
            <a:r>
              <a:rPr lang="en-US" altLang="ru-RU" dirty="0"/>
              <a:t>Eighth level</a:t>
            </a:r>
            <a:endParaRPr lang="en-US" altLang="ru-RU" dirty="0"/>
          </a:p>
          <a:p>
            <a:pPr lvl="4"/>
            <a:r>
              <a:rPr lang="en-US" altLang="ru-RU" dirty="0"/>
              <a:t>Ninth level</a:t>
            </a:r>
            <a:endParaRPr lang="en-US" altLang="ru-RU" dirty="0"/>
          </a:p>
        </p:txBody>
      </p:sp>
      <p:sp>
        <p:nvSpPr>
          <p:cNvPr id="7174" name="Rectangl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>
                <a:solidFill>
                  <a:srgbClr val="BCB7A8"/>
                </a:solidFill>
                <a:latin typeface="Corbel" panose="020B0503020204020204"/>
              </a:defRPr>
            </a:lvl1pPr>
          </a:lstStyle>
          <a:p>
            <a:pPr lvl="0" eaLnBrk="1" hangingPunct="1"/>
            <a:fld id="{BB962C8B-B14F-4D97-AF65-F5344CB8AC3E}" type="datetime2">
              <a:rPr lang="en-US" altLang="ru-RU"/>
            </a:fld>
            <a:endParaRPr lang="en-US" altLang="ru-RU"/>
          </a:p>
        </p:txBody>
      </p:sp>
      <p:sp>
        <p:nvSpPr>
          <p:cNvPr id="7175" name="Rectangle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lIns="0" anchor="b" anchorCtr="0"/>
          <a:lstStyle>
            <a:lvl1pPr>
              <a:defRPr sz="1200">
                <a:solidFill>
                  <a:srgbClr val="BCB7A8"/>
                </a:solidFill>
                <a:latin typeface="Corbel" panose="020B0503020204020204"/>
              </a:defRPr>
            </a:lvl1pPr>
          </a:lstStyle>
          <a:p>
            <a:pPr lvl="0" eaLnBrk="1" hangingPunct="1"/>
            <a:endParaRPr lang="en-US" altLang="x-none"/>
          </a:p>
        </p:txBody>
      </p:sp>
      <p:sp>
        <p:nvSpPr>
          <p:cNvPr id="7176" name="Rectangle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ln w="9525">
            <a:noFill/>
          </a:ln>
        </p:spPr>
        <p:txBody>
          <a:bodyPr rIns="0" anchor="b" anchorCtr="0"/>
          <a:lstStyle>
            <a:lvl1pPr algn="r">
              <a:defRPr sz="1400">
                <a:solidFill>
                  <a:srgbClr val="BCB7A8"/>
                </a:solidFill>
                <a:latin typeface="Corbel" panose="020B0503020204020204"/>
              </a:defRPr>
            </a:lvl1pPr>
          </a:lstStyle>
          <a:p>
            <a:pPr lvl="0" eaLnBrk="1" hangingPunct="1"/>
            <a:fld id="{9A0DB2DC-4C9A-4742-B13C-FB6460FD3503}" type="slidenum">
              <a:rPr lang="en-US" altLang="ru-RU"/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lvl1pPr algn="l" rtl="0" latinLnBrk="0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latinLnBrk="0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1190" indent="-274320" algn="l" rtl="0" latinLnBrk="0">
        <a:spcBef>
          <a:spcPct val="20000"/>
        </a:spcBef>
        <a:buClr>
          <a:schemeClr val="accent2"/>
        </a:buClr>
        <a:buFont typeface="Wingdings 2" panose="05020102010507070707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290" indent="-274320" algn="l" rtl="0" latinLnBrk="0">
        <a:spcBef>
          <a:spcPct val="20000"/>
        </a:spcBef>
        <a:buClr>
          <a:schemeClr val="accent3"/>
        </a:buClr>
        <a:buFont typeface="Wingdings 2" panose="05020102010507070707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latinLnBrk="0">
        <a:spcBef>
          <a:spcPct val="20000"/>
        </a:spcBef>
        <a:buClr>
          <a:schemeClr val="accent4"/>
        </a:buClr>
        <a:buFont typeface="Wingdings 2" panose="05020102010507070707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10" indent="-228600" algn="l" rtl="0" latinLnBrk="0">
        <a:spcBef>
          <a:spcPct val="20000"/>
        </a:spcBef>
        <a:buClr>
          <a:schemeClr val="accent5"/>
        </a:buClr>
        <a:buFont typeface="Wingdings 2" panose="05020102010507070707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225" indent="-228600" algn="l" rtl="0" latinLnBrk="0">
        <a:spcBef>
          <a:spcPct val="20000"/>
        </a:spcBef>
        <a:buClr>
          <a:schemeClr val="accent6"/>
        </a:buClr>
        <a:buFont typeface="Wingdings 2" panose="05020102010507070707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350" indent="-228600" algn="l" rtl="0" latinLnBrk="0">
        <a:spcBef>
          <a:spcPct val="20000"/>
        </a:spcBef>
        <a:buClr>
          <a:schemeClr val="tx2"/>
        </a:buClr>
        <a:buFont typeface="Wingdings 2" panose="05020102010507070707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535" indent="-182880" algn="l" rtl="0" latinLnBrk="0">
        <a:spcBef>
          <a:spcPct val="20000"/>
        </a:spcBef>
        <a:buClr>
          <a:schemeClr val="tx2"/>
        </a:buClr>
        <a:buFont typeface="Wingdings 2" panose="05020102010507070707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830" indent="-182880" algn="l" rtl="0" latinLnBrk="0">
        <a:spcBef>
          <a:spcPct val="20000"/>
        </a:spcBef>
        <a:buClr>
          <a:schemeClr val="tx2"/>
        </a:buClr>
        <a:buFont typeface="Wingdings 2" panose="05020102010507070707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8194" name="Shape 12"/>
          <p:cNvSpPr/>
          <p:nvPr/>
        </p:nvSpPr>
        <p:spPr>
          <a:xfrm>
            <a:off x="715963" y="5002213"/>
            <a:ext cx="3802062" cy="1443037"/>
          </a:xfrm>
          <a:custGeom>
            <a:avLst/>
            <a:gdLst>
              <a:gd name="txL" fmla="*/ 0 w 5760"/>
              <a:gd name="txT" fmla="*/ 0 h 528"/>
              <a:gd name="txR" fmla="*/ 0 w 5760"/>
              <a:gd name="txB" fmla="*/ 0 h 528"/>
            </a:gd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txL" t="txT" r="txR" b="tx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</a:ln>
        </p:spPr>
        <p:txBody>
          <a:bodyPr/>
          <a:p>
            <a:pPr lvl="0" eaLnBrk="1" hangingPunct="1"/>
            <a:endParaRPr lang="en-US" altLang="x-none">
              <a:latin typeface="Eras Medium ITC" panose="020B0602030504020804" pitchFamily="34" charset="0"/>
            </a:endParaRPr>
          </a:p>
        </p:txBody>
      </p:sp>
      <p:sp>
        <p:nvSpPr>
          <p:cNvPr id="8195" name="Shape 11"/>
          <p:cNvSpPr/>
          <p:nvPr/>
        </p:nvSpPr>
        <p:spPr>
          <a:xfrm>
            <a:off x="-53975" y="5784850"/>
            <a:ext cx="3802063" cy="838200"/>
          </a:xfrm>
          <a:custGeom>
            <a:avLst/>
            <a:gdLst>
              <a:gd name="txL" fmla="*/ 0 w 5760"/>
              <a:gd name="txT" fmla="*/ 0 h 528"/>
              <a:gd name="txR" fmla="*/ 0 w 5760"/>
              <a:gd name="txB" fmla="*/ 0 h 528"/>
            </a:gd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txL" t="txT" r="txR" b="tx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pPr lvl="0" eaLnBrk="1" hangingPunct="1"/>
            <a:endParaRPr lang="en-US" altLang="x-none">
              <a:latin typeface="Eras Medium ITC" panose="020B0602030504020804" pitchFamily="34" charset="0"/>
            </a:endParaRPr>
          </a:p>
        </p:txBody>
      </p:sp>
      <p:grpSp>
        <p:nvGrpSpPr>
          <p:cNvPr id="8198" name="Right Triangle 13"/>
          <p:cNvGrpSpPr/>
          <p:nvPr userDrawn="1"/>
        </p:nvGrpSpPr>
        <p:grpSpPr>
          <a:xfrm>
            <a:off x="-6350" y="5791200"/>
            <a:ext cx="3408363" cy="1085850"/>
            <a:chOff x="-4" y="3648"/>
            <a:chExt cx="2147" cy="684"/>
          </a:xfrm>
        </p:grpSpPr>
        <p:pic>
          <p:nvPicPr>
            <p:cNvPr id="8196" name="Изображение 8195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-4" y="3648"/>
              <a:ext cx="2147" cy="6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7" name="Текстовое поле 8196"/>
            <p:cNvSpPr txBox="1"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lvl="0" algn="ctr" eaLnBrk="1" hangingPunct="1"/>
              <a:endParaRPr lang="en-US" altLang="x-none">
                <a:solidFill>
                  <a:srgbClr val="FFFFFF"/>
                </a:solidFill>
                <a:latin typeface="Eras Medium ITC" panose="020B0602030504020804" pitchFamily="34" charset="0"/>
              </a:endParaRPr>
            </a:p>
          </p:txBody>
        </p:sp>
      </p:grpSp>
      <p:pic>
        <p:nvPicPr>
          <p:cNvPr id="8199" name="Изображение 8198"/>
          <p:cNvPicPr/>
          <p:nvPr/>
        </p:nvPicPr>
        <p:blipFill>
          <a:blip r:embed="rId12"/>
          <a:stretch>
            <a:fillRect/>
          </a:stretch>
        </p:blipFill>
        <p:spPr>
          <a:xfrm>
            <a:off x="-19050" y="5778500"/>
            <a:ext cx="3427413" cy="1103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Rectang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ru-RU" dirty="0"/>
              <a:t>Click to edit Master title style</a:t>
            </a:r>
            <a:endParaRPr lang="en-US" altLang="ru-RU" dirty="0"/>
          </a:p>
        </p:txBody>
      </p:sp>
      <p:sp>
        <p:nvSpPr>
          <p:cNvPr id="8201" name="Rectangl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ru-RU" dirty="0"/>
              <a:t>Click to edit Master text styles</a:t>
            </a:r>
            <a:endParaRPr lang="en-US" altLang="ru-RU" dirty="0"/>
          </a:p>
          <a:p>
            <a:pPr lvl="1"/>
            <a:r>
              <a:rPr lang="en-US" altLang="ru-RU" dirty="0"/>
              <a:t>Second level</a:t>
            </a:r>
            <a:endParaRPr lang="en-US" altLang="ru-RU" dirty="0"/>
          </a:p>
          <a:p>
            <a:pPr lvl="2"/>
            <a:r>
              <a:rPr lang="en-US" altLang="ru-RU" dirty="0"/>
              <a:t>Third level</a:t>
            </a:r>
            <a:endParaRPr lang="en-US" altLang="ru-RU" dirty="0"/>
          </a:p>
          <a:p>
            <a:pPr lvl="3"/>
            <a:r>
              <a:rPr lang="en-US" altLang="ru-RU" dirty="0"/>
              <a:t>Fourth level</a:t>
            </a:r>
            <a:endParaRPr lang="en-US" altLang="ru-RU" dirty="0"/>
          </a:p>
          <a:p>
            <a:pPr lvl="4"/>
            <a:r>
              <a:rPr lang="en-US" altLang="ru-RU" dirty="0"/>
              <a:t>Fifth level</a:t>
            </a:r>
            <a:endParaRPr lang="en-US" altLang="ru-RU" dirty="0"/>
          </a:p>
          <a:p>
            <a:pPr lvl="4"/>
            <a:r>
              <a:rPr lang="en-US" altLang="ru-RU" dirty="0"/>
              <a:t>Sixth level</a:t>
            </a:r>
            <a:endParaRPr lang="en-US" altLang="ru-RU" dirty="0"/>
          </a:p>
          <a:p>
            <a:pPr lvl="4"/>
            <a:r>
              <a:rPr lang="en-US" altLang="ru-RU" dirty="0"/>
              <a:t>Seventh level</a:t>
            </a:r>
            <a:endParaRPr lang="en-US" altLang="ru-RU" dirty="0"/>
          </a:p>
          <a:p>
            <a:pPr lvl="4"/>
            <a:r>
              <a:rPr lang="en-US" altLang="ru-RU" dirty="0"/>
              <a:t>Eighth level</a:t>
            </a:r>
            <a:endParaRPr lang="en-US" altLang="ru-RU" dirty="0"/>
          </a:p>
          <a:p>
            <a:pPr lvl="4"/>
            <a:r>
              <a:rPr lang="en-US" altLang="ru-RU" dirty="0"/>
              <a:t>Ninth level</a:t>
            </a:r>
            <a:endParaRPr lang="en-US" altLang="ru-RU" dirty="0"/>
          </a:p>
        </p:txBody>
      </p:sp>
      <p:sp>
        <p:nvSpPr>
          <p:cNvPr id="8202" name="Rectangl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000">
                <a:latin typeface="Eras Medium ITC" panose="020B0602030504020804" pitchFamily="34" charset="0"/>
              </a:defRPr>
            </a:lvl1pPr>
          </a:lstStyle>
          <a:p>
            <a:pPr lvl="0" eaLnBrk="1" hangingPunct="1"/>
            <a:fld id="{BB962C8B-B14F-4D97-AF65-F5344CB8AC3E}" type="datetime2">
              <a:rPr lang="en-US" altLang="ru-RU"/>
            </a:fld>
            <a:endParaRPr lang="en-US" altLang="ru-RU"/>
          </a:p>
        </p:txBody>
      </p:sp>
      <p:sp>
        <p:nvSpPr>
          <p:cNvPr id="8203" name="Rectangl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000">
                <a:latin typeface="Eras Medium ITC" panose="020B0602030504020804" pitchFamily="34" charset="0"/>
              </a:defRPr>
            </a:lvl1pPr>
          </a:lstStyle>
          <a:p>
            <a:pPr lvl="0" eaLnBrk="1" hangingPunct="1"/>
            <a:endParaRPr lang="en-US" altLang="x-none"/>
          </a:p>
        </p:txBody>
      </p:sp>
      <p:sp>
        <p:nvSpPr>
          <p:cNvPr id="8204" name="Rectangl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000">
                <a:latin typeface="Eras Medium ITC" panose="020B06020305040208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ru-RU"/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sldNum="0" hdr="0" ftr="0" dt="0"/>
  <p:txStyles>
    <p:titleStyle>
      <a:lvl1pPr algn="l" rtl="0" latinLnBrk="0">
        <a:spcBef>
          <a:spcPct val="0"/>
        </a:spcBef>
        <a:buNone/>
        <a:defRPr sz="4800" b="1" kern="1200">
          <a:solidFill>
            <a:schemeClr val="tx2"/>
          </a:solidFill>
          <a:effectLst>
            <a:outerShdw blurRad="38100" dist="381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74320" algn="l" rtl="0" latinLnBrk="0">
        <a:spcBef>
          <a:spcPts val="0"/>
        </a:spcBef>
        <a:buClr>
          <a:schemeClr val="accent1"/>
        </a:buClr>
        <a:buSzPct val="75000"/>
        <a:buFont typeface="Wingdings 3" panose="05040102010807070707"/>
        <a:buChar char="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latinLnBrk="0">
        <a:spcBef>
          <a:spcPct val="20000"/>
        </a:spcBef>
        <a:buClr>
          <a:schemeClr val="accent1"/>
        </a:buClr>
        <a:buFont typeface="Verdana" panose="020B0604030504040204"/>
        <a:buChar char="◦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latinLnBrk="0">
        <a:spcBef>
          <a:spcPct val="20000"/>
        </a:spcBef>
        <a:buClr>
          <a:schemeClr val="accent2"/>
        </a:buClr>
        <a:buSzPct val="100000"/>
        <a:buFont typeface="Wingdings 2" panose="05020102010507070707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latinLnBrk="0">
        <a:spcBef>
          <a:spcPct val="20000"/>
        </a:spcBef>
        <a:buClr>
          <a:schemeClr val="accent2"/>
        </a:buClr>
        <a:buFont typeface="Wingdings 2" panose="05020102010507070707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latinLnBrk="0">
        <a:spcBef>
          <a:spcPct val="20000"/>
        </a:spcBef>
        <a:buClr>
          <a:schemeClr val="accent2"/>
        </a:buClr>
        <a:buFont typeface="Wingdings 2" panose="05020102010507070707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latinLnBrk="0">
        <a:spcBef>
          <a:spcPct val="20000"/>
        </a:spcBef>
        <a:buClr>
          <a:schemeClr val="accent3"/>
        </a:buClr>
        <a:buFont typeface="Wingdings 2" panose="05020102010507070707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latinLnBrk="0">
        <a:spcBef>
          <a:spcPct val="20000"/>
        </a:spcBef>
        <a:buClr>
          <a:schemeClr val="accent3"/>
        </a:buClr>
        <a:buFont typeface="Wingdings 2" panose="05020102010507070707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latinLnBrk="0">
        <a:spcBef>
          <a:spcPct val="20000"/>
        </a:spcBef>
        <a:buClr>
          <a:schemeClr val="accent3"/>
        </a:buClr>
        <a:buFont typeface="Wingdings 2" panose="05020102010507070707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latinLnBrk="0">
        <a:spcBef>
          <a:spcPct val="20000"/>
        </a:spcBef>
        <a:buClr>
          <a:schemeClr val="accent3"/>
        </a:buClr>
        <a:buFont typeface="Wingdings 2" panose="05020102010507070707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0.x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10.xml"/><Relationship Id="rId7" Type="http://schemas.openxmlformats.org/officeDocument/2006/relationships/oleObject" Target="../embeddings/oleObject9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image" Target="../media/image13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8.wmf"/><Relationship Id="rId10" Type="http://schemas.openxmlformats.org/officeDocument/2006/relationships/vmlDrawing" Target="../drawings/vmlDrawing5.vml"/><Relationship Id="rId1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Заголовок 29696"/>
          <p:cNvPicPr>
            <a:picLocks noGrp="1"/>
          </p:cNvPicPr>
          <p:nvPr>
            <p:ph type="ctrTitle"/>
          </p:nvPr>
        </p:nvPicPr>
        <p:blipFill>
          <a:blip r:embed="rId1"/>
          <a:stretch>
            <a:fillRect/>
          </a:stretch>
        </p:blipFill>
        <p:spPr>
          <a:xfrm>
            <a:off x="103188" y="2584450"/>
            <a:ext cx="8918575" cy="2395538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6" name="Parallelogram 18434"/>
          <p:cNvSpPr/>
          <p:nvPr/>
        </p:nvSpPr>
        <p:spPr>
          <a:xfrm>
            <a:off x="684213" y="4652963"/>
            <a:ext cx="7416800" cy="1419225"/>
          </a:xfrm>
          <a:prstGeom prst="parallelogram">
            <a:avLst>
              <a:gd name="adj" fmla="val 13064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3077" name="Straight Connector 18436"/>
          <p:cNvSpPr/>
          <p:nvPr/>
        </p:nvSpPr>
        <p:spPr>
          <a:xfrm>
            <a:off x="3733800" y="4221163"/>
            <a:ext cx="1079500" cy="1871662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079" name="Shape 184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684338"/>
          </a:xfrm>
          <a:solidFill>
            <a:srgbClr val="FFFFCC">
              <a:alpha val="100000"/>
            </a:srgb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ru-RU" altLang="x-none"/>
              <a:t>Дано: </a:t>
            </a:r>
            <a:endParaRPr lang="ru-RU" altLang="x-none"/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ru-RU" altLang="x-none"/>
              <a:t>Доказать: </a:t>
            </a:r>
            <a:r>
              <a:rPr lang="en-US" altLang="ru-RU" sz="3600" i="1">
                <a:latin typeface="Times New Roman" panose="02020603050405020304" pitchFamily="18" charset="0"/>
              </a:rPr>
              <a:t>b</a:t>
            </a:r>
            <a:r>
              <a:rPr lang="en-US" altLang="ru-RU"/>
              <a:t> </a:t>
            </a:r>
            <a:r>
              <a:rPr lang="ru-RU" altLang="x-none"/>
              <a:t>и      имеют общую точку, причем она единственная</a:t>
            </a:r>
            <a:endParaRPr lang="ru-RU" altLang="x-none"/>
          </a:p>
        </p:txBody>
      </p:sp>
      <p:sp>
        <p:nvSpPr>
          <p:cNvPr id="3080" name="Straight Connector 18439"/>
          <p:cNvSpPr/>
          <p:nvPr/>
        </p:nvSpPr>
        <p:spPr>
          <a:xfrm>
            <a:off x="3692525" y="4149725"/>
            <a:ext cx="663575" cy="11509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1" name="Straight Connector 18440"/>
          <p:cNvSpPr/>
          <p:nvPr/>
        </p:nvSpPr>
        <p:spPr>
          <a:xfrm>
            <a:off x="5511800" y="6073775"/>
            <a:ext cx="331788" cy="5762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2" name="Straight Connector 18441"/>
          <p:cNvSpPr/>
          <p:nvPr/>
        </p:nvSpPr>
        <p:spPr>
          <a:xfrm>
            <a:off x="4840288" y="4911725"/>
            <a:ext cx="652462" cy="1130300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083" name="Straight Connector 18442"/>
          <p:cNvSpPr/>
          <p:nvPr/>
        </p:nvSpPr>
        <p:spPr>
          <a:xfrm>
            <a:off x="4797425" y="6073775"/>
            <a:ext cx="331788" cy="5762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4" name="TextBox 18443"/>
          <p:cNvSpPr txBox="1"/>
          <p:nvPr/>
        </p:nvSpPr>
        <p:spPr>
          <a:xfrm>
            <a:off x="4622800" y="6216650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endParaRPr lang="ru-RU" altLang="x-none" sz="36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5" name="TextBox 18444"/>
          <p:cNvSpPr txBox="1"/>
          <p:nvPr/>
        </p:nvSpPr>
        <p:spPr>
          <a:xfrm>
            <a:off x="5791200" y="6153150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ru-RU" altLang="x-none" sz="36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6" name="Oval 18445"/>
          <p:cNvSpPr/>
          <p:nvPr/>
        </p:nvSpPr>
        <p:spPr>
          <a:xfrm flipH="1">
            <a:off x="4270375" y="5224463"/>
            <a:ext cx="119063" cy="119062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3087" name="Oval 18446"/>
          <p:cNvSpPr/>
          <p:nvPr/>
        </p:nvSpPr>
        <p:spPr>
          <a:xfrm flipH="1">
            <a:off x="4859338" y="4975225"/>
            <a:ext cx="119062" cy="119063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solidFill>
                <a:srgbClr val="000000"/>
              </a:solidFill>
            </a:endParaRPr>
          </a:p>
        </p:txBody>
      </p:sp>
      <p:graphicFrame>
        <p:nvGraphicFramePr>
          <p:cNvPr id="3073" name="Object 16"/>
          <p:cNvGraphicFramePr/>
          <p:nvPr/>
        </p:nvGraphicFramePr>
        <p:xfrm>
          <a:off x="1325563" y="5643563"/>
          <a:ext cx="5270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52400" imgH="139700" progId="Equation.3">
                  <p:embed/>
                </p:oleObj>
              </mc:Choice>
              <mc:Fallback>
                <p:oleObj name="" r:id="rId1" imgW="152400" imgH="139700" progId="Equation.3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25563" y="5643563"/>
                        <a:ext cx="527050" cy="350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Straight Connector 18448"/>
          <p:cNvSpPr/>
          <p:nvPr/>
        </p:nvSpPr>
        <p:spPr>
          <a:xfrm>
            <a:off x="4211638" y="3789363"/>
            <a:ext cx="647700" cy="11525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3074" name="Object 18"/>
          <p:cNvGraphicFramePr/>
          <p:nvPr/>
        </p:nvGraphicFramePr>
        <p:xfrm>
          <a:off x="1614488" y="1490663"/>
          <a:ext cx="93821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241300" imgH="254000" progId="Equation.3">
                  <p:embed/>
                </p:oleObj>
              </mc:Choice>
              <mc:Fallback>
                <p:oleObj name="" r:id="rId3" imgW="241300" imgH="254000" progId="Equation.3">
                  <p:embed/>
                  <p:pic>
                    <p:nvPicPr>
                      <p:cNvPr id="0" name="Изображение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4488" y="1490663"/>
                        <a:ext cx="938212" cy="811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0"/>
          <p:cNvGraphicFramePr/>
          <p:nvPr/>
        </p:nvGraphicFramePr>
        <p:xfrm>
          <a:off x="3089275" y="2298700"/>
          <a:ext cx="6318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52400" imgH="139700" progId="Equation.3">
                  <p:embed/>
                </p:oleObj>
              </mc:Choice>
              <mc:Fallback>
                <p:oleObj name="" r:id="rId5" imgW="152400" imgH="139700" progId="Equation.3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89275" y="2298700"/>
                        <a:ext cx="631825" cy="420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Shape 20483"/>
          <p:cNvSpPr/>
          <p:nvPr/>
        </p:nvSpPr>
        <p:spPr>
          <a:xfrm>
            <a:off x="242888" y="290513"/>
            <a:ext cx="8686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>
                    <a:alpha val="10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>
                    <a:alpha val="100000"/>
                  </a:schemeClr>
                </a:solidFill>
                <a:latin typeface="Arial" panose="020B0604020202020204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>
                    <a:alpha val="100000"/>
                  </a:schemeClr>
                </a:solidFill>
                <a:latin typeface="Arial" panose="020B0604020202020204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>
                    <a:alpha val="100000"/>
                  </a:schemeClr>
                </a:solidFill>
                <a:latin typeface="Arial" panose="020B0604020202020204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>
                    <a:alpha val="100000"/>
                  </a:schemeClr>
                </a:solidFill>
                <a:latin typeface="Arial" panose="020B0604020202020204"/>
              </a:defRPr>
            </a:lvl5pPr>
          </a:lstStyle>
          <a:p>
            <a:pPr lvl="0" eaLnBrk="1" hangingPunct="1"/>
            <a:r>
              <a:rPr lang="ru-RU" altLang="x-none" sz="4000" b="1"/>
              <a:t>Лемма о параллельных прямых</a:t>
            </a:r>
            <a:endParaRPr lang="ru-RU" altLang="x-none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charRg st="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9">
                                            <p:txEl>
                                              <p:charRg st="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9">
                                            <p:txEl>
                                              <p:charRg st="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9">
                                            <p:txEl>
                                              <p:charRg st="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>
                                            <p:txEl>
                                              <p:charRg st="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1" name="Shape 15384"/>
          <p:cNvSpPr/>
          <p:nvPr/>
        </p:nvSpPr>
        <p:spPr>
          <a:xfrm>
            <a:off x="2586038" y="4611688"/>
            <a:ext cx="4349750" cy="3343275"/>
          </a:xfrm>
          <a:custGeom>
            <a:avLst/>
            <a:gdLst>
              <a:gd name="txL" fmla="*/ 0 w 2740"/>
              <a:gd name="txT" fmla="*/ 0 h 2106"/>
              <a:gd name="txR" fmla="*/ 0 w 2740"/>
              <a:gd name="txB" fmla="*/ 0 h 2106"/>
            </a:gdLst>
            <a:ahLst/>
            <a:cxnLst>
              <a:cxn ang="0">
                <a:pos x="0" y="897"/>
              </a:cxn>
              <a:cxn ang="0">
                <a:pos x="774" y="2106"/>
              </a:cxn>
              <a:cxn ang="0">
                <a:pos x="2740" y="1086"/>
              </a:cxn>
              <a:cxn ang="0">
                <a:pos x="1967" y="0"/>
              </a:cxn>
            </a:cxnLst>
            <a:rect l="txL" t="txT" r="txR" b="txB"/>
            <a:pathLst>
              <a:path w="2740" h="2106">
                <a:moveTo>
                  <a:pt x="0" y="897"/>
                </a:moveTo>
                <a:lnTo>
                  <a:pt x="774" y="2106"/>
                </a:lnTo>
                <a:lnTo>
                  <a:pt x="2740" y="1086"/>
                </a:lnTo>
                <a:lnTo>
                  <a:pt x="1967" y="0"/>
                </a:lnTo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4102" name="Parallelogram 15363"/>
          <p:cNvSpPr/>
          <p:nvPr/>
        </p:nvSpPr>
        <p:spPr>
          <a:xfrm>
            <a:off x="684213" y="4652963"/>
            <a:ext cx="7416800" cy="1419225"/>
          </a:xfrm>
          <a:prstGeom prst="parallelogram">
            <a:avLst>
              <a:gd name="adj" fmla="val 13064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4103" name="Shape 15380"/>
          <p:cNvSpPr/>
          <p:nvPr/>
        </p:nvSpPr>
        <p:spPr>
          <a:xfrm>
            <a:off x="1868488" y="3395663"/>
            <a:ext cx="3879850" cy="2692400"/>
          </a:xfrm>
          <a:custGeom>
            <a:avLst/>
            <a:gdLst>
              <a:gd name="txL" fmla="*/ 0 w 2444"/>
              <a:gd name="txT" fmla="*/ 0 h 1696"/>
              <a:gd name="txR" fmla="*/ 0 w 2444"/>
              <a:gd name="txB" fmla="*/ 0 h 1696"/>
            </a:gdLst>
            <a:ahLst/>
            <a:cxnLst>
              <a:cxn ang="0">
                <a:pos x="485" y="1696"/>
              </a:cxn>
              <a:cxn ang="0">
                <a:pos x="2444" y="790"/>
              </a:cxn>
              <a:cxn ang="0">
                <a:pos x="1917" y="0"/>
              </a:cxn>
              <a:cxn ang="0">
                <a:pos x="0" y="881"/>
              </a:cxn>
              <a:cxn ang="0">
                <a:pos x="485" y="1696"/>
              </a:cxn>
            </a:cxnLst>
            <a:rect l="txL" t="txT" r="txR" b="txB"/>
            <a:pathLst>
              <a:path w="2444" h="1696">
                <a:moveTo>
                  <a:pt x="485" y="1696"/>
                </a:moveTo>
                <a:lnTo>
                  <a:pt x="2444" y="790"/>
                </a:lnTo>
                <a:lnTo>
                  <a:pt x="1917" y="0"/>
                </a:lnTo>
                <a:lnTo>
                  <a:pt x="0" y="881"/>
                </a:lnTo>
                <a:lnTo>
                  <a:pt x="485" y="1696"/>
                </a:ln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4104" name="Straight Connector 15367"/>
          <p:cNvSpPr/>
          <p:nvPr/>
        </p:nvSpPr>
        <p:spPr>
          <a:xfrm>
            <a:off x="3733800" y="4221163"/>
            <a:ext cx="1079500" cy="1871662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106" name="Straight Connector 15364"/>
          <p:cNvSpPr/>
          <p:nvPr/>
        </p:nvSpPr>
        <p:spPr>
          <a:xfrm>
            <a:off x="3692525" y="4149725"/>
            <a:ext cx="663575" cy="11509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7" name="Straight Connector 15368"/>
          <p:cNvSpPr/>
          <p:nvPr/>
        </p:nvSpPr>
        <p:spPr>
          <a:xfrm>
            <a:off x="5511800" y="6073775"/>
            <a:ext cx="331788" cy="5762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8" name="Straight Connector 15369"/>
          <p:cNvSpPr/>
          <p:nvPr/>
        </p:nvSpPr>
        <p:spPr>
          <a:xfrm>
            <a:off x="4840288" y="4911725"/>
            <a:ext cx="652462" cy="1130300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109" name="Straight Connector 15370"/>
          <p:cNvSpPr/>
          <p:nvPr/>
        </p:nvSpPr>
        <p:spPr>
          <a:xfrm>
            <a:off x="4797425" y="6073775"/>
            <a:ext cx="331788" cy="5762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10" name="TextBox 15371"/>
          <p:cNvSpPr txBox="1"/>
          <p:nvPr/>
        </p:nvSpPr>
        <p:spPr>
          <a:xfrm>
            <a:off x="4622800" y="6216650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endParaRPr lang="ru-RU" altLang="x-none" sz="36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1" name="TextBox 15372"/>
          <p:cNvSpPr txBox="1"/>
          <p:nvPr/>
        </p:nvSpPr>
        <p:spPr>
          <a:xfrm>
            <a:off x="5791200" y="6153150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ru-RU" altLang="x-none" sz="36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2" name="Oval 15373"/>
          <p:cNvSpPr/>
          <p:nvPr/>
        </p:nvSpPr>
        <p:spPr>
          <a:xfrm flipH="1">
            <a:off x="4270375" y="5224463"/>
            <a:ext cx="119063" cy="119062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4113" name="Oval 15374"/>
          <p:cNvSpPr/>
          <p:nvPr/>
        </p:nvSpPr>
        <p:spPr>
          <a:xfrm flipH="1">
            <a:off x="4859338" y="4975225"/>
            <a:ext cx="119062" cy="119063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solidFill>
                <a:srgbClr val="000000"/>
              </a:solidFill>
            </a:endParaRPr>
          </a:p>
        </p:txBody>
      </p:sp>
      <p:graphicFrame>
        <p:nvGraphicFramePr>
          <p:cNvPr id="4097" name="Object 20"/>
          <p:cNvGraphicFramePr/>
          <p:nvPr/>
        </p:nvGraphicFramePr>
        <p:xfrm>
          <a:off x="1325563" y="5643563"/>
          <a:ext cx="5270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" imgW="152400" imgH="139700" progId="Equation.3">
                  <p:embed/>
                </p:oleObj>
              </mc:Choice>
              <mc:Fallback>
                <p:oleObj name="" r:id="rId1" imgW="152400" imgH="139700" progId="Equation.3">
                  <p:embed/>
                  <p:pic>
                    <p:nvPicPr>
                      <p:cNvPr id="0" name="Изображение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25563" y="5643563"/>
                        <a:ext cx="527050" cy="350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Straight Connector 15365"/>
          <p:cNvSpPr/>
          <p:nvPr/>
        </p:nvSpPr>
        <p:spPr>
          <a:xfrm>
            <a:off x="4211638" y="3789363"/>
            <a:ext cx="647700" cy="11525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4100" name="Object 30"/>
          <p:cNvGraphicFramePr/>
          <p:nvPr/>
        </p:nvGraphicFramePr>
        <p:xfrm>
          <a:off x="2093913" y="4622800"/>
          <a:ext cx="5270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3" imgW="152400" imgH="203200" progId="Equation.3">
                  <p:embed/>
                </p:oleObj>
              </mc:Choice>
              <mc:Fallback>
                <p:oleObj name="" r:id="rId3" imgW="152400" imgH="203200" progId="Equation.3">
                  <p:embed/>
                  <p:pic>
                    <p:nvPicPr>
                      <p:cNvPr id="0" name="Изображение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3913" y="4622800"/>
                        <a:ext cx="527050" cy="511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" name="Straight Connector 15390"/>
          <p:cNvSpPr/>
          <p:nvPr/>
        </p:nvSpPr>
        <p:spPr>
          <a:xfrm flipV="1">
            <a:off x="2638425" y="4649788"/>
            <a:ext cx="3122613" cy="1411287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17" name="TextBox 15391"/>
          <p:cNvSpPr txBox="1"/>
          <p:nvPr/>
        </p:nvSpPr>
        <p:spPr>
          <a:xfrm>
            <a:off x="2559050" y="5419725"/>
            <a:ext cx="38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3600" b="1" i="1">
                <a:solidFill>
                  <a:srgbClr val="008000"/>
                </a:solidFill>
                <a:latin typeface="Times New Roman" panose="02020603050405020304" pitchFamily="18" charset="0"/>
              </a:rPr>
              <a:t>с</a:t>
            </a:r>
            <a:endParaRPr lang="ru-RU" altLang="x-none" sz="3600" b="1" i="1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8" name="TextBox 15392"/>
          <p:cNvSpPr txBox="1"/>
          <p:nvPr/>
        </p:nvSpPr>
        <p:spPr>
          <a:xfrm>
            <a:off x="4010025" y="5314950"/>
            <a:ext cx="463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3600" b="1" i="1">
                <a:latin typeface="Times New Roman" panose="02020603050405020304" pitchFamily="18" charset="0"/>
              </a:rPr>
              <a:t>Р</a:t>
            </a:r>
            <a:endParaRPr lang="ru-RU" altLang="x-none" sz="3600" b="1" i="1">
              <a:latin typeface="Times New Roman" panose="02020603050405020304" pitchFamily="18" charset="0"/>
            </a:endParaRPr>
          </a:p>
        </p:txBody>
      </p:sp>
      <p:sp>
        <p:nvSpPr>
          <p:cNvPr id="4119" name="TextBox 15393"/>
          <p:cNvSpPr txBox="1"/>
          <p:nvPr/>
        </p:nvSpPr>
        <p:spPr>
          <a:xfrm>
            <a:off x="5014913" y="4870450"/>
            <a:ext cx="590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3600" b="1" i="1">
                <a:latin typeface="Times New Roman" panose="02020603050405020304" pitchFamily="18" charset="0"/>
              </a:rPr>
              <a:t>М</a:t>
            </a:r>
            <a:endParaRPr lang="ru-RU" altLang="x-none" sz="3600" b="1" i="1">
              <a:latin typeface="Times New Roman" panose="02020603050405020304" pitchFamily="18" charset="0"/>
            </a:endParaRPr>
          </a:p>
        </p:txBody>
      </p:sp>
      <p:sp>
        <p:nvSpPr>
          <p:cNvPr id="4122" name="Shape 18438"/>
          <p:cNvSpPr/>
          <p:nvPr/>
        </p:nvSpPr>
        <p:spPr>
          <a:xfrm>
            <a:off x="457200" y="1600200"/>
            <a:ext cx="8229600" cy="1684338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>
                    <a:alpha val="100000"/>
                  </a:schemeClr>
                </a:solidFill>
                <a:latin typeface="+mn-lt"/>
              </a:defRPr>
            </a:lvl2pPr>
            <a:lvl3pPr marL="1143000" indent="-228600" algn="l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alpha val="100000"/>
                  </a:schemeClr>
                </a:solidFill>
                <a:latin typeface="+mn-lt"/>
              </a:defRPr>
            </a:lvl3pPr>
            <a:lvl4pPr marL="1600200" indent="-228600" algn="l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alpha val="100000"/>
                  </a:schemeClr>
                </a:solidFill>
                <a:latin typeface="+mn-lt"/>
              </a:defRPr>
            </a:lvl4pPr>
            <a:lvl5pPr marL="20574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alpha val="100000"/>
                  </a:schemeClr>
                </a:solidFill>
                <a:latin typeface="+mn-lt"/>
              </a:defRPr>
            </a:lvl5pPr>
          </a:lstStyle>
          <a:p>
            <a:pPr marL="0" lvl="0" indent="0" defTabSz="914400" eaLnBrk="1" hangingPunct="1">
              <a:lnSpc>
                <a:spcPct val="90000"/>
              </a:lnSpc>
              <a:buNone/>
            </a:pPr>
            <a:r>
              <a:rPr lang="ru-RU" altLang="x-none"/>
              <a:t>Дано: </a:t>
            </a:r>
            <a:endParaRPr lang="ru-RU" altLang="x-none"/>
          </a:p>
          <a:p>
            <a:pPr marL="0" lvl="0" indent="0" defTabSz="914400" eaLnBrk="1" hangingPunct="1">
              <a:lnSpc>
                <a:spcPct val="90000"/>
              </a:lnSpc>
              <a:buNone/>
            </a:pPr>
            <a:r>
              <a:rPr lang="ru-RU" altLang="x-none"/>
              <a:t>Доказать: </a:t>
            </a:r>
            <a:r>
              <a:rPr lang="en-US" altLang="ru-RU" sz="3600" i="1">
                <a:latin typeface="Times New Roman" panose="02020603050405020304" pitchFamily="18" charset="0"/>
              </a:rPr>
              <a:t>b</a:t>
            </a:r>
            <a:r>
              <a:rPr lang="en-US" altLang="ru-RU"/>
              <a:t> </a:t>
            </a:r>
            <a:r>
              <a:rPr lang="ru-RU" altLang="x-none"/>
              <a:t>и      имеют общую точку, причем она единственная</a:t>
            </a:r>
            <a:endParaRPr lang="ru-RU" altLang="x-none"/>
          </a:p>
        </p:txBody>
      </p:sp>
      <p:graphicFrame>
        <p:nvGraphicFramePr>
          <p:cNvPr id="4123" name="Object 18"/>
          <p:cNvGraphicFramePr/>
          <p:nvPr/>
        </p:nvGraphicFramePr>
        <p:xfrm>
          <a:off x="1614488" y="1490663"/>
          <a:ext cx="93821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5" imgW="241300" imgH="254000" progId="Equation.3">
                  <p:embed/>
                </p:oleObj>
              </mc:Choice>
              <mc:Fallback>
                <p:oleObj name="" r:id="rId5" imgW="241300" imgH="254000" progId="Equation.3">
                  <p:embed/>
                  <p:pic>
                    <p:nvPicPr>
                      <p:cNvPr id="0" name="Изображение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4488" y="1490663"/>
                        <a:ext cx="938212" cy="811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4" name="Object 20"/>
          <p:cNvGraphicFramePr/>
          <p:nvPr/>
        </p:nvGraphicFramePr>
        <p:xfrm>
          <a:off x="3089275" y="2298700"/>
          <a:ext cx="6318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7" imgW="152400" imgH="139700" progId="Equation.3">
                  <p:embed/>
                </p:oleObj>
              </mc:Choice>
              <mc:Fallback>
                <p:oleObj name="" r:id="rId7" imgW="152400" imgH="139700" progId="Equation.3">
                  <p:embed/>
                  <p:pic>
                    <p:nvPicPr>
                      <p:cNvPr id="0" name="Изображение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89275" y="2298700"/>
                        <a:ext cx="631825" cy="420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Shape 20483"/>
          <p:cNvSpPr/>
          <p:nvPr/>
        </p:nvSpPr>
        <p:spPr>
          <a:xfrm>
            <a:off x="242888" y="290513"/>
            <a:ext cx="8686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>
                    <a:alpha val="10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>
                    <a:alpha val="100000"/>
                  </a:schemeClr>
                </a:solidFill>
                <a:latin typeface="Arial" panose="020B0604020202020204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>
                    <a:alpha val="100000"/>
                  </a:schemeClr>
                </a:solidFill>
                <a:latin typeface="Arial" panose="020B0604020202020204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>
                    <a:alpha val="100000"/>
                  </a:schemeClr>
                </a:solidFill>
                <a:latin typeface="Arial" panose="020B0604020202020204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>
                    <a:alpha val="100000"/>
                  </a:schemeClr>
                </a:solidFill>
                <a:latin typeface="Arial" panose="020B0604020202020204"/>
              </a:defRPr>
            </a:lvl5pPr>
          </a:lstStyle>
          <a:p>
            <a:pPr lvl="0" eaLnBrk="1" hangingPunct="1"/>
            <a:r>
              <a:rPr lang="ru-RU" altLang="x-none" sz="4000" b="1"/>
              <a:t>Лемма о параллельных прямых</a:t>
            </a:r>
            <a:endParaRPr lang="ru-RU" altLang="x-none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 animBg="1"/>
      <p:bldP spid="4117" grpId="0"/>
      <p:bldP spid="4118" grpId="0"/>
      <p:bldP spid="41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Shape 2662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marL="0" indent="0" defTabSz="914400" eaLnBrk="1" hangingPunct="1"/>
            <a:r>
              <a:rPr lang="ru-RU" altLang="x-none" sz="4000" b="1"/>
              <a:t>Теорема о параллельности трех прямых в пространстве.</a:t>
            </a:r>
            <a:endParaRPr lang="ru-RU" altLang="x-none" sz="4000" b="1"/>
          </a:p>
        </p:txBody>
      </p:sp>
      <p:sp>
        <p:nvSpPr>
          <p:cNvPr id="40962" name="Shape 26627"/>
          <p:cNvSpPr>
            <a:spLocks noGrp="1"/>
          </p:cNvSpPr>
          <p:nvPr>
            <p:ph type="body" idx="1"/>
          </p:nvPr>
        </p:nvSpPr>
        <p:spPr>
          <a:xfrm>
            <a:off x="365125" y="1797050"/>
            <a:ext cx="8229600" cy="1177925"/>
          </a:xfrm>
          <a:solidFill>
            <a:srgbClr val="FFCCFF">
              <a:alpha val="100000"/>
            </a:srgb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marL="0" indent="0" algn="ctr" defTabSz="914400" eaLnBrk="1" hangingPunct="1">
              <a:buNone/>
            </a:pPr>
            <a:r>
              <a:rPr lang="ru-RU" altLang="x-none" b="1"/>
              <a:t>Если две прямые параллельны третьей прямой, то они параллельны</a:t>
            </a:r>
            <a:endParaRPr lang="ru-RU" altLang="x-none" b="1"/>
          </a:p>
        </p:txBody>
      </p:sp>
      <p:sp>
        <p:nvSpPr>
          <p:cNvPr id="40964" name="Shape 21521"/>
          <p:cNvSpPr/>
          <p:nvPr/>
        </p:nvSpPr>
        <p:spPr>
          <a:xfrm>
            <a:off x="4176713" y="3411538"/>
            <a:ext cx="4535487" cy="3082925"/>
          </a:xfrm>
          <a:custGeom>
            <a:avLst/>
            <a:gdLst>
              <a:gd name="txL" fmla="*/ 0 w 2857"/>
              <a:gd name="txT" fmla="*/ 0 h 1942"/>
              <a:gd name="txR" fmla="*/ 0 w 2857"/>
              <a:gd name="txB" fmla="*/ 0 h 1942"/>
            </a:gdLst>
            <a:ahLst/>
            <a:cxnLst>
              <a:cxn ang="0">
                <a:pos x="578" y="1743"/>
              </a:cxn>
              <a:cxn ang="0">
                <a:pos x="84" y="1529"/>
              </a:cxn>
              <a:cxn ang="0">
                <a:pos x="76" y="1200"/>
              </a:cxn>
              <a:cxn ang="0">
                <a:pos x="208" y="977"/>
              </a:cxn>
              <a:cxn ang="0">
                <a:pos x="504" y="706"/>
              </a:cxn>
              <a:cxn ang="0">
                <a:pos x="940" y="607"/>
              </a:cxn>
              <a:cxn ang="0">
                <a:pos x="1401" y="377"/>
              </a:cxn>
              <a:cxn ang="0">
                <a:pos x="1722" y="188"/>
              </a:cxn>
              <a:cxn ang="0">
                <a:pos x="2199" y="15"/>
              </a:cxn>
              <a:cxn ang="0">
                <a:pos x="2553" y="97"/>
              </a:cxn>
              <a:cxn ang="0">
                <a:pos x="2767" y="418"/>
              </a:cxn>
              <a:cxn ang="0">
                <a:pos x="2857" y="903"/>
              </a:cxn>
              <a:cxn ang="0">
                <a:pos x="2767" y="1298"/>
              </a:cxn>
              <a:cxn ang="0">
                <a:pos x="2372" y="1545"/>
              </a:cxn>
              <a:cxn ang="0">
                <a:pos x="1804" y="1734"/>
              </a:cxn>
              <a:cxn ang="0">
                <a:pos x="1467" y="1916"/>
              </a:cxn>
              <a:cxn ang="0">
                <a:pos x="850" y="1891"/>
              </a:cxn>
              <a:cxn ang="0">
                <a:pos x="578" y="1743"/>
              </a:cxn>
            </a:cxnLst>
            <a:rect l="txL" t="txT" r="txR" b="txB"/>
            <a:pathLst>
              <a:path w="2857" h="1942">
                <a:moveTo>
                  <a:pt x="578" y="1743"/>
                </a:moveTo>
                <a:cubicBezTo>
                  <a:pt x="450" y="1683"/>
                  <a:pt x="168" y="1619"/>
                  <a:pt x="84" y="1529"/>
                </a:cubicBezTo>
                <a:cubicBezTo>
                  <a:pt x="0" y="1439"/>
                  <a:pt x="55" y="1292"/>
                  <a:pt x="76" y="1200"/>
                </a:cubicBezTo>
                <a:cubicBezTo>
                  <a:pt x="97" y="1108"/>
                  <a:pt x="137" y="1059"/>
                  <a:pt x="208" y="977"/>
                </a:cubicBezTo>
                <a:cubicBezTo>
                  <a:pt x="279" y="895"/>
                  <a:pt x="382" y="768"/>
                  <a:pt x="504" y="706"/>
                </a:cubicBezTo>
                <a:cubicBezTo>
                  <a:pt x="626" y="644"/>
                  <a:pt x="791" y="662"/>
                  <a:pt x="940" y="607"/>
                </a:cubicBezTo>
                <a:cubicBezTo>
                  <a:pt x="1089" y="552"/>
                  <a:pt x="1271" y="447"/>
                  <a:pt x="1401" y="377"/>
                </a:cubicBezTo>
                <a:cubicBezTo>
                  <a:pt x="1531" y="307"/>
                  <a:pt x="1589" y="248"/>
                  <a:pt x="1722" y="188"/>
                </a:cubicBezTo>
                <a:cubicBezTo>
                  <a:pt x="1855" y="128"/>
                  <a:pt x="2061" y="30"/>
                  <a:pt x="2199" y="15"/>
                </a:cubicBezTo>
                <a:cubicBezTo>
                  <a:pt x="2337" y="0"/>
                  <a:pt x="2458" y="30"/>
                  <a:pt x="2553" y="97"/>
                </a:cubicBezTo>
                <a:cubicBezTo>
                  <a:pt x="2648" y="164"/>
                  <a:pt x="2716" y="284"/>
                  <a:pt x="2767" y="418"/>
                </a:cubicBezTo>
                <a:cubicBezTo>
                  <a:pt x="2818" y="552"/>
                  <a:pt x="2857" y="756"/>
                  <a:pt x="2857" y="903"/>
                </a:cubicBezTo>
                <a:cubicBezTo>
                  <a:pt x="2857" y="1050"/>
                  <a:pt x="2848" y="1191"/>
                  <a:pt x="2767" y="1298"/>
                </a:cubicBezTo>
                <a:cubicBezTo>
                  <a:pt x="2686" y="1405"/>
                  <a:pt x="2532" y="1472"/>
                  <a:pt x="2372" y="1545"/>
                </a:cubicBezTo>
                <a:cubicBezTo>
                  <a:pt x="2212" y="1618"/>
                  <a:pt x="1955" y="1672"/>
                  <a:pt x="1804" y="1734"/>
                </a:cubicBezTo>
                <a:cubicBezTo>
                  <a:pt x="1653" y="1796"/>
                  <a:pt x="1626" y="1890"/>
                  <a:pt x="1467" y="1916"/>
                </a:cubicBezTo>
                <a:cubicBezTo>
                  <a:pt x="1308" y="1942"/>
                  <a:pt x="999" y="1918"/>
                  <a:pt x="850" y="1891"/>
                </a:cubicBezTo>
                <a:cubicBezTo>
                  <a:pt x="701" y="1864"/>
                  <a:pt x="706" y="1803"/>
                  <a:pt x="578" y="1743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40965" name="Straight Connector 21513"/>
          <p:cNvSpPr/>
          <p:nvPr/>
        </p:nvSpPr>
        <p:spPr>
          <a:xfrm flipV="1">
            <a:off x="4102100" y="3487738"/>
            <a:ext cx="2481263" cy="1017587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6" name="Straight Connector 21514"/>
          <p:cNvSpPr/>
          <p:nvPr/>
        </p:nvSpPr>
        <p:spPr>
          <a:xfrm flipV="1">
            <a:off x="5381625" y="3867150"/>
            <a:ext cx="2481263" cy="1017588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7" name="Straight Connector 21515"/>
          <p:cNvSpPr/>
          <p:nvPr/>
        </p:nvSpPr>
        <p:spPr>
          <a:xfrm flipV="1">
            <a:off x="5133975" y="4559300"/>
            <a:ext cx="2481263" cy="1017588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8" name="TextBox 21516"/>
          <p:cNvSpPr txBox="1"/>
          <p:nvPr/>
        </p:nvSpPr>
        <p:spPr>
          <a:xfrm>
            <a:off x="7378700" y="3446463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endParaRPr lang="ru-RU" altLang="x-none" sz="36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9" name="TextBox 21517"/>
          <p:cNvSpPr txBox="1"/>
          <p:nvPr/>
        </p:nvSpPr>
        <p:spPr>
          <a:xfrm>
            <a:off x="4029075" y="3892550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ru-RU" altLang="x-none" sz="36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0" name="TextBox 21518"/>
          <p:cNvSpPr txBox="1"/>
          <p:nvPr/>
        </p:nvSpPr>
        <p:spPr>
          <a:xfrm>
            <a:off x="7327900" y="4443413"/>
            <a:ext cx="38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3600" b="1" i="1">
                <a:solidFill>
                  <a:srgbClr val="008000"/>
                </a:solidFill>
                <a:latin typeface="Times New Roman" panose="02020603050405020304" pitchFamily="18" charset="0"/>
              </a:rPr>
              <a:t>с</a:t>
            </a:r>
            <a:endParaRPr lang="ru-RU" altLang="x-none" sz="3600" b="1" i="1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0973" name="Object 26"/>
          <p:cNvGraphicFramePr/>
          <p:nvPr/>
        </p:nvGraphicFramePr>
        <p:xfrm>
          <a:off x="8093075" y="5173663"/>
          <a:ext cx="5270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152400" imgH="139700" progId="Equation.3">
                  <p:embed/>
                </p:oleObj>
              </mc:Choice>
              <mc:Fallback>
                <p:oleObj name="" r:id="rId1" imgW="152400" imgH="139700" progId="Equation.3">
                  <p:embed/>
                  <p:pic>
                    <p:nvPicPr>
                      <p:cNvPr id="0" name="Изображение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93075" y="5173663"/>
                        <a:ext cx="527050" cy="350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4" name="Object 4"/>
          <p:cNvGraphicFramePr/>
          <p:nvPr/>
        </p:nvGraphicFramePr>
        <p:xfrm>
          <a:off x="1320800" y="3438525"/>
          <a:ext cx="13017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241300" imgH="254000" progId="Equation.3">
                  <p:embed/>
                </p:oleObj>
              </mc:Choice>
              <mc:Fallback>
                <p:oleObj name="" r:id="rId3" imgW="241300" imgH="254000" progId="Equation.3">
                  <p:embed/>
                  <p:pic>
                    <p:nvPicPr>
                      <p:cNvPr id="0" name="Изображение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0800" y="3438525"/>
                        <a:ext cx="1301750" cy="830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5" name="Object 6"/>
          <p:cNvGraphicFramePr/>
          <p:nvPr/>
        </p:nvGraphicFramePr>
        <p:xfrm>
          <a:off x="2844800" y="3435350"/>
          <a:ext cx="130016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" imgW="228600" imgH="254000" progId="Equation.3">
                  <p:embed/>
                </p:oleObj>
              </mc:Choice>
              <mc:Fallback>
                <p:oleObj name="" r:id="rId5" imgW="228600" imgH="254000" progId="Equation.3">
                  <p:embed/>
                  <p:pic>
                    <p:nvPicPr>
                      <p:cNvPr id="0" name="Изображение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4800" y="3435350"/>
                        <a:ext cx="1300163" cy="876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6" name="TextBox 21510"/>
          <p:cNvSpPr txBox="1"/>
          <p:nvPr/>
        </p:nvSpPr>
        <p:spPr>
          <a:xfrm>
            <a:off x="207963" y="3662363"/>
            <a:ext cx="10429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2400" b="1"/>
              <a:t>Дано:</a:t>
            </a:r>
            <a:endParaRPr lang="ru-RU" altLang="x-none" sz="2400" b="1"/>
          </a:p>
        </p:txBody>
      </p:sp>
      <p:sp>
        <p:nvSpPr>
          <p:cNvPr id="40977" name="TextBox 21511"/>
          <p:cNvSpPr txBox="1"/>
          <p:nvPr/>
        </p:nvSpPr>
        <p:spPr>
          <a:xfrm>
            <a:off x="254000" y="4827588"/>
            <a:ext cx="16684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2400" b="1"/>
              <a:t>Доказать:</a:t>
            </a:r>
            <a:endParaRPr lang="ru-RU" altLang="x-none" sz="2400" b="1"/>
          </a:p>
        </p:txBody>
      </p:sp>
      <p:graphicFrame>
        <p:nvGraphicFramePr>
          <p:cNvPr id="40978" name="Object 9"/>
          <p:cNvGraphicFramePr/>
          <p:nvPr/>
        </p:nvGraphicFramePr>
        <p:xfrm>
          <a:off x="2011363" y="4600575"/>
          <a:ext cx="14065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7" imgW="241300" imgH="254000" progId="Equation.3">
                  <p:embed/>
                </p:oleObj>
              </mc:Choice>
              <mc:Fallback>
                <p:oleObj name="" r:id="rId7" imgW="241300" imgH="254000" progId="Equation.3">
                  <p:embed/>
                  <p:pic>
                    <p:nvPicPr>
                      <p:cNvPr id="0" name="Изображение 30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1363" y="4600575"/>
                        <a:ext cx="1406525" cy="896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9" name="Текстовое поле 40978"/>
          <p:cNvSpPr txBox="1"/>
          <p:nvPr/>
        </p:nvSpPr>
        <p:spPr>
          <a:xfrm>
            <a:off x="2439988" y="3684588"/>
            <a:ext cx="3714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400" b="1"/>
              <a:t>и</a:t>
            </a:r>
            <a:endParaRPr lang="ru-RU" altLang="x-none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2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2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2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6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6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6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0962" grpId="0" animBg="1" build="p"/>
      <p:bldP spid="40964" grpId="0" animBg="1"/>
      <p:bldP spid="40969" grpId="0"/>
      <p:bldP spid="40970" grpId="0"/>
      <p:bldP spid="40976" grpId="0"/>
      <p:bldP spid="40976" grpId="1"/>
      <p:bldP spid="40977" grpId="0"/>
      <p:bldP spid="40977" grpId="1"/>
      <p:bldP spid="40979" grpId="0"/>
      <p:bldP spid="4097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Shape 26626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marL="0" indent="0" defTabSz="914400" eaLnBrk="1" hangingPunct="1"/>
            <a:r>
              <a:rPr lang="ru-RU" altLang="x-none" sz="4000" b="1"/>
              <a:t>Теорема о параллельности трех прямых в пространстве.</a:t>
            </a:r>
            <a:endParaRPr lang="ru-RU" altLang="x-none" sz="4000" b="1"/>
          </a:p>
        </p:txBody>
      </p:sp>
      <p:sp>
        <p:nvSpPr>
          <p:cNvPr id="73731" name="Shape 26627"/>
          <p:cNvSpPr>
            <a:spLocks noGrp="1"/>
          </p:cNvSpPr>
          <p:nvPr>
            <p:ph type="body" idx="4294967295"/>
          </p:nvPr>
        </p:nvSpPr>
        <p:spPr>
          <a:xfrm>
            <a:off x="365125" y="1797050"/>
            <a:ext cx="8229600" cy="1177925"/>
          </a:xfrm>
          <a:solidFill>
            <a:srgbClr val="FFCCFF">
              <a:alpha val="100000"/>
            </a:srgb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marL="0" indent="0" algn="ctr" defTabSz="914400" eaLnBrk="1" hangingPunct="1">
              <a:buNone/>
            </a:pPr>
            <a:r>
              <a:rPr lang="ru-RU" altLang="x-none" b="1"/>
              <a:t>Если две прямые параллельны третьей прямой, то они параллельны</a:t>
            </a:r>
            <a:endParaRPr lang="ru-RU" altLang="x-none" b="1"/>
          </a:p>
        </p:txBody>
      </p:sp>
      <p:sp>
        <p:nvSpPr>
          <p:cNvPr id="73732" name="Shape 21521"/>
          <p:cNvSpPr/>
          <p:nvPr/>
        </p:nvSpPr>
        <p:spPr>
          <a:xfrm>
            <a:off x="4176713" y="3411538"/>
            <a:ext cx="4535487" cy="3082925"/>
          </a:xfrm>
          <a:custGeom>
            <a:avLst/>
            <a:gdLst>
              <a:gd name="txL" fmla="*/ 0 w 2857"/>
              <a:gd name="txT" fmla="*/ 0 h 1942"/>
              <a:gd name="txR" fmla="*/ 0 w 2857"/>
              <a:gd name="txB" fmla="*/ 0 h 1942"/>
            </a:gdLst>
            <a:ahLst/>
            <a:cxnLst>
              <a:cxn ang="0">
                <a:pos x="578" y="1743"/>
              </a:cxn>
              <a:cxn ang="0">
                <a:pos x="84" y="1529"/>
              </a:cxn>
              <a:cxn ang="0">
                <a:pos x="76" y="1200"/>
              </a:cxn>
              <a:cxn ang="0">
                <a:pos x="208" y="977"/>
              </a:cxn>
              <a:cxn ang="0">
                <a:pos x="504" y="706"/>
              </a:cxn>
              <a:cxn ang="0">
                <a:pos x="940" y="607"/>
              </a:cxn>
              <a:cxn ang="0">
                <a:pos x="1401" y="377"/>
              </a:cxn>
              <a:cxn ang="0">
                <a:pos x="1722" y="188"/>
              </a:cxn>
              <a:cxn ang="0">
                <a:pos x="2199" y="15"/>
              </a:cxn>
              <a:cxn ang="0">
                <a:pos x="2553" y="97"/>
              </a:cxn>
              <a:cxn ang="0">
                <a:pos x="2767" y="418"/>
              </a:cxn>
              <a:cxn ang="0">
                <a:pos x="2857" y="903"/>
              </a:cxn>
              <a:cxn ang="0">
                <a:pos x="2767" y="1298"/>
              </a:cxn>
              <a:cxn ang="0">
                <a:pos x="2372" y="1545"/>
              </a:cxn>
              <a:cxn ang="0">
                <a:pos x="1804" y="1734"/>
              </a:cxn>
              <a:cxn ang="0">
                <a:pos x="1467" y="1916"/>
              </a:cxn>
              <a:cxn ang="0">
                <a:pos x="850" y="1891"/>
              </a:cxn>
              <a:cxn ang="0">
                <a:pos x="578" y="1743"/>
              </a:cxn>
            </a:cxnLst>
            <a:rect l="txL" t="txT" r="txR" b="txB"/>
            <a:pathLst>
              <a:path w="2857" h="1942">
                <a:moveTo>
                  <a:pt x="578" y="1743"/>
                </a:moveTo>
                <a:cubicBezTo>
                  <a:pt x="450" y="1683"/>
                  <a:pt x="168" y="1619"/>
                  <a:pt x="84" y="1529"/>
                </a:cubicBezTo>
                <a:cubicBezTo>
                  <a:pt x="0" y="1439"/>
                  <a:pt x="55" y="1292"/>
                  <a:pt x="76" y="1200"/>
                </a:cubicBezTo>
                <a:cubicBezTo>
                  <a:pt x="97" y="1108"/>
                  <a:pt x="137" y="1059"/>
                  <a:pt x="208" y="977"/>
                </a:cubicBezTo>
                <a:cubicBezTo>
                  <a:pt x="279" y="895"/>
                  <a:pt x="382" y="768"/>
                  <a:pt x="504" y="706"/>
                </a:cubicBezTo>
                <a:cubicBezTo>
                  <a:pt x="626" y="644"/>
                  <a:pt x="791" y="662"/>
                  <a:pt x="940" y="607"/>
                </a:cubicBezTo>
                <a:cubicBezTo>
                  <a:pt x="1089" y="552"/>
                  <a:pt x="1271" y="447"/>
                  <a:pt x="1401" y="377"/>
                </a:cubicBezTo>
                <a:cubicBezTo>
                  <a:pt x="1531" y="307"/>
                  <a:pt x="1589" y="248"/>
                  <a:pt x="1722" y="188"/>
                </a:cubicBezTo>
                <a:cubicBezTo>
                  <a:pt x="1855" y="128"/>
                  <a:pt x="2061" y="30"/>
                  <a:pt x="2199" y="15"/>
                </a:cubicBezTo>
                <a:cubicBezTo>
                  <a:pt x="2337" y="0"/>
                  <a:pt x="2458" y="30"/>
                  <a:pt x="2553" y="97"/>
                </a:cubicBezTo>
                <a:cubicBezTo>
                  <a:pt x="2648" y="164"/>
                  <a:pt x="2716" y="284"/>
                  <a:pt x="2767" y="418"/>
                </a:cubicBezTo>
                <a:cubicBezTo>
                  <a:pt x="2818" y="552"/>
                  <a:pt x="2857" y="756"/>
                  <a:pt x="2857" y="903"/>
                </a:cubicBezTo>
                <a:cubicBezTo>
                  <a:pt x="2857" y="1050"/>
                  <a:pt x="2848" y="1191"/>
                  <a:pt x="2767" y="1298"/>
                </a:cubicBezTo>
                <a:cubicBezTo>
                  <a:pt x="2686" y="1405"/>
                  <a:pt x="2532" y="1472"/>
                  <a:pt x="2372" y="1545"/>
                </a:cubicBezTo>
                <a:cubicBezTo>
                  <a:pt x="2212" y="1618"/>
                  <a:pt x="1955" y="1672"/>
                  <a:pt x="1804" y="1734"/>
                </a:cubicBezTo>
                <a:cubicBezTo>
                  <a:pt x="1653" y="1796"/>
                  <a:pt x="1626" y="1890"/>
                  <a:pt x="1467" y="1916"/>
                </a:cubicBezTo>
                <a:cubicBezTo>
                  <a:pt x="1308" y="1942"/>
                  <a:pt x="999" y="1918"/>
                  <a:pt x="850" y="1891"/>
                </a:cubicBezTo>
                <a:cubicBezTo>
                  <a:pt x="701" y="1864"/>
                  <a:pt x="706" y="1803"/>
                  <a:pt x="578" y="1743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73733" name="Straight Connector 21513"/>
          <p:cNvSpPr/>
          <p:nvPr/>
        </p:nvSpPr>
        <p:spPr>
          <a:xfrm flipV="1">
            <a:off x="4102100" y="3487738"/>
            <a:ext cx="2481263" cy="1017587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3734" name="Straight Connector 21514"/>
          <p:cNvSpPr/>
          <p:nvPr/>
        </p:nvSpPr>
        <p:spPr>
          <a:xfrm flipV="1">
            <a:off x="5381625" y="3867150"/>
            <a:ext cx="2481263" cy="1017588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3735" name="Straight Connector 21515"/>
          <p:cNvSpPr/>
          <p:nvPr/>
        </p:nvSpPr>
        <p:spPr>
          <a:xfrm flipV="1">
            <a:off x="5133975" y="4559300"/>
            <a:ext cx="2481263" cy="1017588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3736" name="TextBox 21516"/>
          <p:cNvSpPr txBox="1"/>
          <p:nvPr/>
        </p:nvSpPr>
        <p:spPr>
          <a:xfrm>
            <a:off x="7378700" y="3446463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endParaRPr lang="ru-RU" altLang="x-none" sz="36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7" name="TextBox 21517"/>
          <p:cNvSpPr txBox="1"/>
          <p:nvPr/>
        </p:nvSpPr>
        <p:spPr>
          <a:xfrm>
            <a:off x="4029075" y="3892550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ru-RU" altLang="x-none" sz="36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8" name="TextBox 21518"/>
          <p:cNvSpPr txBox="1"/>
          <p:nvPr/>
        </p:nvSpPr>
        <p:spPr>
          <a:xfrm>
            <a:off x="7327900" y="4443413"/>
            <a:ext cx="38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3600" b="1" i="1">
                <a:solidFill>
                  <a:srgbClr val="008000"/>
                </a:solidFill>
                <a:latin typeface="Times New Roman" panose="02020603050405020304" pitchFamily="18" charset="0"/>
              </a:rPr>
              <a:t>с</a:t>
            </a:r>
            <a:endParaRPr lang="ru-RU" altLang="x-none" sz="3600" b="1" i="1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9" name="Oval 21519"/>
          <p:cNvSpPr/>
          <p:nvPr/>
        </p:nvSpPr>
        <p:spPr>
          <a:xfrm flipH="1">
            <a:off x="6269038" y="5027613"/>
            <a:ext cx="119062" cy="119062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73740" name="TextBox 21520"/>
          <p:cNvSpPr txBox="1"/>
          <p:nvPr/>
        </p:nvSpPr>
        <p:spPr>
          <a:xfrm>
            <a:off x="6126163" y="5130800"/>
            <a:ext cx="463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3600" b="1" i="1">
                <a:latin typeface="Times New Roman" panose="02020603050405020304" pitchFamily="18" charset="0"/>
              </a:rPr>
              <a:t>Р</a:t>
            </a:r>
            <a:endParaRPr lang="ru-RU" altLang="x-none" sz="3600" b="1" i="1">
              <a:latin typeface="Times New Roman" panose="02020603050405020304" pitchFamily="18" charset="0"/>
            </a:endParaRPr>
          </a:p>
        </p:txBody>
      </p:sp>
      <p:graphicFrame>
        <p:nvGraphicFramePr>
          <p:cNvPr id="73741" name="Object 26"/>
          <p:cNvGraphicFramePr/>
          <p:nvPr/>
        </p:nvGraphicFramePr>
        <p:xfrm>
          <a:off x="8093075" y="5173663"/>
          <a:ext cx="5270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152400" imgH="139700" progId="Equation.3">
                  <p:embed/>
                </p:oleObj>
              </mc:Choice>
              <mc:Fallback>
                <p:oleObj name="" r:id="rId1" imgW="152400" imgH="139700" progId="Equation.3">
                  <p:embed/>
                  <p:pic>
                    <p:nvPicPr>
                      <p:cNvPr id="0" name="Изображение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93075" y="5173663"/>
                        <a:ext cx="527050" cy="350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8" name="Текстовое поле 73747"/>
          <p:cNvSpPr txBox="1"/>
          <p:nvPr/>
        </p:nvSpPr>
        <p:spPr>
          <a:xfrm>
            <a:off x="0" y="3157538"/>
            <a:ext cx="4051300" cy="18002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>
              <a:buNone/>
            </a:pPr>
            <a:r>
              <a:rPr lang="ru-RU" altLang="x-none" sz="2800" b="1">
                <a:solidFill>
                  <a:srgbClr val="FF0000"/>
                </a:solidFill>
              </a:rPr>
              <a:t>Доказать:</a:t>
            </a:r>
            <a:endParaRPr lang="ru-RU" altLang="x-none" sz="2800" b="1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ru-RU" altLang="x-none" sz="2800" b="1">
                <a:solidFill>
                  <a:srgbClr val="0000FF"/>
                </a:solidFill>
              </a:rPr>
              <a:t>Прямые а и </a:t>
            </a:r>
            <a:r>
              <a:rPr lang="en-US" altLang="ru-RU" sz="2800" b="1">
                <a:solidFill>
                  <a:srgbClr val="0000FF"/>
                </a:solidFill>
              </a:rPr>
              <a:t>b</a:t>
            </a:r>
            <a:r>
              <a:rPr lang="ru-RU" altLang="x-none" sz="2800" b="1">
                <a:solidFill>
                  <a:srgbClr val="0000FF"/>
                </a:solidFill>
              </a:rPr>
              <a:t> лежат</a:t>
            </a:r>
            <a:endParaRPr lang="ru-RU" altLang="x-none" sz="2800" b="1">
              <a:solidFill>
                <a:srgbClr val="0000FF"/>
              </a:solidFill>
            </a:endParaRPr>
          </a:p>
          <a:p>
            <a:pPr marL="342900" indent="-342900">
              <a:buNone/>
            </a:pPr>
            <a:r>
              <a:rPr lang="ru-RU" altLang="x-none" sz="2800" b="1">
                <a:solidFill>
                  <a:srgbClr val="0000FF"/>
                </a:solidFill>
              </a:rPr>
              <a:t>    в одной плоскости.</a:t>
            </a:r>
            <a:endParaRPr lang="ru-RU" altLang="x-none" sz="2800" b="1">
              <a:solidFill>
                <a:srgbClr val="0000FF"/>
              </a:solidFill>
            </a:endParaRPr>
          </a:p>
          <a:p>
            <a:pPr marL="342900" indent="-342900">
              <a:buNone/>
            </a:pPr>
            <a:r>
              <a:rPr lang="ru-RU" altLang="x-none" sz="2800" b="1">
                <a:solidFill>
                  <a:srgbClr val="0000FF"/>
                </a:solidFill>
              </a:rPr>
              <a:t>2) Не пересекаются.</a:t>
            </a:r>
            <a:endParaRPr lang="ru-RU" altLang="x-none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nimBg="1"/>
      <p:bldP spid="73740" grpId="0"/>
      <p:bldP spid="73748" grpId="0"/>
      <p:bldP spid="7374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Заголовок 757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ru-RU" altLang="x-none" b="1"/>
              <a:t>Задача №17.</a:t>
            </a:r>
            <a:endParaRPr lang="ru-RU" altLang="x-none" b="1"/>
          </a:p>
        </p:txBody>
      </p:sp>
      <p:grpSp>
        <p:nvGrpSpPr>
          <p:cNvPr id="75780" name="Группа 75779"/>
          <p:cNvGrpSpPr/>
          <p:nvPr/>
        </p:nvGrpSpPr>
        <p:grpSpPr>
          <a:xfrm>
            <a:off x="741363" y="1993900"/>
            <a:ext cx="3206750" cy="3889375"/>
            <a:chOff x="1519" y="799"/>
            <a:chExt cx="2586" cy="3266"/>
          </a:xfrm>
        </p:grpSpPr>
        <p:sp>
          <p:nvSpPr>
            <p:cNvPr id="75781" name="Прямое соединение 75780"/>
            <p:cNvSpPr/>
            <p:nvPr/>
          </p:nvSpPr>
          <p:spPr>
            <a:xfrm flipH="1">
              <a:off x="1519" y="799"/>
              <a:ext cx="1361" cy="24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5782" name="Прямое соединение 75781"/>
            <p:cNvSpPr/>
            <p:nvPr/>
          </p:nvSpPr>
          <p:spPr>
            <a:xfrm flipH="1">
              <a:off x="2789" y="799"/>
              <a:ext cx="91" cy="326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5783" name="Прямое соединение 75782"/>
            <p:cNvSpPr/>
            <p:nvPr/>
          </p:nvSpPr>
          <p:spPr>
            <a:xfrm>
              <a:off x="1519" y="3249"/>
              <a:ext cx="1270" cy="81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5784" name="Прямое соединение 75783"/>
            <p:cNvSpPr/>
            <p:nvPr/>
          </p:nvSpPr>
          <p:spPr>
            <a:xfrm flipH="1">
              <a:off x="2789" y="2568"/>
              <a:ext cx="1316" cy="149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5785" name="Прямое соединение 75784"/>
            <p:cNvSpPr/>
            <p:nvPr/>
          </p:nvSpPr>
          <p:spPr>
            <a:xfrm flipV="1">
              <a:off x="1519" y="2568"/>
              <a:ext cx="2586" cy="68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75786" name="Прямое соединение 75785"/>
            <p:cNvSpPr/>
            <p:nvPr/>
          </p:nvSpPr>
          <p:spPr>
            <a:xfrm>
              <a:off x="2880" y="799"/>
              <a:ext cx="1225" cy="176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5787" name="Текстовое поле 75786"/>
          <p:cNvSpPr txBox="1"/>
          <p:nvPr/>
        </p:nvSpPr>
        <p:spPr>
          <a:xfrm>
            <a:off x="4129088" y="1619250"/>
            <a:ext cx="43592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ru-RU" altLang="x-none" sz="2800" b="1">
                <a:solidFill>
                  <a:srgbClr val="0000FF"/>
                </a:solidFill>
              </a:rPr>
              <a:t>Дано: </a:t>
            </a:r>
            <a:r>
              <a:rPr lang="ru-RU" altLang="x-none" sz="2800" b="1"/>
              <a:t>М – середина</a:t>
            </a:r>
            <a:r>
              <a:rPr lang="en-US" altLang="ru-RU" sz="2800" b="1"/>
              <a:t> BD</a:t>
            </a:r>
            <a:r>
              <a:rPr lang="ru-RU" altLang="x-none" sz="2800" b="1"/>
              <a:t> </a:t>
            </a:r>
            <a:endParaRPr lang="ru-RU" altLang="x-none" sz="2800" b="1">
              <a:solidFill>
                <a:srgbClr val="0000FF"/>
              </a:solidFill>
            </a:endParaRPr>
          </a:p>
        </p:txBody>
      </p:sp>
      <p:sp>
        <p:nvSpPr>
          <p:cNvPr id="75788" name="Овал 75787"/>
          <p:cNvSpPr/>
          <p:nvPr/>
        </p:nvSpPr>
        <p:spPr>
          <a:xfrm flipH="1" flipV="1">
            <a:off x="1389063" y="3597275"/>
            <a:ext cx="120650" cy="12065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75789" name="Текстовое поле 75788"/>
          <p:cNvSpPr txBox="1"/>
          <p:nvPr/>
        </p:nvSpPr>
        <p:spPr>
          <a:xfrm>
            <a:off x="3930650" y="3771900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ru-RU" sz="2400" b="1" i="1"/>
              <a:t>A</a:t>
            </a:r>
            <a:endParaRPr lang="ru-RU" altLang="x-none" sz="2400" b="1" i="1"/>
          </a:p>
        </p:txBody>
      </p:sp>
      <p:sp>
        <p:nvSpPr>
          <p:cNvPr id="75790" name="Текстовое поле 75789"/>
          <p:cNvSpPr txBox="1"/>
          <p:nvPr/>
        </p:nvSpPr>
        <p:spPr>
          <a:xfrm>
            <a:off x="366713" y="4689475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ru-RU" sz="2400" b="1" i="1"/>
              <a:t>B</a:t>
            </a:r>
            <a:endParaRPr lang="ru-RU" altLang="x-none" sz="2400" b="1" i="1"/>
          </a:p>
        </p:txBody>
      </p:sp>
      <p:sp>
        <p:nvSpPr>
          <p:cNvPr id="75791" name="Текстовое поле 75790"/>
          <p:cNvSpPr txBox="1"/>
          <p:nvPr/>
        </p:nvSpPr>
        <p:spPr>
          <a:xfrm>
            <a:off x="2136775" y="1643063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ru-RU" sz="2400" b="1" i="1"/>
              <a:t>D</a:t>
            </a:r>
            <a:endParaRPr lang="ru-RU" altLang="x-none" sz="2400" b="1" i="1"/>
          </a:p>
        </p:txBody>
      </p:sp>
      <p:sp>
        <p:nvSpPr>
          <p:cNvPr id="75792" name="Текстовое поле 75791"/>
          <p:cNvSpPr txBox="1"/>
          <p:nvPr/>
        </p:nvSpPr>
        <p:spPr>
          <a:xfrm>
            <a:off x="2049463" y="5807075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ru-RU" sz="2400" b="1" i="1"/>
              <a:t>C</a:t>
            </a:r>
            <a:endParaRPr lang="ru-RU" altLang="x-none" sz="2400" b="1" i="1"/>
          </a:p>
        </p:txBody>
      </p:sp>
      <p:sp>
        <p:nvSpPr>
          <p:cNvPr id="75793" name="Текстовое поле 75792"/>
          <p:cNvSpPr txBox="1"/>
          <p:nvPr/>
        </p:nvSpPr>
        <p:spPr>
          <a:xfrm>
            <a:off x="1905000" y="3467100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ru-RU" sz="2400" b="1" i="1">
                <a:solidFill>
                  <a:srgbClr val="008080"/>
                </a:solidFill>
              </a:rPr>
              <a:t>N</a:t>
            </a:r>
            <a:endParaRPr lang="ru-RU" altLang="x-none" sz="2400" b="1" i="1">
              <a:solidFill>
                <a:srgbClr val="008080"/>
              </a:solidFill>
            </a:endParaRPr>
          </a:p>
        </p:txBody>
      </p:sp>
      <p:sp>
        <p:nvSpPr>
          <p:cNvPr id="75794" name="Текстовое поле 75793"/>
          <p:cNvSpPr txBox="1"/>
          <p:nvPr/>
        </p:nvSpPr>
        <p:spPr>
          <a:xfrm>
            <a:off x="1039813" y="3195638"/>
            <a:ext cx="438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ru-RU" sz="2400" b="1" i="1">
                <a:solidFill>
                  <a:srgbClr val="0000FF"/>
                </a:solidFill>
              </a:rPr>
              <a:t>M</a:t>
            </a:r>
            <a:endParaRPr lang="ru-RU" altLang="x-none" sz="2400" b="1" i="1">
              <a:solidFill>
                <a:srgbClr val="0000FF"/>
              </a:solidFill>
            </a:endParaRPr>
          </a:p>
        </p:txBody>
      </p:sp>
      <p:sp>
        <p:nvSpPr>
          <p:cNvPr id="75795" name="Текстовое поле 75794"/>
          <p:cNvSpPr txBox="1"/>
          <p:nvPr/>
        </p:nvSpPr>
        <p:spPr>
          <a:xfrm>
            <a:off x="1558925" y="4616450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ru-RU" altLang="x-none" sz="2400" b="1" i="1">
                <a:solidFill>
                  <a:srgbClr val="CC00CC"/>
                </a:solidFill>
              </a:rPr>
              <a:t>Р</a:t>
            </a:r>
            <a:endParaRPr lang="ru-RU" altLang="x-none" sz="2400" b="1" i="1">
              <a:solidFill>
                <a:srgbClr val="CC00CC"/>
              </a:solidFill>
            </a:endParaRPr>
          </a:p>
        </p:txBody>
      </p:sp>
      <p:sp>
        <p:nvSpPr>
          <p:cNvPr id="75796" name="Текстовое поле 75795"/>
          <p:cNvSpPr txBox="1"/>
          <p:nvPr/>
        </p:nvSpPr>
        <p:spPr>
          <a:xfrm>
            <a:off x="3114675" y="4878388"/>
            <a:ext cx="4206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ru-RU" sz="2400" b="1" i="1">
                <a:solidFill>
                  <a:srgbClr val="FF0000"/>
                </a:solidFill>
              </a:rPr>
              <a:t>Q</a:t>
            </a:r>
            <a:endParaRPr lang="ru-RU" altLang="x-none" sz="2400" b="1" i="1">
              <a:solidFill>
                <a:srgbClr val="FF0000"/>
              </a:solidFill>
            </a:endParaRPr>
          </a:p>
        </p:txBody>
      </p:sp>
      <p:sp>
        <p:nvSpPr>
          <p:cNvPr id="75797" name="Текстовое поле 75796"/>
          <p:cNvSpPr txBox="1"/>
          <p:nvPr/>
        </p:nvSpPr>
        <p:spPr>
          <a:xfrm>
            <a:off x="5211763" y="193992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ru-RU" altLang="x-none" sz="2800" b="1"/>
          </a:p>
        </p:txBody>
      </p:sp>
      <p:sp>
        <p:nvSpPr>
          <p:cNvPr id="75798" name="Текстовое поле 75797"/>
          <p:cNvSpPr txBox="1"/>
          <p:nvPr/>
        </p:nvSpPr>
        <p:spPr>
          <a:xfrm>
            <a:off x="5240338" y="2092325"/>
            <a:ext cx="311943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ru-RU" sz="2800" b="1"/>
              <a:t>N – </a:t>
            </a:r>
            <a:r>
              <a:rPr lang="ru-RU" altLang="x-none" sz="2800" b="1"/>
              <a:t>середина</a:t>
            </a:r>
            <a:r>
              <a:rPr lang="en-US" altLang="ru-RU" sz="2800" b="1"/>
              <a:t> CD</a:t>
            </a:r>
            <a:endParaRPr lang="ru-RU" altLang="x-none" sz="2800" b="1"/>
          </a:p>
        </p:txBody>
      </p:sp>
      <p:sp>
        <p:nvSpPr>
          <p:cNvPr id="75799" name="Овал 75798"/>
          <p:cNvSpPr/>
          <p:nvPr/>
        </p:nvSpPr>
        <p:spPr>
          <a:xfrm flipH="1" flipV="1">
            <a:off x="2322513" y="3827463"/>
            <a:ext cx="120650" cy="120650"/>
          </a:xfrm>
          <a:prstGeom prst="ellipse">
            <a:avLst/>
          </a:prstGeom>
          <a:solidFill>
            <a:srgbClr val="008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75800" name="Текстовое поле 75799"/>
          <p:cNvSpPr txBox="1"/>
          <p:nvPr/>
        </p:nvSpPr>
        <p:spPr>
          <a:xfrm>
            <a:off x="5210175" y="2503488"/>
            <a:ext cx="3138488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ru-RU" sz="2800" b="1"/>
              <a:t>Q – </a:t>
            </a:r>
            <a:r>
              <a:rPr lang="ru-RU" altLang="x-none" sz="2800" b="1"/>
              <a:t>середина АС</a:t>
            </a:r>
            <a:endParaRPr lang="ru-RU" altLang="x-none" sz="2800" b="1"/>
          </a:p>
        </p:txBody>
      </p:sp>
      <p:sp>
        <p:nvSpPr>
          <p:cNvPr id="75801" name="Овал 75800"/>
          <p:cNvSpPr/>
          <p:nvPr/>
        </p:nvSpPr>
        <p:spPr>
          <a:xfrm flipH="1" flipV="1">
            <a:off x="3052763" y="4941888"/>
            <a:ext cx="120650" cy="1206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75802" name="Текстовое поле 75801"/>
          <p:cNvSpPr txBox="1"/>
          <p:nvPr/>
        </p:nvSpPr>
        <p:spPr>
          <a:xfrm>
            <a:off x="5256213" y="2944813"/>
            <a:ext cx="30988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ru-RU" sz="2800" b="1"/>
              <a:t>P</a:t>
            </a:r>
            <a:r>
              <a:rPr lang="ru-RU" altLang="x-none" sz="2800" b="1"/>
              <a:t> – середина АВ</a:t>
            </a:r>
            <a:endParaRPr lang="ru-RU" altLang="x-none" sz="2800" b="1"/>
          </a:p>
        </p:txBody>
      </p:sp>
      <p:sp>
        <p:nvSpPr>
          <p:cNvPr id="75803" name="Овал 75802"/>
          <p:cNvSpPr/>
          <p:nvPr/>
        </p:nvSpPr>
        <p:spPr>
          <a:xfrm flipH="1" flipV="1">
            <a:off x="1925638" y="4514850"/>
            <a:ext cx="120650" cy="12065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75804" name="Текстовое поле 75803"/>
          <p:cNvSpPr txBox="1"/>
          <p:nvPr/>
        </p:nvSpPr>
        <p:spPr>
          <a:xfrm>
            <a:off x="4891088" y="3371850"/>
            <a:ext cx="425291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ru-RU" altLang="x-none" sz="2800" b="1"/>
              <a:t>А</a:t>
            </a:r>
            <a:r>
              <a:rPr lang="en-US" altLang="ru-RU" sz="2800" b="1"/>
              <a:t>D</a:t>
            </a:r>
            <a:r>
              <a:rPr lang="ru-RU" altLang="x-none" sz="2800" b="1"/>
              <a:t> = 12 см;  ВС = 14 см</a:t>
            </a:r>
            <a:endParaRPr lang="ru-RU" altLang="x-none" sz="2800" b="1"/>
          </a:p>
        </p:txBody>
      </p:sp>
      <p:sp>
        <p:nvSpPr>
          <p:cNvPr id="75805" name="Текстовое поле 75804"/>
          <p:cNvSpPr txBox="1"/>
          <p:nvPr/>
        </p:nvSpPr>
        <p:spPr>
          <a:xfrm>
            <a:off x="4265613" y="4027488"/>
            <a:ext cx="259556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ru-RU" altLang="x-none" sz="2800" b="1">
                <a:solidFill>
                  <a:srgbClr val="0000FF"/>
                </a:solidFill>
              </a:rPr>
              <a:t>Найти: </a:t>
            </a:r>
            <a:r>
              <a:rPr lang="en-US" altLang="ru-RU" sz="2800" b="1"/>
              <a:t>P</a:t>
            </a:r>
            <a:r>
              <a:rPr lang="en-US" altLang="ru-RU" sz="2800" b="1" baseline="-25000"/>
              <a:t>MNQP </a:t>
            </a:r>
            <a:r>
              <a:rPr lang="ru-RU" altLang="x-none" sz="2800" b="1"/>
              <a:t>.</a:t>
            </a:r>
            <a:endParaRPr lang="ru-RU" altLang="x-none" sz="2800" b="1">
              <a:solidFill>
                <a:srgbClr val="0000FF"/>
              </a:solidFill>
            </a:endParaRPr>
          </a:p>
        </p:txBody>
      </p:sp>
      <p:sp>
        <p:nvSpPr>
          <p:cNvPr id="75806" name="Полилиния 75805"/>
          <p:cNvSpPr/>
          <p:nvPr/>
        </p:nvSpPr>
        <p:spPr>
          <a:xfrm>
            <a:off x="1493838" y="3657600"/>
            <a:ext cx="898525" cy="244475"/>
          </a:xfrm>
          <a:custGeom>
            <a:avLst/>
            <a:gdLst/>
            <a:ahLst/>
            <a:cxnLst/>
            <a:pathLst>
              <a:path w="566" h="154">
                <a:moveTo>
                  <a:pt x="0" y="0"/>
                </a:moveTo>
                <a:lnTo>
                  <a:pt x="566" y="154"/>
                </a:ln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75807" name="Полилиния 75806"/>
          <p:cNvSpPr/>
          <p:nvPr/>
        </p:nvSpPr>
        <p:spPr>
          <a:xfrm>
            <a:off x="2378075" y="3886200"/>
            <a:ext cx="746125" cy="1112838"/>
          </a:xfrm>
          <a:custGeom>
            <a:avLst/>
            <a:gdLst/>
            <a:ahLst/>
            <a:cxnLst/>
            <a:pathLst>
              <a:path w="470" h="701">
                <a:moveTo>
                  <a:pt x="0" y="0"/>
                </a:moveTo>
                <a:lnTo>
                  <a:pt x="470" y="701"/>
                </a:ln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75808" name="Полилиния 75807"/>
          <p:cNvSpPr/>
          <p:nvPr/>
        </p:nvSpPr>
        <p:spPr>
          <a:xfrm>
            <a:off x="1981200" y="4602163"/>
            <a:ext cx="1112838" cy="411162"/>
          </a:xfrm>
          <a:custGeom>
            <a:avLst/>
            <a:gdLst/>
            <a:ahLst/>
            <a:cxnLst/>
            <a:pathLst>
              <a:path w="701" h="259">
                <a:moveTo>
                  <a:pt x="0" y="0"/>
                </a:moveTo>
                <a:lnTo>
                  <a:pt x="701" y="259"/>
                </a:lnTo>
              </a:path>
            </a:pathLst>
          </a:custGeom>
          <a:noFill/>
          <a:ln w="38100" cap="flat" cmpd="sng">
            <a:solidFill>
              <a:srgbClr val="000080"/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75809" name="Полилиния 75808"/>
          <p:cNvSpPr/>
          <p:nvPr/>
        </p:nvSpPr>
        <p:spPr>
          <a:xfrm>
            <a:off x="1463675" y="3657600"/>
            <a:ext cx="517525" cy="914400"/>
          </a:xfrm>
          <a:custGeom>
            <a:avLst/>
            <a:gdLst/>
            <a:ahLst/>
            <a:cxnLst/>
            <a:pathLst>
              <a:path w="326" h="576">
                <a:moveTo>
                  <a:pt x="326" y="576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80"/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75810" name="Прямоугольник 75809"/>
          <p:cNvSpPr/>
          <p:nvPr/>
        </p:nvSpPr>
        <p:spPr>
          <a:xfrm>
            <a:off x="4313238" y="5745163"/>
            <a:ext cx="4206875" cy="9144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ru-RU" altLang="x-none" sz="2800" b="1">
                <a:solidFill>
                  <a:srgbClr val="0000FF"/>
                </a:solidFill>
              </a:rPr>
              <a:t>Ответ:  </a:t>
            </a:r>
            <a:r>
              <a:rPr lang="ru-RU" altLang="x-none" sz="2800" b="1">
                <a:solidFill>
                  <a:schemeClr val="tx2"/>
                </a:solidFill>
              </a:rPr>
              <a:t>26 см.</a:t>
            </a:r>
            <a:endParaRPr lang="ru-RU" altLang="x-none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49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49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"/>
                            </p:stCondLst>
                            <p:childTnLst>
                              <p:par>
                                <p:cTn id="9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0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1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7" grpId="0"/>
      <p:bldP spid="75789" grpId="0"/>
      <p:bldP spid="75790" grpId="0"/>
      <p:bldP spid="75791" grpId="0"/>
      <p:bldP spid="75792" grpId="0"/>
      <p:bldP spid="75793" grpId="0"/>
      <p:bldP spid="75794" grpId="0"/>
      <p:bldP spid="75795" grpId="0"/>
      <p:bldP spid="75796" grpId="0"/>
      <p:bldP spid="75798" grpId="0"/>
      <p:bldP spid="75800" grpId="0"/>
      <p:bldP spid="75802" grpId="0"/>
      <p:bldP spid="75804" grpId="0"/>
      <p:bldP spid="75805" grpId="0"/>
      <p:bldP spid="758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Заголовок 30720"/>
          <p:cNvPicPr>
            <a:picLocks noGrp="1"/>
          </p:cNvPicPr>
          <p:nvPr>
            <p:ph type="title"/>
          </p:nvPr>
        </p:nvPicPr>
        <p:blipFill>
          <a:blip r:embed="rId1"/>
          <a:stretch>
            <a:fillRect/>
          </a:stretch>
        </p:blipFill>
        <p:spPr>
          <a:xfrm>
            <a:off x="201613" y="274638"/>
            <a:ext cx="8485187" cy="1146175"/>
          </a:xfrm>
          <a:ln/>
        </p:spPr>
      </p:pic>
      <p:sp>
        <p:nvSpPr>
          <p:cNvPr id="30722" name="Shape 3074"/>
          <p:cNvSpPr>
            <a:spLocks noGrp="1"/>
          </p:cNvSpPr>
          <p:nvPr>
            <p:ph type="body" idx="1"/>
          </p:nvPr>
        </p:nvSpPr>
        <p:spPr>
          <a:ln/>
        </p:spPr>
        <p:txBody>
          <a:bodyPr vert="horz" wrap="square" anchor="t" anchorCtr="0"/>
          <a:p>
            <a:pPr marL="365125" indent="-273050" defTabSz="914400" eaLnBrk="1" hangingPunct="1"/>
            <a:r>
              <a:rPr lang="ru-RU" altLang="x-none"/>
              <a:t>Каково может быть взаимное расположение двух прямых на плоскости?</a:t>
            </a:r>
            <a:endParaRPr lang="ru-RU" altLang="x-none"/>
          </a:p>
          <a:p>
            <a:pPr marL="365125" indent="-273050" defTabSz="914400" eaLnBrk="1" hangingPunct="1"/>
            <a:endParaRPr lang="ru-RU" altLang="x-none"/>
          </a:p>
          <a:p>
            <a:pPr marL="365125" indent="-273050" defTabSz="914400" eaLnBrk="1" hangingPunct="1"/>
            <a:endParaRPr lang="ru-RU" altLang="x-none"/>
          </a:p>
          <a:p>
            <a:pPr marL="365125" indent="-273050" defTabSz="914400" eaLnBrk="1" hangingPunct="1"/>
            <a:endParaRPr lang="ru-RU" altLang="x-none"/>
          </a:p>
          <a:p>
            <a:pPr marL="365125" indent="-273050" defTabSz="914400" eaLnBrk="1" hangingPunct="1"/>
            <a:r>
              <a:rPr lang="ru-RU" altLang="x-none"/>
              <a:t>Какие прямые в планиметрии называются параллельными?</a:t>
            </a:r>
            <a:endParaRPr lang="ru-RU" altLang="x-none"/>
          </a:p>
          <a:p>
            <a:pPr marL="365125" indent="-273050" defTabSz="914400" eaLnBrk="1" hangingPunct="1"/>
            <a:endParaRPr lang="ru-RU" altLang="x-none"/>
          </a:p>
        </p:txBody>
      </p:sp>
      <p:sp>
        <p:nvSpPr>
          <p:cNvPr id="30723" name="Straight Connector 3075"/>
          <p:cNvSpPr/>
          <p:nvPr/>
        </p:nvSpPr>
        <p:spPr>
          <a:xfrm flipV="1">
            <a:off x="4067175" y="3284538"/>
            <a:ext cx="1655763" cy="95567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4" name="Straight Connector 3076"/>
          <p:cNvSpPr/>
          <p:nvPr/>
        </p:nvSpPr>
        <p:spPr>
          <a:xfrm flipV="1">
            <a:off x="1331913" y="3357563"/>
            <a:ext cx="1655762" cy="955675"/>
          </a:xfrm>
          <a:prstGeom prst="line">
            <a:avLst/>
          </a:prstGeom>
          <a:ln w="57150" cap="flat" cmpd="sng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5" name="Straight Connector 3077"/>
          <p:cNvSpPr/>
          <p:nvPr/>
        </p:nvSpPr>
        <p:spPr>
          <a:xfrm flipV="1">
            <a:off x="3851275" y="3213100"/>
            <a:ext cx="1655763" cy="95567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6" name="Straight Connector 3078"/>
          <p:cNvSpPr/>
          <p:nvPr/>
        </p:nvSpPr>
        <p:spPr>
          <a:xfrm flipV="1">
            <a:off x="6300788" y="3284538"/>
            <a:ext cx="1655762" cy="955675"/>
          </a:xfrm>
          <a:prstGeom prst="line">
            <a:avLst/>
          </a:prstGeom>
          <a:ln w="571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7" name="Straight Connector 3079"/>
          <p:cNvSpPr/>
          <p:nvPr/>
        </p:nvSpPr>
        <p:spPr>
          <a:xfrm rot="3697068" flipV="1">
            <a:off x="6526213" y="3275013"/>
            <a:ext cx="1657350" cy="955675"/>
          </a:xfrm>
          <a:prstGeom prst="line">
            <a:avLst/>
          </a:prstGeom>
          <a:ln w="571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22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22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22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69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0722">
                                            <p:txEl>
                                              <p:charRg st="69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0722">
                                            <p:txEl>
                                              <p:charRg st="69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0722">
                                            <p:txEl>
                                              <p:charRg st="69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4101"/>
          <p:cNvSpPr/>
          <p:nvPr/>
        </p:nvSpPr>
        <p:spPr>
          <a:xfrm>
            <a:off x="684213" y="2420938"/>
            <a:ext cx="8064500" cy="1430337"/>
          </a:xfrm>
          <a:prstGeom prst="rect">
            <a:avLst/>
          </a:prstGeom>
          <a:solidFill>
            <a:srgbClr val="66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latin typeface="Eras Medium ITC" panose="020B0602030504020804" pitchFamily="34" charset="0"/>
            </a:endParaRPr>
          </a:p>
        </p:txBody>
      </p:sp>
      <p:pic>
        <p:nvPicPr>
          <p:cNvPr id="31746" name="Заголовок 31745"/>
          <p:cNvPicPr>
            <a:picLocks noGrp="1"/>
          </p:cNvPicPr>
          <p:nvPr>
            <p:ph type="title"/>
          </p:nvPr>
        </p:nvPicPr>
        <p:blipFill>
          <a:blip r:embed="rId1"/>
          <a:stretch>
            <a:fillRect/>
          </a:stretch>
        </p:blipFill>
        <p:spPr>
          <a:xfrm>
            <a:off x="201613" y="274638"/>
            <a:ext cx="8485187" cy="1146175"/>
          </a:xfrm>
          <a:ln/>
        </p:spPr>
      </p:pic>
      <p:sp>
        <p:nvSpPr>
          <p:cNvPr id="31747" name="Shape 4098"/>
          <p:cNvSpPr>
            <a:spLocks noGrp="1"/>
          </p:cNvSpPr>
          <p:nvPr>
            <p:ph type="body" idx="1"/>
          </p:nvPr>
        </p:nvSpPr>
        <p:spPr>
          <a:ln/>
        </p:spPr>
        <p:txBody>
          <a:bodyPr vert="horz" wrap="square" anchor="t" anchorCtr="0"/>
          <a:p>
            <a:pPr marL="365125" indent="-273050" defTabSz="914400" eaLnBrk="1" hangingPunct="1"/>
            <a:r>
              <a:rPr lang="ru-RU" altLang="x-none"/>
              <a:t>Аксиома параллельных прямых - ?</a:t>
            </a:r>
            <a:endParaRPr lang="ru-RU" altLang="x-none"/>
          </a:p>
        </p:txBody>
      </p:sp>
      <p:sp>
        <p:nvSpPr>
          <p:cNvPr id="31748" name="TextBox 4099"/>
          <p:cNvSpPr txBox="1"/>
          <p:nvPr/>
        </p:nvSpPr>
        <p:spPr>
          <a:xfrm>
            <a:off x="900113" y="2565400"/>
            <a:ext cx="74882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ru-RU" altLang="x-none" sz="2400" b="1"/>
              <a:t>Через точку, не лежащую на данной прямой, </a:t>
            </a:r>
            <a:endParaRPr lang="ru-RU" altLang="x-none" sz="2400" b="1"/>
          </a:p>
        </p:txBody>
      </p:sp>
      <p:sp>
        <p:nvSpPr>
          <p:cNvPr id="31749" name="TextBox 4100"/>
          <p:cNvSpPr txBox="1"/>
          <p:nvPr/>
        </p:nvSpPr>
        <p:spPr>
          <a:xfrm>
            <a:off x="900113" y="2887663"/>
            <a:ext cx="7920037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ru-RU" altLang="x-none" sz="2400" b="1"/>
              <a:t>проходит прямая, параллельная данной и притом только одна</a:t>
            </a:r>
            <a:endParaRPr lang="ru-RU" altLang="x-none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31748" grpId="0"/>
      <p:bldP spid="317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5121"/>
          <p:cNvSpPr/>
          <p:nvPr/>
        </p:nvSpPr>
        <p:spPr>
          <a:xfrm>
            <a:off x="684213" y="2709863"/>
            <a:ext cx="8064500" cy="1430337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latin typeface="Eras Medium ITC" panose="020B0602030504020804" pitchFamily="34" charset="0"/>
            </a:endParaRPr>
          </a:p>
        </p:txBody>
      </p:sp>
      <p:pic>
        <p:nvPicPr>
          <p:cNvPr id="32770" name="Заголовок 32769"/>
          <p:cNvPicPr>
            <a:picLocks noGrp="1"/>
          </p:cNvPicPr>
          <p:nvPr>
            <p:ph type="title"/>
          </p:nvPr>
        </p:nvPicPr>
        <p:blipFill>
          <a:blip r:embed="rId1"/>
          <a:stretch>
            <a:fillRect/>
          </a:stretch>
        </p:blipFill>
        <p:spPr>
          <a:xfrm>
            <a:off x="201613" y="274638"/>
            <a:ext cx="8485187" cy="1146175"/>
          </a:xfrm>
          <a:ln/>
        </p:spPr>
      </p:pic>
      <p:sp>
        <p:nvSpPr>
          <p:cNvPr id="32771" name="Shape 5123"/>
          <p:cNvSpPr>
            <a:spLocks noGrp="1"/>
          </p:cNvSpPr>
          <p:nvPr>
            <p:ph type="body" idx="1"/>
          </p:nvPr>
        </p:nvSpPr>
        <p:spPr>
          <a:ln/>
        </p:spPr>
        <p:txBody>
          <a:bodyPr vert="horz" wrap="square" anchor="t" anchorCtr="0"/>
          <a:p>
            <a:pPr marL="365125" indent="-273050" defTabSz="914400" eaLnBrk="1" hangingPunct="1"/>
            <a:r>
              <a:rPr lang="ru-RU" altLang="x-none"/>
              <a:t>Следствия аксиомы параллельных прямых - ?</a:t>
            </a:r>
            <a:endParaRPr lang="ru-RU" altLang="x-none"/>
          </a:p>
        </p:txBody>
      </p:sp>
      <p:sp>
        <p:nvSpPr>
          <p:cNvPr id="32772" name="TextBox 5124"/>
          <p:cNvSpPr txBox="1"/>
          <p:nvPr/>
        </p:nvSpPr>
        <p:spPr>
          <a:xfrm>
            <a:off x="900113" y="2854325"/>
            <a:ext cx="7488237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ru-RU" altLang="x-none" sz="2400" b="1"/>
              <a:t>Если прямая пересекает одну из параллельных прямых, то</a:t>
            </a:r>
            <a:r>
              <a:rPr lang="ru-RU" altLang="x-none" sz="2400" b="1"/>
              <a:t> она пересекает и  другую.</a:t>
            </a:r>
            <a:endParaRPr lang="ru-RU" altLang="x-none" sz="2400" b="1"/>
          </a:p>
        </p:txBody>
      </p:sp>
      <p:sp>
        <p:nvSpPr>
          <p:cNvPr id="32774" name="Rectangle 5126"/>
          <p:cNvSpPr/>
          <p:nvPr/>
        </p:nvSpPr>
        <p:spPr>
          <a:xfrm>
            <a:off x="684213" y="4292600"/>
            <a:ext cx="8064500" cy="1414463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latin typeface="Eras Medium ITC" panose="020B0602030504020804" pitchFamily="34" charset="0"/>
            </a:endParaRPr>
          </a:p>
        </p:txBody>
      </p:sp>
      <p:sp>
        <p:nvSpPr>
          <p:cNvPr id="32775" name="TextBox 5127"/>
          <p:cNvSpPr txBox="1"/>
          <p:nvPr/>
        </p:nvSpPr>
        <p:spPr>
          <a:xfrm>
            <a:off x="900113" y="4437063"/>
            <a:ext cx="7488237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ru-RU" altLang="x-none" sz="2400" b="1"/>
              <a:t>Если две прямые параллельны третьей прямой, то</a:t>
            </a:r>
            <a:r>
              <a:rPr lang="ru-RU" altLang="x-none" sz="2400" b="1"/>
              <a:t> они параллельны.</a:t>
            </a:r>
            <a:endParaRPr lang="ru-RU" altLang="x-none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  <p:bldP spid="32772" grpId="1"/>
      <p:bldP spid="32774" grpId="0" animBg="1"/>
      <p:bldP spid="327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Shape 614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marL="0" indent="0" defTabSz="914400" eaLnBrk="1" hangingPunct="1"/>
            <a:r>
              <a:rPr lang="ru-RU" altLang="x-none" sz="4000" b="1">
                <a:solidFill>
                  <a:srgbClr val="0000FF"/>
                </a:solidFill>
              </a:rPr>
              <a:t>ВЕРНЕМСЯ В ПРОСТРАНСТВО.</a:t>
            </a:r>
            <a:endParaRPr lang="ru-RU" altLang="x-none" sz="4000" b="1">
              <a:solidFill>
                <a:srgbClr val="0000FF"/>
              </a:solidFill>
            </a:endParaRPr>
          </a:p>
        </p:txBody>
      </p:sp>
      <p:sp>
        <p:nvSpPr>
          <p:cNvPr id="33794" name="Shape 6146"/>
          <p:cNvSpPr>
            <a:spLocks noGrp="1"/>
          </p:cNvSpPr>
          <p:nvPr>
            <p:ph type="body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914400" eaLnBrk="1" hangingPunct="1"/>
            <a:r>
              <a:rPr lang="ru-RU" altLang="x-none"/>
              <a:t>Каково может быть взаимное расположение прямых в пространстве?</a:t>
            </a:r>
            <a:endParaRPr lang="ru-RU" altLang="x-none"/>
          </a:p>
        </p:txBody>
      </p:sp>
      <p:sp>
        <p:nvSpPr>
          <p:cNvPr id="33795" name="Cube 6147"/>
          <p:cNvSpPr/>
          <p:nvPr/>
        </p:nvSpPr>
        <p:spPr>
          <a:xfrm>
            <a:off x="1176338" y="3213100"/>
            <a:ext cx="3384550" cy="2879725"/>
          </a:xfrm>
          <a:prstGeom prst="cube">
            <a:avLst>
              <a:gd name="adj" fmla="val 25000"/>
            </a:avLst>
          </a:prstGeom>
          <a:solidFill>
            <a:srgbClr val="E3F62E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33796" name="Straight Connector 6148"/>
          <p:cNvSpPr/>
          <p:nvPr/>
        </p:nvSpPr>
        <p:spPr>
          <a:xfrm>
            <a:off x="1895475" y="3213100"/>
            <a:ext cx="0" cy="2160588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3797" name="Straight Connector 6149"/>
          <p:cNvSpPr/>
          <p:nvPr/>
        </p:nvSpPr>
        <p:spPr>
          <a:xfrm>
            <a:off x="1895475" y="5373688"/>
            <a:ext cx="26654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3798" name="Straight Connector 6150"/>
          <p:cNvSpPr/>
          <p:nvPr/>
        </p:nvSpPr>
        <p:spPr>
          <a:xfrm flipH="1">
            <a:off x="1176338" y="5373688"/>
            <a:ext cx="719137" cy="719137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3799" name="TextBox 6151"/>
          <p:cNvSpPr txBox="1"/>
          <p:nvPr/>
        </p:nvSpPr>
        <p:spPr>
          <a:xfrm>
            <a:off x="755650" y="5989638"/>
            <a:ext cx="4413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2800" b="1">
                <a:solidFill>
                  <a:schemeClr val="accent2"/>
                </a:solidFill>
              </a:rPr>
              <a:t>А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3800" name="TextBox 6152"/>
          <p:cNvSpPr txBox="1"/>
          <p:nvPr/>
        </p:nvSpPr>
        <p:spPr>
          <a:xfrm>
            <a:off x="1908175" y="4854575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2800" b="1">
                <a:solidFill>
                  <a:schemeClr val="accent2"/>
                </a:solidFill>
              </a:rPr>
              <a:t>B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3801" name="TextBox 6153"/>
          <p:cNvSpPr txBox="1"/>
          <p:nvPr/>
        </p:nvSpPr>
        <p:spPr>
          <a:xfrm>
            <a:off x="4632325" y="4926013"/>
            <a:ext cx="4413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2800" b="1">
                <a:solidFill>
                  <a:schemeClr val="accent2"/>
                </a:solidFill>
              </a:rPr>
              <a:t>C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3802" name="TextBox 6154"/>
          <p:cNvSpPr txBox="1"/>
          <p:nvPr/>
        </p:nvSpPr>
        <p:spPr>
          <a:xfrm>
            <a:off x="3840163" y="6092825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2800" b="1">
                <a:solidFill>
                  <a:schemeClr val="accent2"/>
                </a:solidFill>
              </a:rPr>
              <a:t>D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3803" name="TextBox 6157"/>
          <p:cNvSpPr txBox="1"/>
          <p:nvPr/>
        </p:nvSpPr>
        <p:spPr>
          <a:xfrm>
            <a:off x="611188" y="3830638"/>
            <a:ext cx="57626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2800" b="1">
                <a:solidFill>
                  <a:schemeClr val="accent2"/>
                </a:solidFill>
              </a:rPr>
              <a:t>А</a:t>
            </a:r>
            <a:r>
              <a:rPr lang="en-US" altLang="ru-RU" sz="2800" b="1" baseline="-25000">
                <a:solidFill>
                  <a:schemeClr val="accent2"/>
                </a:solidFill>
              </a:rPr>
              <a:t>1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3804" name="TextBox 6158"/>
          <p:cNvSpPr txBox="1"/>
          <p:nvPr/>
        </p:nvSpPr>
        <p:spPr>
          <a:xfrm>
            <a:off x="1824038" y="2638425"/>
            <a:ext cx="57626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2800" b="1">
                <a:solidFill>
                  <a:schemeClr val="accent2"/>
                </a:solidFill>
              </a:rPr>
              <a:t>B</a:t>
            </a:r>
            <a:r>
              <a:rPr lang="en-US" altLang="ru-RU" sz="2800" b="1" baseline="-25000">
                <a:solidFill>
                  <a:schemeClr val="accent2"/>
                </a:solidFill>
              </a:rPr>
              <a:t>1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3805" name="TextBox 6159"/>
          <p:cNvSpPr txBox="1"/>
          <p:nvPr/>
        </p:nvSpPr>
        <p:spPr>
          <a:xfrm>
            <a:off x="4487863" y="2638425"/>
            <a:ext cx="57626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2800" b="1">
                <a:solidFill>
                  <a:schemeClr val="accent2"/>
                </a:solidFill>
              </a:rPr>
              <a:t>C</a:t>
            </a:r>
            <a:r>
              <a:rPr lang="en-US" altLang="ru-RU" sz="2800" b="1" baseline="-25000">
                <a:solidFill>
                  <a:schemeClr val="accent2"/>
                </a:solidFill>
              </a:rPr>
              <a:t>1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3806" name="TextBox 6160"/>
          <p:cNvSpPr txBox="1"/>
          <p:nvPr/>
        </p:nvSpPr>
        <p:spPr>
          <a:xfrm>
            <a:off x="3830638" y="3789363"/>
            <a:ext cx="57626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2800" b="1">
                <a:solidFill>
                  <a:schemeClr val="accent2"/>
                </a:solidFill>
              </a:rPr>
              <a:t>D</a:t>
            </a:r>
            <a:r>
              <a:rPr lang="en-US" altLang="ru-RU" sz="2800" b="1" baseline="-25000">
                <a:solidFill>
                  <a:schemeClr val="accent2"/>
                </a:solidFill>
              </a:rPr>
              <a:t>1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3807" name="TextBox 6161"/>
          <p:cNvSpPr txBox="1"/>
          <p:nvPr/>
        </p:nvSpPr>
        <p:spPr>
          <a:xfrm>
            <a:off x="5580063" y="2924175"/>
            <a:ext cx="3168650" cy="3506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ru-RU" sz="3200" b="1">
                <a:solidFill>
                  <a:srgbClr val="008000"/>
                </a:solidFill>
              </a:rPr>
              <a:t>AB </a:t>
            </a:r>
            <a:r>
              <a:rPr lang="ru-RU" altLang="x-none" sz="3200" b="1">
                <a:solidFill>
                  <a:srgbClr val="008000"/>
                </a:solidFill>
              </a:rPr>
              <a:t>и </a:t>
            </a:r>
            <a:r>
              <a:rPr lang="en-US" altLang="ru-RU" sz="3200" b="1">
                <a:solidFill>
                  <a:srgbClr val="008000"/>
                </a:solidFill>
              </a:rPr>
              <a:t>CD</a:t>
            </a:r>
            <a:endParaRPr lang="en-US" altLang="ru-RU" sz="3200" b="1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ru-RU" sz="3200" b="1">
                <a:solidFill>
                  <a:srgbClr val="008000"/>
                </a:solidFill>
              </a:rPr>
              <a:t>B</a:t>
            </a:r>
            <a:r>
              <a:rPr lang="en-US" altLang="ru-RU" sz="3200" b="1" baseline="-25000">
                <a:solidFill>
                  <a:srgbClr val="008000"/>
                </a:solidFill>
              </a:rPr>
              <a:t>1</a:t>
            </a:r>
            <a:r>
              <a:rPr lang="en-US" altLang="ru-RU" sz="3200" b="1">
                <a:solidFill>
                  <a:srgbClr val="008000"/>
                </a:solidFill>
              </a:rPr>
              <a:t>C </a:t>
            </a:r>
            <a:r>
              <a:rPr lang="ru-RU" altLang="x-none" sz="3200" b="1">
                <a:solidFill>
                  <a:srgbClr val="008000"/>
                </a:solidFill>
              </a:rPr>
              <a:t>и</a:t>
            </a:r>
            <a:r>
              <a:rPr lang="en-US" altLang="ru-RU" sz="3200" b="1">
                <a:solidFill>
                  <a:srgbClr val="008000"/>
                </a:solidFill>
              </a:rPr>
              <a:t> C</a:t>
            </a:r>
            <a:r>
              <a:rPr lang="en-US" altLang="ru-RU" sz="3200" b="1" baseline="-25000">
                <a:solidFill>
                  <a:srgbClr val="008000"/>
                </a:solidFill>
              </a:rPr>
              <a:t>1</a:t>
            </a:r>
            <a:r>
              <a:rPr lang="en-US" altLang="ru-RU" sz="3200" b="1">
                <a:solidFill>
                  <a:srgbClr val="008000"/>
                </a:solidFill>
              </a:rPr>
              <a:t>C</a:t>
            </a:r>
            <a:endParaRPr lang="en-US" altLang="ru-RU" sz="3200" b="1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ru-RU" sz="3200" b="1">
                <a:solidFill>
                  <a:srgbClr val="008000"/>
                </a:solidFill>
              </a:rPr>
              <a:t>AD</a:t>
            </a:r>
            <a:r>
              <a:rPr lang="en-US" altLang="ru-RU" sz="3200" b="1" baseline="-25000">
                <a:solidFill>
                  <a:srgbClr val="008000"/>
                </a:solidFill>
              </a:rPr>
              <a:t>1</a:t>
            </a:r>
            <a:r>
              <a:rPr lang="ru-RU" altLang="x-none" sz="3200" b="1">
                <a:solidFill>
                  <a:srgbClr val="008000"/>
                </a:solidFill>
              </a:rPr>
              <a:t> и </a:t>
            </a:r>
            <a:r>
              <a:rPr lang="en-US" altLang="ru-RU" sz="3200" b="1">
                <a:solidFill>
                  <a:srgbClr val="008000"/>
                </a:solidFill>
              </a:rPr>
              <a:t>A</a:t>
            </a:r>
            <a:r>
              <a:rPr lang="en-US" altLang="ru-RU" sz="3200" b="1" baseline="-25000">
                <a:solidFill>
                  <a:srgbClr val="008000"/>
                </a:solidFill>
              </a:rPr>
              <a:t>1</a:t>
            </a:r>
            <a:r>
              <a:rPr lang="en-US" altLang="ru-RU" sz="3200" b="1">
                <a:solidFill>
                  <a:srgbClr val="008000"/>
                </a:solidFill>
              </a:rPr>
              <a:t>D</a:t>
            </a:r>
            <a:endParaRPr lang="en-US" altLang="ru-RU" sz="3200" b="1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ru-RU" sz="3200" b="1">
                <a:solidFill>
                  <a:srgbClr val="008000"/>
                </a:solidFill>
              </a:rPr>
              <a:t>BC </a:t>
            </a:r>
            <a:r>
              <a:rPr lang="ru-RU" altLang="x-none" sz="3200" b="1">
                <a:solidFill>
                  <a:srgbClr val="008000"/>
                </a:solidFill>
              </a:rPr>
              <a:t>и </a:t>
            </a:r>
            <a:r>
              <a:rPr lang="en-US" altLang="ru-RU" sz="3200" b="1">
                <a:solidFill>
                  <a:srgbClr val="008000"/>
                </a:solidFill>
              </a:rPr>
              <a:t>AA</a:t>
            </a:r>
            <a:r>
              <a:rPr lang="en-US" altLang="ru-RU" sz="3200" b="1" baseline="-25000">
                <a:solidFill>
                  <a:srgbClr val="008000"/>
                </a:solidFill>
              </a:rPr>
              <a:t>1</a:t>
            </a:r>
            <a:endParaRPr lang="en-US" altLang="ru-RU" sz="3200" b="1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ru-RU" sz="3200" b="1">
                <a:solidFill>
                  <a:srgbClr val="008000"/>
                </a:solidFill>
              </a:rPr>
              <a:t>B</a:t>
            </a:r>
            <a:r>
              <a:rPr lang="en-US" altLang="ru-RU" sz="3200" b="1" baseline="-25000">
                <a:solidFill>
                  <a:srgbClr val="008000"/>
                </a:solidFill>
              </a:rPr>
              <a:t>1</a:t>
            </a:r>
            <a:r>
              <a:rPr lang="en-US" altLang="ru-RU" sz="3200" b="1">
                <a:solidFill>
                  <a:srgbClr val="008000"/>
                </a:solidFill>
              </a:rPr>
              <a:t>C </a:t>
            </a:r>
            <a:r>
              <a:rPr lang="ru-RU" altLang="x-none" sz="3200" b="1">
                <a:solidFill>
                  <a:srgbClr val="008000"/>
                </a:solidFill>
              </a:rPr>
              <a:t>и </a:t>
            </a:r>
            <a:r>
              <a:rPr lang="en-US" altLang="ru-RU" sz="3200" b="1">
                <a:solidFill>
                  <a:srgbClr val="008000"/>
                </a:solidFill>
              </a:rPr>
              <a:t>A</a:t>
            </a:r>
            <a:r>
              <a:rPr lang="en-US" altLang="ru-RU" sz="3200" b="1" baseline="-25000">
                <a:solidFill>
                  <a:srgbClr val="008000"/>
                </a:solidFill>
              </a:rPr>
              <a:t>1</a:t>
            </a:r>
            <a:r>
              <a:rPr lang="en-US" altLang="ru-RU" sz="3200" b="1">
                <a:solidFill>
                  <a:srgbClr val="008000"/>
                </a:solidFill>
              </a:rPr>
              <a:t>D</a:t>
            </a:r>
            <a:endParaRPr lang="ru-RU" altLang="x-none" sz="3200" b="1">
              <a:solidFill>
                <a:srgbClr val="008000"/>
              </a:solidFill>
            </a:endParaRPr>
          </a:p>
        </p:txBody>
      </p:sp>
      <p:sp>
        <p:nvSpPr>
          <p:cNvPr id="33810" name="Прямоугольник 33809"/>
          <p:cNvSpPr/>
          <p:nvPr/>
        </p:nvSpPr>
        <p:spPr>
          <a:xfrm>
            <a:off x="6294438" y="2940050"/>
            <a:ext cx="409575" cy="5651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ru-RU" sz="3200" b="1">
                <a:cs typeface="Arial" panose="020B0604020202020204" pitchFamily="34" charset="0"/>
              </a:rPr>
              <a:t>II</a:t>
            </a:r>
            <a:endParaRPr lang="en-US" altLang="ru-RU" sz="3200" b="1">
              <a:ea typeface="Arial" panose="020B0604020202020204" pitchFamily="34" charset="0"/>
            </a:endParaRPr>
          </a:p>
        </p:txBody>
      </p:sp>
      <p:sp>
        <p:nvSpPr>
          <p:cNvPr id="33811" name="Овал 33810"/>
          <p:cNvSpPr/>
          <p:nvPr/>
        </p:nvSpPr>
        <p:spPr>
          <a:xfrm>
            <a:off x="7527925" y="2773363"/>
            <a:ext cx="914400" cy="914400"/>
          </a:xfrm>
          <a:prstGeom prst="ellipse">
            <a:avLst/>
          </a:prstGeom>
          <a:solidFill>
            <a:srgbClr val="FFC5EA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ru-RU" altLang="x-none" sz="5400" b="1">
                <a:solidFill>
                  <a:srgbClr val="FF0000"/>
                </a:solidFill>
              </a:rPr>
              <a:t>?</a:t>
            </a:r>
            <a:endParaRPr lang="ru-RU" altLang="x-none" sz="5400" b="1">
              <a:solidFill>
                <a:srgbClr val="FF0000"/>
              </a:solidFill>
            </a:endParaRPr>
          </a:p>
        </p:txBody>
      </p:sp>
      <p:sp>
        <p:nvSpPr>
          <p:cNvPr id="33812" name="Прямоугольник 33811"/>
          <p:cNvSpPr/>
          <p:nvPr/>
        </p:nvSpPr>
        <p:spPr>
          <a:xfrm>
            <a:off x="6450013" y="3689350"/>
            <a:ext cx="409575" cy="5651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ru-RU" sz="3200" b="1">
                <a:cs typeface="Arial" panose="020B0604020202020204" pitchFamily="34" charset="0"/>
              </a:rPr>
              <a:t>∩</a:t>
            </a:r>
            <a:endParaRPr lang="en-US" altLang="ru-RU" sz="3200" b="1">
              <a:ea typeface="Arial" panose="020B0604020202020204" pitchFamily="34" charset="0"/>
            </a:endParaRPr>
          </a:p>
        </p:txBody>
      </p:sp>
      <p:sp>
        <p:nvSpPr>
          <p:cNvPr id="33813" name="Овал 33812"/>
          <p:cNvSpPr/>
          <p:nvPr/>
        </p:nvSpPr>
        <p:spPr>
          <a:xfrm>
            <a:off x="7851775" y="3460750"/>
            <a:ext cx="914400" cy="914400"/>
          </a:xfrm>
          <a:prstGeom prst="ellipse">
            <a:avLst/>
          </a:prstGeom>
          <a:solidFill>
            <a:srgbClr val="FFC5EA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ru-RU" altLang="x-none" sz="5400" b="1">
                <a:solidFill>
                  <a:srgbClr val="FF0000"/>
                </a:solidFill>
              </a:rPr>
              <a:t>?</a:t>
            </a:r>
            <a:endParaRPr lang="ru-RU" altLang="x-none" sz="5400" b="1">
              <a:solidFill>
                <a:srgbClr val="FF0000"/>
              </a:solidFill>
            </a:endParaRPr>
          </a:p>
        </p:txBody>
      </p:sp>
      <p:sp>
        <p:nvSpPr>
          <p:cNvPr id="33814" name="Прямоугольник 33813"/>
          <p:cNvSpPr/>
          <p:nvPr/>
        </p:nvSpPr>
        <p:spPr>
          <a:xfrm>
            <a:off x="6451600" y="4408488"/>
            <a:ext cx="409575" cy="5651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ru-RU" sz="3200" b="1">
                <a:cs typeface="Arial" panose="020B0604020202020204" pitchFamily="34" charset="0"/>
              </a:rPr>
              <a:t>∩</a:t>
            </a:r>
            <a:endParaRPr lang="en-US" altLang="ru-RU" sz="3200" b="1">
              <a:ea typeface="Arial" panose="020B0604020202020204" pitchFamily="34" charset="0"/>
            </a:endParaRPr>
          </a:p>
        </p:txBody>
      </p:sp>
      <p:sp>
        <p:nvSpPr>
          <p:cNvPr id="33817" name="Овал 33816"/>
          <p:cNvSpPr/>
          <p:nvPr/>
        </p:nvSpPr>
        <p:spPr>
          <a:xfrm>
            <a:off x="7716838" y="4210050"/>
            <a:ext cx="914400" cy="914400"/>
          </a:xfrm>
          <a:prstGeom prst="ellipse">
            <a:avLst/>
          </a:prstGeom>
          <a:solidFill>
            <a:srgbClr val="FFC5EA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ru-RU" altLang="x-none" sz="5400" b="1">
                <a:solidFill>
                  <a:srgbClr val="FF0000"/>
                </a:solidFill>
              </a:rPr>
              <a:t>?</a:t>
            </a:r>
            <a:endParaRPr lang="ru-RU" altLang="x-none" sz="5400" b="1">
              <a:solidFill>
                <a:srgbClr val="FF0000"/>
              </a:solidFill>
            </a:endParaRPr>
          </a:p>
        </p:txBody>
      </p:sp>
      <p:sp>
        <p:nvSpPr>
          <p:cNvPr id="33818" name="Овал 33817"/>
          <p:cNvSpPr/>
          <p:nvPr/>
        </p:nvSpPr>
        <p:spPr>
          <a:xfrm>
            <a:off x="7626350" y="4895850"/>
            <a:ext cx="914400" cy="914400"/>
          </a:xfrm>
          <a:prstGeom prst="ellipse">
            <a:avLst/>
          </a:prstGeom>
          <a:solidFill>
            <a:srgbClr val="FFC5EA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ru-RU" altLang="x-none" sz="5400" b="1">
                <a:solidFill>
                  <a:srgbClr val="FF0000"/>
                </a:solidFill>
              </a:rPr>
              <a:t>?</a:t>
            </a:r>
            <a:endParaRPr lang="ru-RU" altLang="x-none" sz="5400" b="1">
              <a:solidFill>
                <a:srgbClr val="FF0000"/>
              </a:solidFill>
            </a:endParaRPr>
          </a:p>
        </p:txBody>
      </p:sp>
      <p:sp>
        <p:nvSpPr>
          <p:cNvPr id="33819" name="Овал 33818"/>
          <p:cNvSpPr/>
          <p:nvPr/>
        </p:nvSpPr>
        <p:spPr>
          <a:xfrm>
            <a:off x="7762875" y="5611813"/>
            <a:ext cx="914400" cy="914400"/>
          </a:xfrm>
          <a:prstGeom prst="ellipse">
            <a:avLst/>
          </a:prstGeom>
          <a:solidFill>
            <a:srgbClr val="FFC5EA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ru-RU" altLang="x-none" sz="5400" b="1">
                <a:solidFill>
                  <a:srgbClr val="FF0000"/>
                </a:solidFill>
              </a:rPr>
              <a:t>?</a:t>
            </a:r>
            <a:endParaRPr lang="ru-RU" altLang="x-none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794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794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794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380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charRg st="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3807">
                                            <p:txEl>
                                              <p:charRg st="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charRg st="1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33807">
                                            <p:txEl>
                                              <p:charRg st="1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charRg st="28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3807">
                                            <p:txEl>
                                              <p:charRg st="28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charRg st="3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33807">
                                            <p:txEl>
                                              <p:charRg st="37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5" grpId="0" animBg="1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6" grpId="0"/>
      <p:bldP spid="33807" grpId="0" uiExpand="1" build="p"/>
      <p:bldP spid="33810" grpId="0" animBg="1" uiExpand="1"/>
      <p:bldP spid="33811" grpId="0" animBg="1" uiExpand="1"/>
      <p:bldP spid="33811" grpId="1" animBg="1" uiExpand="1"/>
      <p:bldP spid="33812" grpId="0" animBg="1" uiExpand="1"/>
      <p:bldP spid="33813" grpId="0" animBg="1" uiExpand="1"/>
      <p:bldP spid="33813" grpId="1" animBg="1" uiExpand="1"/>
      <p:bldP spid="33814" grpId="0" animBg="1" uiExpand="1"/>
      <p:bldP spid="33817" grpId="0" animBg="1" uiExpand="1"/>
      <p:bldP spid="33817" grpId="1" animBg="1" uiExpand="1"/>
      <p:bldP spid="33818" grpId="0" animBg="1" uiExpand="1"/>
      <p:bldP spid="33818" grpId="1" animBg="1" uiExpand="1"/>
      <p:bldP spid="33819" grpId="0" animBg="1"/>
      <p:bldP spid="338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Shape 819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marL="0" indent="0" defTabSz="914400" eaLnBrk="1" hangingPunct="1"/>
            <a:r>
              <a:rPr lang="ru-RU" altLang="x-none" sz="4000" b="1">
                <a:solidFill>
                  <a:srgbClr val="0000FF"/>
                </a:solidFill>
              </a:rPr>
              <a:t>ВЕРНЕМСЯ В ПРОСТРАНСТВО</a:t>
            </a:r>
            <a:endParaRPr lang="ru-RU" altLang="x-none" sz="4000" b="1">
              <a:solidFill>
                <a:srgbClr val="0000FF"/>
              </a:solidFill>
            </a:endParaRPr>
          </a:p>
        </p:txBody>
      </p:sp>
      <p:sp>
        <p:nvSpPr>
          <p:cNvPr id="34818" name="Shape 8194"/>
          <p:cNvSpPr>
            <a:spLocks noGrp="1"/>
          </p:cNvSpPr>
          <p:nvPr>
            <p:ph type="body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914400" eaLnBrk="1" hangingPunct="1"/>
            <a:r>
              <a:rPr lang="ru-RU" altLang="x-none"/>
              <a:t>Какие прямые в пространстве называются параллельными?</a:t>
            </a:r>
            <a:endParaRPr lang="ru-RU" altLang="x-none"/>
          </a:p>
        </p:txBody>
      </p:sp>
      <p:sp>
        <p:nvSpPr>
          <p:cNvPr id="34819" name="Cube 8195"/>
          <p:cNvSpPr/>
          <p:nvPr/>
        </p:nvSpPr>
        <p:spPr>
          <a:xfrm>
            <a:off x="1176338" y="3213100"/>
            <a:ext cx="3384550" cy="2879725"/>
          </a:xfrm>
          <a:prstGeom prst="cube">
            <a:avLst>
              <a:gd name="adj" fmla="val 25000"/>
            </a:avLst>
          </a:prstGeom>
          <a:solidFill>
            <a:srgbClr val="E3F62E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34820" name="Straight Connector 8196"/>
          <p:cNvSpPr/>
          <p:nvPr/>
        </p:nvSpPr>
        <p:spPr>
          <a:xfrm>
            <a:off x="1895475" y="3213100"/>
            <a:ext cx="0" cy="2160588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4821" name="Straight Connector 8197"/>
          <p:cNvSpPr/>
          <p:nvPr/>
        </p:nvSpPr>
        <p:spPr>
          <a:xfrm>
            <a:off x="1895475" y="5373688"/>
            <a:ext cx="26654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4822" name="Straight Connector 8198"/>
          <p:cNvSpPr/>
          <p:nvPr/>
        </p:nvSpPr>
        <p:spPr>
          <a:xfrm flipH="1">
            <a:off x="1176338" y="5373688"/>
            <a:ext cx="719137" cy="719137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4823" name="TextBox 8199"/>
          <p:cNvSpPr txBox="1"/>
          <p:nvPr/>
        </p:nvSpPr>
        <p:spPr>
          <a:xfrm>
            <a:off x="755650" y="5989638"/>
            <a:ext cx="4413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2800" b="1">
                <a:solidFill>
                  <a:schemeClr val="accent2"/>
                </a:solidFill>
              </a:rPr>
              <a:t>А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4824" name="TextBox 8200"/>
          <p:cNvSpPr txBox="1"/>
          <p:nvPr/>
        </p:nvSpPr>
        <p:spPr>
          <a:xfrm>
            <a:off x="1908175" y="4854575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2800" b="1">
                <a:solidFill>
                  <a:schemeClr val="accent2"/>
                </a:solidFill>
              </a:rPr>
              <a:t>B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4825" name="TextBox 8201"/>
          <p:cNvSpPr txBox="1"/>
          <p:nvPr/>
        </p:nvSpPr>
        <p:spPr>
          <a:xfrm>
            <a:off x="4632325" y="4926013"/>
            <a:ext cx="4413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2800" b="1">
                <a:solidFill>
                  <a:schemeClr val="accent2"/>
                </a:solidFill>
              </a:rPr>
              <a:t>C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4826" name="TextBox 8202"/>
          <p:cNvSpPr txBox="1"/>
          <p:nvPr/>
        </p:nvSpPr>
        <p:spPr>
          <a:xfrm>
            <a:off x="3840163" y="6092825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2800" b="1">
                <a:solidFill>
                  <a:schemeClr val="accent2"/>
                </a:solidFill>
              </a:rPr>
              <a:t>D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4827" name="TextBox 8203"/>
          <p:cNvSpPr txBox="1"/>
          <p:nvPr/>
        </p:nvSpPr>
        <p:spPr>
          <a:xfrm>
            <a:off x="611188" y="3830638"/>
            <a:ext cx="57626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2800" b="1">
                <a:solidFill>
                  <a:schemeClr val="accent2"/>
                </a:solidFill>
              </a:rPr>
              <a:t>А</a:t>
            </a:r>
            <a:r>
              <a:rPr lang="en-US" altLang="ru-RU" sz="2800" b="1" baseline="-25000">
                <a:solidFill>
                  <a:schemeClr val="accent2"/>
                </a:solidFill>
              </a:rPr>
              <a:t>1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4828" name="TextBox 8204"/>
          <p:cNvSpPr txBox="1"/>
          <p:nvPr/>
        </p:nvSpPr>
        <p:spPr>
          <a:xfrm>
            <a:off x="1824038" y="2638425"/>
            <a:ext cx="57626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2800" b="1">
                <a:solidFill>
                  <a:schemeClr val="accent2"/>
                </a:solidFill>
              </a:rPr>
              <a:t>B</a:t>
            </a:r>
            <a:r>
              <a:rPr lang="en-US" altLang="ru-RU" sz="2800" b="1" baseline="-25000">
                <a:solidFill>
                  <a:schemeClr val="accent2"/>
                </a:solidFill>
              </a:rPr>
              <a:t>1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4829" name="TextBox 8205"/>
          <p:cNvSpPr txBox="1"/>
          <p:nvPr/>
        </p:nvSpPr>
        <p:spPr>
          <a:xfrm>
            <a:off x="4487863" y="2638425"/>
            <a:ext cx="57626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2800" b="1">
                <a:solidFill>
                  <a:schemeClr val="accent2"/>
                </a:solidFill>
              </a:rPr>
              <a:t>C</a:t>
            </a:r>
            <a:r>
              <a:rPr lang="en-US" altLang="ru-RU" sz="2800" b="1" baseline="-25000">
                <a:solidFill>
                  <a:schemeClr val="accent2"/>
                </a:solidFill>
              </a:rPr>
              <a:t>1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4830" name="TextBox 8206"/>
          <p:cNvSpPr txBox="1"/>
          <p:nvPr/>
        </p:nvSpPr>
        <p:spPr>
          <a:xfrm>
            <a:off x="3830638" y="3789363"/>
            <a:ext cx="57626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2800" b="1">
                <a:solidFill>
                  <a:schemeClr val="accent2"/>
                </a:solidFill>
              </a:rPr>
              <a:t>D</a:t>
            </a:r>
            <a:r>
              <a:rPr lang="en-US" altLang="ru-RU" sz="2800" b="1" baseline="-25000">
                <a:solidFill>
                  <a:schemeClr val="accent2"/>
                </a:solidFill>
              </a:rPr>
              <a:t>1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34831" name="TextBox 8207"/>
          <p:cNvSpPr txBox="1"/>
          <p:nvPr/>
        </p:nvSpPr>
        <p:spPr>
          <a:xfrm>
            <a:off x="5580063" y="2924175"/>
            <a:ext cx="31686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ru-RU" sz="3200" b="1">
                <a:solidFill>
                  <a:srgbClr val="008000"/>
                </a:solidFill>
              </a:rPr>
              <a:t>B</a:t>
            </a:r>
            <a:r>
              <a:rPr lang="en-US" altLang="ru-RU" sz="3200" b="1" baseline="-25000">
                <a:solidFill>
                  <a:srgbClr val="008000"/>
                </a:solidFill>
              </a:rPr>
              <a:t>1</a:t>
            </a:r>
            <a:r>
              <a:rPr lang="en-US" altLang="ru-RU" sz="3200" b="1">
                <a:solidFill>
                  <a:srgbClr val="008000"/>
                </a:solidFill>
              </a:rPr>
              <a:t>C </a:t>
            </a:r>
            <a:r>
              <a:rPr lang="ru-RU" altLang="x-none" sz="3200" b="1">
                <a:solidFill>
                  <a:srgbClr val="008000"/>
                </a:solidFill>
              </a:rPr>
              <a:t>и </a:t>
            </a:r>
            <a:r>
              <a:rPr lang="en-US" altLang="ru-RU" sz="3200" b="1">
                <a:solidFill>
                  <a:srgbClr val="008000"/>
                </a:solidFill>
              </a:rPr>
              <a:t>A</a:t>
            </a:r>
            <a:r>
              <a:rPr lang="en-US" altLang="ru-RU" sz="3200" b="1" baseline="-25000">
                <a:solidFill>
                  <a:srgbClr val="008000"/>
                </a:solidFill>
              </a:rPr>
              <a:t>1</a:t>
            </a:r>
            <a:r>
              <a:rPr lang="en-US" altLang="ru-RU" sz="3200" b="1">
                <a:solidFill>
                  <a:srgbClr val="008000"/>
                </a:solidFill>
              </a:rPr>
              <a:t>D</a:t>
            </a:r>
            <a:endParaRPr lang="ru-RU" altLang="x-none" sz="3200" b="1">
              <a:solidFill>
                <a:srgbClr val="008000"/>
              </a:solidFill>
            </a:endParaRPr>
          </a:p>
        </p:txBody>
      </p:sp>
      <p:sp>
        <p:nvSpPr>
          <p:cNvPr id="34834" name="Прямоугольник 34833"/>
          <p:cNvSpPr/>
          <p:nvPr/>
        </p:nvSpPr>
        <p:spPr>
          <a:xfrm>
            <a:off x="5029200" y="3749675"/>
            <a:ext cx="4114800" cy="31083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ru-RU" altLang="x-none" sz="2800" b="1"/>
              <a:t>Параллельными  </a:t>
            </a:r>
            <a:endParaRPr lang="ru-RU" altLang="x-none" sz="2800" b="1"/>
          </a:p>
          <a:p>
            <a:pPr algn="ctr"/>
            <a:r>
              <a:rPr lang="ru-RU" altLang="x-none" sz="2800" b="1"/>
              <a:t>называются прямые,</a:t>
            </a:r>
            <a:endParaRPr lang="ru-RU" altLang="x-none" sz="2800" b="1"/>
          </a:p>
          <a:p>
            <a:pPr algn="ctr"/>
            <a:r>
              <a:rPr lang="ru-RU" altLang="x-none" sz="2800" b="1"/>
              <a:t>лежащие в одной</a:t>
            </a:r>
            <a:endParaRPr lang="ru-RU" altLang="x-none" sz="2800" b="1"/>
          </a:p>
          <a:p>
            <a:pPr algn="ctr"/>
            <a:r>
              <a:rPr lang="ru-RU" altLang="x-none" sz="2800" b="1"/>
              <a:t>плоскости и не</a:t>
            </a:r>
            <a:endParaRPr lang="ru-RU" altLang="x-none" sz="2800" b="1"/>
          </a:p>
          <a:p>
            <a:pPr algn="ctr"/>
            <a:r>
              <a:rPr lang="ru-RU" altLang="x-none" sz="2800" b="1"/>
              <a:t>имеющие точек</a:t>
            </a:r>
            <a:endParaRPr lang="ru-RU" altLang="x-none" sz="2800" b="1"/>
          </a:p>
          <a:p>
            <a:pPr algn="ctr"/>
            <a:r>
              <a:rPr lang="ru-RU" altLang="x-none" sz="2800" b="1"/>
              <a:t>пересечения.</a:t>
            </a:r>
            <a:endParaRPr lang="ru-RU" altLang="x-none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6" name="Shape 11271"/>
          <p:cNvSpPr/>
          <p:nvPr/>
        </p:nvSpPr>
        <p:spPr>
          <a:xfrm>
            <a:off x="1860550" y="2936875"/>
            <a:ext cx="5303838" cy="3468688"/>
          </a:xfrm>
          <a:custGeom>
            <a:avLst/>
            <a:gdLst>
              <a:gd name="txL" fmla="*/ 0 w 3341"/>
              <a:gd name="txT" fmla="*/ 0 h 2185"/>
              <a:gd name="txR" fmla="*/ 0 w 3341"/>
              <a:gd name="txB" fmla="*/ 0 h 2185"/>
            </a:gdLst>
            <a:ahLst/>
            <a:cxnLst>
              <a:cxn ang="0">
                <a:pos x="529" y="1988"/>
              </a:cxn>
              <a:cxn ang="0">
                <a:pos x="76" y="1807"/>
              </a:cxn>
              <a:cxn ang="0">
                <a:pos x="76" y="1489"/>
              </a:cxn>
              <a:cxn ang="0">
                <a:pos x="30" y="1126"/>
              </a:cxn>
              <a:cxn ang="0">
                <a:pos x="167" y="854"/>
              </a:cxn>
              <a:cxn ang="0">
                <a:pos x="620" y="582"/>
              </a:cxn>
              <a:cxn ang="0">
                <a:pos x="802" y="401"/>
              </a:cxn>
              <a:cxn ang="0">
                <a:pos x="1346" y="310"/>
              </a:cxn>
              <a:cxn ang="0">
                <a:pos x="1709" y="129"/>
              </a:cxn>
              <a:cxn ang="0">
                <a:pos x="2162" y="83"/>
              </a:cxn>
              <a:cxn ang="0">
                <a:pos x="2480" y="83"/>
              </a:cxn>
              <a:cxn ang="0">
                <a:pos x="2933" y="38"/>
              </a:cxn>
              <a:cxn ang="0">
                <a:pos x="3296" y="310"/>
              </a:cxn>
              <a:cxn ang="0">
                <a:pos x="3206" y="628"/>
              </a:cxn>
              <a:cxn ang="0">
                <a:pos x="3251" y="990"/>
              </a:cxn>
              <a:cxn ang="0">
                <a:pos x="3070" y="1444"/>
              </a:cxn>
              <a:cxn ang="0">
                <a:pos x="2843" y="1807"/>
              </a:cxn>
              <a:cxn ang="0">
                <a:pos x="2253" y="1943"/>
              </a:cxn>
              <a:cxn ang="0">
                <a:pos x="1663" y="2124"/>
              </a:cxn>
              <a:cxn ang="0">
                <a:pos x="1210" y="2170"/>
              </a:cxn>
              <a:cxn ang="0">
                <a:pos x="938" y="2034"/>
              </a:cxn>
              <a:cxn ang="0">
                <a:pos x="529" y="1988"/>
              </a:cxn>
            </a:cxnLst>
            <a:rect l="txL" t="txT" r="txR" b="txB"/>
            <a:pathLst>
              <a:path w="3341" h="2185">
                <a:moveTo>
                  <a:pt x="529" y="1988"/>
                </a:moveTo>
                <a:cubicBezTo>
                  <a:pt x="385" y="1950"/>
                  <a:pt x="152" y="1890"/>
                  <a:pt x="76" y="1807"/>
                </a:cubicBezTo>
                <a:cubicBezTo>
                  <a:pt x="0" y="1724"/>
                  <a:pt x="84" y="1602"/>
                  <a:pt x="76" y="1489"/>
                </a:cubicBezTo>
                <a:cubicBezTo>
                  <a:pt x="68" y="1376"/>
                  <a:pt x="15" y="1232"/>
                  <a:pt x="30" y="1126"/>
                </a:cubicBezTo>
                <a:cubicBezTo>
                  <a:pt x="45" y="1020"/>
                  <a:pt x="69" y="945"/>
                  <a:pt x="167" y="854"/>
                </a:cubicBezTo>
                <a:cubicBezTo>
                  <a:pt x="265" y="763"/>
                  <a:pt x="514" y="657"/>
                  <a:pt x="620" y="582"/>
                </a:cubicBezTo>
                <a:cubicBezTo>
                  <a:pt x="726" y="507"/>
                  <a:pt x="681" y="446"/>
                  <a:pt x="802" y="401"/>
                </a:cubicBezTo>
                <a:cubicBezTo>
                  <a:pt x="923" y="356"/>
                  <a:pt x="1195" y="355"/>
                  <a:pt x="1346" y="310"/>
                </a:cubicBezTo>
                <a:cubicBezTo>
                  <a:pt x="1497" y="265"/>
                  <a:pt x="1573" y="167"/>
                  <a:pt x="1709" y="129"/>
                </a:cubicBezTo>
                <a:cubicBezTo>
                  <a:pt x="1845" y="91"/>
                  <a:pt x="2034" y="91"/>
                  <a:pt x="2162" y="83"/>
                </a:cubicBezTo>
                <a:cubicBezTo>
                  <a:pt x="2290" y="75"/>
                  <a:pt x="2352" y="90"/>
                  <a:pt x="2480" y="83"/>
                </a:cubicBezTo>
                <a:cubicBezTo>
                  <a:pt x="2608" y="76"/>
                  <a:pt x="2797" y="0"/>
                  <a:pt x="2933" y="38"/>
                </a:cubicBezTo>
                <a:cubicBezTo>
                  <a:pt x="3069" y="76"/>
                  <a:pt x="3251" y="212"/>
                  <a:pt x="3296" y="310"/>
                </a:cubicBezTo>
                <a:cubicBezTo>
                  <a:pt x="3341" y="408"/>
                  <a:pt x="3213" y="515"/>
                  <a:pt x="3206" y="628"/>
                </a:cubicBezTo>
                <a:cubicBezTo>
                  <a:pt x="3199" y="741"/>
                  <a:pt x="3274" y="854"/>
                  <a:pt x="3251" y="990"/>
                </a:cubicBezTo>
                <a:cubicBezTo>
                  <a:pt x="3228" y="1126"/>
                  <a:pt x="3138" y="1308"/>
                  <a:pt x="3070" y="1444"/>
                </a:cubicBezTo>
                <a:cubicBezTo>
                  <a:pt x="3002" y="1580"/>
                  <a:pt x="2979" y="1724"/>
                  <a:pt x="2843" y="1807"/>
                </a:cubicBezTo>
                <a:cubicBezTo>
                  <a:pt x="2707" y="1890"/>
                  <a:pt x="2450" y="1890"/>
                  <a:pt x="2253" y="1943"/>
                </a:cubicBezTo>
                <a:cubicBezTo>
                  <a:pt x="2056" y="1996"/>
                  <a:pt x="1837" y="2086"/>
                  <a:pt x="1663" y="2124"/>
                </a:cubicBezTo>
                <a:cubicBezTo>
                  <a:pt x="1489" y="2162"/>
                  <a:pt x="1331" y="2185"/>
                  <a:pt x="1210" y="2170"/>
                </a:cubicBezTo>
                <a:cubicBezTo>
                  <a:pt x="1089" y="2155"/>
                  <a:pt x="1059" y="2064"/>
                  <a:pt x="938" y="2034"/>
                </a:cubicBezTo>
                <a:cubicBezTo>
                  <a:pt x="817" y="2004"/>
                  <a:pt x="673" y="2026"/>
                  <a:pt x="529" y="1988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1027" name="Shape 1126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/>
        </p:spPr>
        <p:txBody>
          <a:bodyPr vert="horz" wrap="square" lIns="91440" tIns="45720" rIns="91440" bIns="45720" anchor="ctr" anchorCtr="0"/>
          <a:p>
            <a:pPr marL="0" indent="0" defTabSz="914400" eaLnBrk="1" hangingPunct="1"/>
            <a:r>
              <a:rPr lang="ru-RU" altLang="x-none" sz="4000" b="1"/>
              <a:t>Теорема о параллельных прямых.</a:t>
            </a:r>
            <a:endParaRPr lang="ru-RU" altLang="x-none" sz="4000" b="1"/>
          </a:p>
        </p:txBody>
      </p:sp>
      <p:sp>
        <p:nvSpPr>
          <p:cNvPr id="1028" name="Shape 11266"/>
          <p:cNvSpPr>
            <a:spLocks noGrp="1"/>
          </p:cNvSpPr>
          <p:nvPr>
            <p:ph type="body" idx="1"/>
          </p:nvPr>
        </p:nvSpPr>
        <p:spPr>
          <a:xfrm>
            <a:off x="457200" y="1214438"/>
            <a:ext cx="8229600" cy="1595437"/>
          </a:xfrm>
          <a:solidFill>
            <a:srgbClr val="CCFFCC">
              <a:alpha val="100000"/>
            </a:srgb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marL="0" indent="0" algn="ctr" defTabSz="914400" eaLnBrk="1" hangingPunct="1">
              <a:lnSpc>
                <a:spcPct val="80000"/>
              </a:lnSpc>
              <a:buNone/>
            </a:pPr>
            <a:r>
              <a:rPr lang="ru-RU" altLang="x-none" sz="2800" b="1"/>
              <a:t>Через любую точку пространства, не лежащую на данной прямой, проходит прямая, параллельная данной, и притом только одна.</a:t>
            </a:r>
            <a:endParaRPr lang="ru-RU" altLang="x-none" sz="2800" b="1"/>
          </a:p>
        </p:txBody>
      </p:sp>
      <p:sp>
        <p:nvSpPr>
          <p:cNvPr id="1029" name="Straight Connector 11267"/>
          <p:cNvSpPr/>
          <p:nvPr/>
        </p:nvSpPr>
        <p:spPr>
          <a:xfrm flipV="1">
            <a:off x="2268538" y="3429000"/>
            <a:ext cx="3889375" cy="1512888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" name="Oval 11268"/>
          <p:cNvSpPr/>
          <p:nvPr/>
        </p:nvSpPr>
        <p:spPr>
          <a:xfrm>
            <a:off x="4645025" y="4941888"/>
            <a:ext cx="144463" cy="144462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1031" name="TextBox 11269"/>
          <p:cNvSpPr txBox="1"/>
          <p:nvPr/>
        </p:nvSpPr>
        <p:spPr>
          <a:xfrm>
            <a:off x="4716463" y="5084763"/>
            <a:ext cx="40163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2800" b="1">
                <a:solidFill>
                  <a:schemeClr val="accent2"/>
                </a:solidFill>
              </a:rPr>
              <a:t>К</a:t>
            </a:r>
            <a:endParaRPr lang="ru-RU" altLang="x-none" sz="2800" b="1">
              <a:solidFill>
                <a:schemeClr val="accent2"/>
              </a:solidFill>
            </a:endParaRPr>
          </a:p>
        </p:txBody>
      </p:sp>
      <p:sp>
        <p:nvSpPr>
          <p:cNvPr id="1032" name="TextBox 11270"/>
          <p:cNvSpPr txBox="1"/>
          <p:nvPr/>
        </p:nvSpPr>
        <p:spPr>
          <a:xfrm>
            <a:off x="2268538" y="4268788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endParaRPr lang="ru-RU" altLang="x-none" sz="36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3" name="Straight Connector 11272"/>
          <p:cNvSpPr/>
          <p:nvPr/>
        </p:nvSpPr>
        <p:spPr>
          <a:xfrm flipV="1">
            <a:off x="2700338" y="4292600"/>
            <a:ext cx="3889375" cy="15128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4" name="TextBox 11273"/>
          <p:cNvSpPr txBox="1"/>
          <p:nvPr/>
        </p:nvSpPr>
        <p:spPr>
          <a:xfrm>
            <a:off x="3133725" y="5445125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ru-RU" altLang="x-none" sz="36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25" name="Object 11"/>
          <p:cNvGraphicFramePr/>
          <p:nvPr/>
        </p:nvGraphicFramePr>
        <p:xfrm>
          <a:off x="6589713" y="3357563"/>
          <a:ext cx="5270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52400" imgH="139700" progId="Equation.3">
                  <p:embed/>
                </p:oleObj>
              </mc:Choice>
              <mc:Fallback>
                <p:oleObj name="" r:id="rId1" imgW="152400" imgH="139700" progId="Equation.3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89713" y="3357563"/>
                        <a:ext cx="527050" cy="350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/>
      <p:bldP spid="1028" grpId="0" animBg="1" uiExpand="1" build="p"/>
      <p:bldP spid="1030" grpId="0" animBg="1"/>
      <p:bldP spid="1031" grpId="0"/>
      <p:bldP spid="1032" grpId="0"/>
      <p:bldP spid="10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Shape 13313"/>
          <p:cNvSpPr>
            <a:spLocks noGrp="1"/>
          </p:cNvSpPr>
          <p:nvPr>
            <p:ph type="title"/>
          </p:nvPr>
        </p:nvSpPr>
        <p:spPr>
          <a:xfrm>
            <a:off x="323850" y="47244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marL="0" indent="0" defTabSz="914400" eaLnBrk="1" hangingPunct="1"/>
            <a:r>
              <a:rPr lang="ru-RU" altLang="x-none" sz="4000"/>
              <a:t>…они лежат на параллельных прямых</a:t>
            </a:r>
            <a:endParaRPr lang="ru-RU" altLang="x-none" sz="4000"/>
          </a:p>
        </p:txBody>
      </p:sp>
      <p:sp>
        <p:nvSpPr>
          <p:cNvPr id="38914" name="Shape 13314"/>
          <p:cNvSpPr>
            <a:spLocks noGrp="1"/>
          </p:cNvSpPr>
          <p:nvPr>
            <p:ph type="body" idx="1"/>
          </p:nvPr>
        </p:nvSpPr>
        <p:spPr>
          <a:xfrm>
            <a:off x="503238" y="2392363"/>
            <a:ext cx="8229600" cy="2620962"/>
          </a:xfrm>
          <a:ln/>
        </p:spPr>
        <p:txBody>
          <a:bodyPr vert="horz" wrap="square" lIns="91440" tIns="45720" rIns="91440" bIns="45720" anchor="t" anchorCtr="0"/>
          <a:p>
            <a:pPr defTabSz="914400" eaLnBrk="1" hangingPunct="1"/>
            <a:r>
              <a:rPr lang="ru-RU" altLang="x-none"/>
              <a:t>Отрезки в пространстве называются параллельными, если …</a:t>
            </a:r>
            <a:endParaRPr lang="ru-RU" altLang="x-none"/>
          </a:p>
          <a:p>
            <a:pPr defTabSz="914400" eaLnBrk="1" hangingPunct="1"/>
            <a:r>
              <a:rPr lang="ru-RU" altLang="x-none"/>
              <a:t>Лучи в пространстве называются параллельными, если …</a:t>
            </a:r>
            <a:endParaRPr lang="ru-RU" altLang="x-none"/>
          </a:p>
        </p:txBody>
      </p:sp>
      <p:sp>
        <p:nvSpPr>
          <p:cNvPr id="38916" name="Текстовое поле 38915"/>
          <p:cNvSpPr txBox="1"/>
          <p:nvPr/>
        </p:nvSpPr>
        <p:spPr>
          <a:xfrm>
            <a:off x="1066800" y="5857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ru-RU" altLang="x-none"/>
          </a:p>
        </p:txBody>
      </p:sp>
      <p:sp>
        <p:nvSpPr>
          <p:cNvPr id="38917" name="Текстовое поле 38916"/>
          <p:cNvSpPr txBox="1"/>
          <p:nvPr/>
        </p:nvSpPr>
        <p:spPr>
          <a:xfrm>
            <a:off x="471488" y="252413"/>
            <a:ext cx="79375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ru-RU" altLang="x-none" sz="4000" b="1">
                <a:solidFill>
                  <a:srgbClr val="FF0000"/>
                </a:solidFill>
              </a:rPr>
              <a:t>Параллельные отрезки,</a:t>
            </a:r>
            <a:endParaRPr lang="ru-RU" altLang="x-none" sz="4000" b="1">
              <a:solidFill>
                <a:srgbClr val="FF0000"/>
              </a:solidFill>
            </a:endParaRPr>
          </a:p>
          <a:p>
            <a:pPr algn="ctr"/>
            <a:r>
              <a:rPr lang="ru-RU" altLang="x-none" sz="4000" b="1">
                <a:solidFill>
                  <a:srgbClr val="FF0000"/>
                </a:solidFill>
              </a:rPr>
              <a:t>параллельные лучи</a:t>
            </a:r>
            <a:endParaRPr lang="ru-RU" altLang="x-none" sz="4000" b="1">
              <a:solidFill>
                <a:srgbClr val="FF0000"/>
              </a:solidFill>
            </a:endParaRPr>
          </a:p>
          <a:p>
            <a:pPr algn="ctr"/>
            <a:r>
              <a:rPr lang="ru-RU" altLang="x-none" sz="4000" b="1">
                <a:solidFill>
                  <a:srgbClr val="FF0000"/>
                </a:solidFill>
              </a:rPr>
              <a:t>в пространстве.</a:t>
            </a:r>
            <a:endParaRPr lang="ru-RU" altLang="x-none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8914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8914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8914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charRg st="56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8914">
                                            <p:txEl>
                                              <p:charRg st="56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8914">
                                            <p:txEl>
                                              <p:charRg st="56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8914">
                                            <p:txEl>
                                              <p:charRg st="56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Parallelogram 20481"/>
          <p:cNvSpPr/>
          <p:nvPr/>
        </p:nvSpPr>
        <p:spPr>
          <a:xfrm>
            <a:off x="684213" y="4652963"/>
            <a:ext cx="7416800" cy="1419225"/>
          </a:xfrm>
          <a:prstGeom prst="parallelogram">
            <a:avLst>
              <a:gd name="adj" fmla="val 13064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2051" name="Straight Connector 20482"/>
          <p:cNvSpPr/>
          <p:nvPr/>
        </p:nvSpPr>
        <p:spPr>
          <a:xfrm>
            <a:off x="3733800" y="4221163"/>
            <a:ext cx="1079500" cy="1871662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052" name="Shape 20483"/>
          <p:cNvSpPr>
            <a:spLocks noGrp="1"/>
          </p:cNvSpPr>
          <p:nvPr>
            <p:ph type="title"/>
          </p:nvPr>
        </p:nvSpPr>
        <p:spPr>
          <a:xfrm>
            <a:off x="242888" y="290513"/>
            <a:ext cx="8686800" cy="1143000"/>
          </a:xfrm>
          <a:ln/>
        </p:spPr>
        <p:txBody>
          <a:bodyPr vert="horz" wrap="square" lIns="91440" tIns="45720" rIns="91440" bIns="45720" anchor="ctr" anchorCtr="0"/>
          <a:p>
            <a:pPr marL="0" indent="0" defTabSz="914400" eaLnBrk="1" hangingPunct="1"/>
            <a:r>
              <a:rPr lang="ru-RU" altLang="x-none" sz="4000" b="1"/>
              <a:t>Лемма о параллельных прямых</a:t>
            </a:r>
            <a:endParaRPr lang="ru-RU" altLang="x-none" sz="4000" b="1"/>
          </a:p>
        </p:txBody>
      </p:sp>
      <p:sp>
        <p:nvSpPr>
          <p:cNvPr id="2053" name="Shape 2048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684338"/>
          </a:xfrm>
          <a:solidFill>
            <a:srgbClr val="FFFF99">
              <a:alpha val="100000"/>
            </a:srgb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marL="0" indent="0" algn="ctr" defTabSz="914400" eaLnBrk="1" hangingPunct="1">
              <a:buNone/>
            </a:pPr>
            <a:r>
              <a:rPr lang="ru-RU" altLang="x-none"/>
              <a:t>Если одна из параллельных прямых пересекает плоскость, то и вторая прямая также пересекает эту плоскость?</a:t>
            </a:r>
            <a:endParaRPr lang="ru-RU" altLang="x-none"/>
          </a:p>
          <a:p>
            <a:pPr marL="0" indent="0" defTabSz="914400" eaLnBrk="1" hangingPunct="1">
              <a:buNone/>
            </a:pPr>
            <a:endParaRPr lang="ru-RU" altLang="x-none"/>
          </a:p>
        </p:txBody>
      </p:sp>
      <p:sp>
        <p:nvSpPr>
          <p:cNvPr id="2054" name="Straight Connector 20485"/>
          <p:cNvSpPr/>
          <p:nvPr/>
        </p:nvSpPr>
        <p:spPr>
          <a:xfrm>
            <a:off x="3692525" y="4149725"/>
            <a:ext cx="663575" cy="11509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5" name="Straight Connector 20486"/>
          <p:cNvSpPr/>
          <p:nvPr/>
        </p:nvSpPr>
        <p:spPr>
          <a:xfrm>
            <a:off x="5511800" y="6073775"/>
            <a:ext cx="331788" cy="5762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6" name="Straight Connector 20487"/>
          <p:cNvSpPr/>
          <p:nvPr/>
        </p:nvSpPr>
        <p:spPr>
          <a:xfrm>
            <a:off x="4840288" y="4911725"/>
            <a:ext cx="652462" cy="1130300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057" name="Straight Connector 20488"/>
          <p:cNvSpPr/>
          <p:nvPr/>
        </p:nvSpPr>
        <p:spPr>
          <a:xfrm>
            <a:off x="4797425" y="6073775"/>
            <a:ext cx="331788" cy="5762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8" name="TextBox 20489"/>
          <p:cNvSpPr txBox="1"/>
          <p:nvPr/>
        </p:nvSpPr>
        <p:spPr>
          <a:xfrm>
            <a:off x="4456113" y="6216650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endParaRPr lang="ru-RU" altLang="x-none" sz="36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9" name="TextBox 20490"/>
          <p:cNvSpPr txBox="1"/>
          <p:nvPr/>
        </p:nvSpPr>
        <p:spPr>
          <a:xfrm>
            <a:off x="5791200" y="6153150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ru-RU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ru-RU" altLang="x-none" sz="36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0" name="Oval 20491"/>
          <p:cNvSpPr/>
          <p:nvPr/>
        </p:nvSpPr>
        <p:spPr>
          <a:xfrm flipH="1">
            <a:off x="4270375" y="5224463"/>
            <a:ext cx="119063" cy="119062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solidFill>
                <a:srgbClr val="000000"/>
              </a:solidFill>
            </a:endParaRPr>
          </a:p>
        </p:txBody>
      </p:sp>
      <p:sp>
        <p:nvSpPr>
          <p:cNvPr id="2061" name="Oval 20492"/>
          <p:cNvSpPr/>
          <p:nvPr/>
        </p:nvSpPr>
        <p:spPr>
          <a:xfrm flipH="1">
            <a:off x="4859338" y="4975225"/>
            <a:ext cx="119062" cy="119063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ru-RU" altLang="x-none">
              <a:solidFill>
                <a:srgbClr val="000000"/>
              </a:solidFill>
            </a:endParaRPr>
          </a:p>
        </p:txBody>
      </p:sp>
      <p:graphicFrame>
        <p:nvGraphicFramePr>
          <p:cNvPr id="2049" name="Object 14"/>
          <p:cNvGraphicFramePr/>
          <p:nvPr/>
        </p:nvGraphicFramePr>
        <p:xfrm>
          <a:off x="1325563" y="5643563"/>
          <a:ext cx="5270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52400" imgH="139700" progId="Equation.3">
                  <p:embed/>
                </p:oleObj>
              </mc:Choice>
              <mc:Fallback>
                <p:oleObj name="" r:id="rId1" imgW="152400" imgH="139700" progId="Equation.3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25563" y="5643563"/>
                        <a:ext cx="527050" cy="350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Straight Connector 20494"/>
          <p:cNvSpPr/>
          <p:nvPr/>
        </p:nvSpPr>
        <p:spPr>
          <a:xfrm>
            <a:off x="4211638" y="3789363"/>
            <a:ext cx="647700" cy="11525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53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53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053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2" grpId="0"/>
      <p:bldP spid="2053" grpId="0" animBg="1" build="p"/>
      <p:bldP spid="2053" grpId="1" animBg="1" uiExpand="1" build="p"/>
      <p:bldP spid="2058" grpId="0"/>
      <p:bldP spid="2059" grpId="0"/>
      <p:bldP spid="2060" grpId="0" animBg="1"/>
      <p:bldP spid="2061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4444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">
              <a:schemeClr val="phClr">
                <a:tint val="1000"/>
                <a:satMod val="15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10000" t="8000" r="155000" b="200000"/>
          </a:path>
        </a:gradFill>
        <a:gradFill rotWithShape="1">
          <a:gsLst>
            <a:gs pos="0">
              <a:schemeClr val="phClr">
                <a:tint val="45000"/>
                <a:satMod val="1500000"/>
              </a:schemeClr>
            </a:gs>
            <a:gs pos="1000">
              <a:schemeClr val="phClr">
                <a:tint val="45000"/>
                <a:satMod val="14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100000" t="100000" r="135000" b="145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D71600"/>
      </a:hlink>
      <a:folHlink>
        <a:srgbClr val="00AFE1"/>
      </a:folHlink>
    </a:clrScheme>
    <a:fontScheme name="Concourse">
      <a:majorFont>
        <a:latin typeface="Eras Medium ITC"/>
        <a:ea typeface=""/>
        <a:cs typeface=""/>
        <a:font script="Jpan" typeface="ＭＳ Ｐゴシック"/>
        <a:font script="Hang" typeface="굴림"/>
        <a:font script="Hans" typeface="黑体"/>
        <a:font script="Hant" typeface="新細明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Eras Medium ITC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38000"/>
                <a:satMod val="135000"/>
              </a:schemeClr>
            </a:gs>
            <a:gs pos="50000">
              <a:schemeClr val="phClr">
                <a:shade val="69000"/>
                <a:satMod val="135000"/>
              </a:schemeClr>
            </a:gs>
            <a:gs pos="100000">
              <a:schemeClr val="phClr">
                <a:shade val="98000"/>
                <a:satMod val="130000"/>
              </a:schemeClr>
            </a:gs>
          </a:gsLst>
          <a:lin ang="16200000" scaled="0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brightRoom" dir="t">
              <a:rot lat="0" lon="0" rev="7000000"/>
            </a:lightRig>
          </a:scene3d>
          <a:sp3d contourW="1000" prstMaterial="flat">
            <a:bevelT w="10200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83000"/>
              </a:schemeClr>
            </a:duotone>
          </a:blip>
          <a:tile tx="0" ty="0" sx="50000" sy="50000" flip="none" algn="t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1894</Words>
  <Application>WPS Presentation</Application>
  <PresentationFormat>Экран</PresentationFormat>
  <Paragraphs>207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14</vt:i4>
      </vt:variant>
      <vt:variant>
        <vt:lpstr>幻灯片标题</vt:lpstr>
      </vt:variant>
      <vt:variant>
        <vt:i4>14</vt:i4>
      </vt:variant>
    </vt:vector>
  </HeadingPairs>
  <TitlesOfParts>
    <vt:vector size="48" baseType="lpstr">
      <vt:lpstr>Arial</vt:lpstr>
      <vt:lpstr>SimSun</vt:lpstr>
      <vt:lpstr>Wingdings</vt:lpstr>
      <vt:lpstr>Corbel</vt:lpstr>
      <vt:lpstr>Wingdings 2</vt:lpstr>
      <vt:lpstr>Eras Medium ITC</vt:lpstr>
      <vt:lpstr>Wingdings 3</vt:lpstr>
      <vt:lpstr>Verdana</vt:lpstr>
      <vt:lpstr>Calibri</vt:lpstr>
      <vt:lpstr>Times New Roman</vt:lpstr>
      <vt:lpstr>Arial</vt:lpstr>
      <vt:lpstr>Wingdings 2</vt:lpstr>
      <vt:lpstr>Wingdings 3</vt:lpstr>
      <vt:lpstr>Verdana</vt:lpstr>
      <vt:lpstr>Microsoft YaHei</vt:lpstr>
      <vt:lpstr>Arial Unicode MS</vt:lpstr>
      <vt:lpstr>Corbel</vt:lpstr>
      <vt:lpstr>Оформление по умолчанию</vt:lpstr>
      <vt:lpstr>Deluxe</vt:lpstr>
      <vt:lpstr>Concourse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Домашний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Параллельность прямых в пространстве</dc:title>
  <dc:creator>Домашний</dc:creator>
  <cp:lastModifiedBy>Людмила Мороз</cp:lastModifiedBy>
  <cp:revision>14</cp:revision>
  <dcterms:created xsi:type="dcterms:W3CDTF">2006-09-21T16:50:13Z</dcterms:created>
  <dcterms:modified xsi:type="dcterms:W3CDTF">2025-02-16T17:20:15Z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380292B69E664915BF51E3B4577CAAA8_12</vt:lpwstr>
  </property>
  <property fmtid="{D5CDD505-2E9C-101B-9397-08002B2CF9AE}" pid="3" name="KSOProductBuildVer">
    <vt:lpwstr>1049-12.2.0.19805</vt:lpwstr>
  </property>
</Properties>
</file>