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8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57CE310-635D-41AA-9D17-C7FF588B0D75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1C7E07-CF9D-4524-9705-56D9B0DC9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E310-635D-41AA-9D17-C7FF588B0D75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7E07-CF9D-4524-9705-56D9B0DC9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E310-635D-41AA-9D17-C7FF588B0D75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7E07-CF9D-4524-9705-56D9B0DC9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57CE310-635D-41AA-9D17-C7FF588B0D75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1C7E07-CF9D-4524-9705-56D9B0DC9C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57CE310-635D-41AA-9D17-C7FF588B0D75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1C7E07-CF9D-4524-9705-56D9B0DC9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E310-635D-41AA-9D17-C7FF588B0D75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7E07-CF9D-4524-9705-56D9B0DC9C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E310-635D-41AA-9D17-C7FF588B0D75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7E07-CF9D-4524-9705-56D9B0DC9C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med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57CE310-635D-41AA-9D17-C7FF588B0D75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1C7E07-CF9D-4524-9705-56D9B0DC9C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E310-635D-41AA-9D17-C7FF588B0D75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7E07-CF9D-4524-9705-56D9B0DC9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57CE310-635D-41AA-9D17-C7FF588B0D75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1C7E07-CF9D-4524-9705-56D9B0DC9C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57CE310-635D-41AA-9D17-C7FF588B0D75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1C7E07-CF9D-4524-9705-56D9B0DC9C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57CE310-635D-41AA-9D17-C7FF588B0D75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1C7E07-CF9D-4524-9705-56D9B0DC9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pull dir="rd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7422" y="2214554"/>
            <a:ext cx="6172200" cy="1894362"/>
          </a:xfrm>
        </p:spPr>
        <p:txBody>
          <a:bodyPr>
            <a:noAutofit/>
          </a:bodyPr>
          <a:lstStyle/>
          <a:p>
            <a:r>
              <a:rPr lang="en-US" sz="6600" dirty="0" smtClean="0"/>
              <a:t>Power Point</a:t>
            </a:r>
            <a:endParaRPr lang="ru-RU" sz="6600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-142900"/>
            <a:ext cx="8501122" cy="1143000"/>
          </a:xfrm>
        </p:spPr>
        <p:txBody>
          <a:bodyPr>
            <a:noAutofit/>
          </a:bodyPr>
          <a:lstStyle/>
          <a:p>
            <a:r>
              <a:rPr lang="ro-RO" sz="3600" b="1" dirty="0" smtClean="0"/>
              <a:t>Modificarea duratei sunetului</a:t>
            </a:r>
            <a:endParaRPr lang="ru-RU" sz="36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b="54102"/>
          <a:stretch>
            <a:fillRect/>
          </a:stretch>
        </p:blipFill>
        <p:spPr bwMode="auto">
          <a:xfrm>
            <a:off x="285720" y="1221643"/>
            <a:ext cx="8072494" cy="277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 l="77100" t="18750" b="35351"/>
          <a:stretch>
            <a:fillRect/>
          </a:stretch>
        </p:blipFill>
        <p:spPr bwMode="auto">
          <a:xfrm>
            <a:off x="2071670" y="3071810"/>
            <a:ext cx="223359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-142900"/>
            <a:ext cx="8572560" cy="1143000"/>
          </a:xfrm>
        </p:spPr>
        <p:txBody>
          <a:bodyPr>
            <a:noAutofit/>
          </a:bodyPr>
          <a:lstStyle/>
          <a:p>
            <a:r>
              <a:rPr lang="ro-RO" sz="3600" b="1" dirty="0" smtClean="0"/>
              <a:t>Modificarea duratei sunetului</a:t>
            </a:r>
            <a:endParaRPr lang="ru-RU" sz="36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0508" t="6836" r="44336" b="41406"/>
          <a:stretch>
            <a:fillRect/>
          </a:stretch>
        </p:blipFill>
        <p:spPr bwMode="auto">
          <a:xfrm>
            <a:off x="357158" y="1285860"/>
            <a:ext cx="4643470" cy="512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 l="20508" t="6836" r="44336" b="42383"/>
          <a:stretch>
            <a:fillRect/>
          </a:stretch>
        </p:blipFill>
        <p:spPr bwMode="auto">
          <a:xfrm>
            <a:off x="5099542" y="1690710"/>
            <a:ext cx="4044458" cy="438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rot="10800000" flipV="1">
            <a:off x="6715140" y="3071810"/>
            <a:ext cx="1071570" cy="8572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Ad</a:t>
            </a:r>
            <a:r>
              <a:rPr lang="ro-RO" sz="4000" b="1" dirty="0" smtClean="0"/>
              <a:t>ăugarea unui nou slide</a:t>
            </a:r>
            <a:endParaRPr lang="ru-RU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9912" b="54102"/>
          <a:stretch>
            <a:fillRect/>
          </a:stretch>
        </p:blipFill>
        <p:spPr bwMode="auto">
          <a:xfrm>
            <a:off x="500034" y="1500174"/>
            <a:ext cx="6572264" cy="251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t="3125" r="59522" b="37305"/>
          <a:stretch>
            <a:fillRect/>
          </a:stretch>
        </p:blipFill>
        <p:spPr bwMode="auto">
          <a:xfrm>
            <a:off x="5572132" y="3214662"/>
            <a:ext cx="330089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928662" y="1714488"/>
            <a:ext cx="642942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4000" b="1" dirty="0" smtClean="0"/>
              <a:t>Completarea cu text</a:t>
            </a:r>
            <a:endParaRPr lang="ru-RU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115328" cy="1143000"/>
          </a:xfrm>
        </p:spPr>
        <p:txBody>
          <a:bodyPr>
            <a:noAutofit/>
          </a:bodyPr>
          <a:lstStyle/>
          <a:p>
            <a:r>
              <a:rPr lang="ro-RO" sz="4000" b="1" dirty="0" smtClean="0"/>
              <a:t>Alegerea design-ului slide</a:t>
            </a:r>
            <a:endParaRPr lang="ru-RU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21631" b="53125"/>
          <a:stretch>
            <a:fillRect/>
          </a:stretch>
        </p:blipFill>
        <p:spPr bwMode="auto">
          <a:xfrm>
            <a:off x="285720" y="1428736"/>
            <a:ext cx="6858048" cy="3076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1500166" y="1500174"/>
            <a:ext cx="85725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13379" r="28760" b="54883"/>
          <a:stretch>
            <a:fillRect/>
          </a:stretch>
        </p:blipFill>
        <p:spPr bwMode="auto">
          <a:xfrm>
            <a:off x="2857488" y="3214686"/>
            <a:ext cx="5643602" cy="330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10800000" flipV="1">
            <a:off x="6500826" y="1500174"/>
            <a:ext cx="1285884" cy="78581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7467600" cy="1143000"/>
          </a:xfrm>
        </p:spPr>
        <p:txBody>
          <a:bodyPr>
            <a:normAutofit/>
          </a:bodyPr>
          <a:lstStyle/>
          <a:p>
            <a:r>
              <a:rPr lang="ro-RO" sz="4000" b="1" dirty="0" smtClean="0"/>
              <a:t>Tranziţia slidurilor</a:t>
            </a:r>
            <a:endParaRPr lang="ru-RU" sz="4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20166" b="66797"/>
          <a:stretch>
            <a:fillRect/>
          </a:stretch>
        </p:blipFill>
        <p:spPr bwMode="auto">
          <a:xfrm>
            <a:off x="357158" y="1428736"/>
            <a:ext cx="7786710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2428860" y="1500174"/>
            <a:ext cx="1000132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22168" r="41943" b="33398"/>
          <a:stretch>
            <a:fillRect/>
          </a:stretch>
        </p:blipFill>
        <p:spPr bwMode="auto">
          <a:xfrm>
            <a:off x="4572000" y="3000372"/>
            <a:ext cx="2720298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10800000" flipV="1">
            <a:off x="6000760" y="1428736"/>
            <a:ext cx="1357322" cy="9286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-71462"/>
            <a:ext cx="8286808" cy="1143000"/>
          </a:xfrm>
        </p:spPr>
        <p:txBody>
          <a:bodyPr>
            <a:noAutofit/>
          </a:bodyPr>
          <a:lstStyle/>
          <a:p>
            <a:r>
              <a:rPr lang="ro-RO" sz="4000" b="1" dirty="0" smtClean="0"/>
              <a:t>Viteza de tranziţie a slide-r</a:t>
            </a:r>
            <a:endParaRPr lang="ru-RU" sz="4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r="20166" b="66797"/>
          <a:stretch>
            <a:fillRect/>
          </a:stretch>
        </p:blipFill>
        <p:spPr bwMode="auto">
          <a:xfrm>
            <a:off x="357158" y="1428736"/>
            <a:ext cx="7786710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rot="10800000" flipV="1">
            <a:off x="7500958" y="1357298"/>
            <a:ext cx="1357322" cy="9286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22705" t="6836" r="20166" b="78516"/>
          <a:stretch>
            <a:fillRect/>
          </a:stretch>
        </p:blipFill>
        <p:spPr bwMode="auto">
          <a:xfrm>
            <a:off x="3143240" y="3286124"/>
            <a:ext cx="557216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-214338"/>
            <a:ext cx="8501122" cy="1143000"/>
          </a:xfrm>
        </p:spPr>
        <p:txBody>
          <a:bodyPr>
            <a:noAutofit/>
          </a:bodyPr>
          <a:lstStyle/>
          <a:p>
            <a:r>
              <a:rPr lang="ro-RO" sz="4000" b="1" dirty="0" smtClean="0"/>
              <a:t>Animarea obiectelor din slide</a:t>
            </a:r>
            <a:endParaRPr lang="ru-RU" sz="4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r="60449" b="65820"/>
          <a:stretch>
            <a:fillRect/>
          </a:stretch>
        </p:blipFill>
        <p:spPr bwMode="auto">
          <a:xfrm>
            <a:off x="571472" y="1285860"/>
            <a:ext cx="3857620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2643174" y="1357298"/>
            <a:ext cx="1000132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2321703" y="2321711"/>
            <a:ext cx="785818" cy="7143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62256" b="46289"/>
          <a:stretch>
            <a:fillRect/>
          </a:stretch>
        </p:blipFill>
        <p:spPr bwMode="auto">
          <a:xfrm>
            <a:off x="5000628" y="2071702"/>
            <a:ext cx="3681402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58204" cy="1143000"/>
          </a:xfrm>
        </p:spPr>
        <p:txBody>
          <a:bodyPr>
            <a:noAutofit/>
          </a:bodyPr>
          <a:lstStyle/>
          <a:p>
            <a:r>
              <a:rPr lang="ro-RO" sz="4000" b="1" dirty="0" smtClean="0"/>
              <a:t>Animarea textului din slide</a:t>
            </a:r>
            <a:endParaRPr lang="ru-RU" sz="40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r="33349" b="71680"/>
          <a:stretch>
            <a:fillRect/>
          </a:stretch>
        </p:blipFill>
        <p:spPr bwMode="auto">
          <a:xfrm>
            <a:off x="285720" y="1500174"/>
            <a:ext cx="6500826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4572000" y="1714488"/>
            <a:ext cx="85725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2250265" y="2107397"/>
            <a:ext cx="1143008" cy="9286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7467600" cy="1143000"/>
          </a:xfrm>
        </p:spPr>
        <p:txBody>
          <a:bodyPr>
            <a:normAutofit/>
          </a:bodyPr>
          <a:lstStyle/>
          <a:p>
            <a:r>
              <a:rPr lang="ro-RO" sz="4000" b="1" dirty="0" smtClean="0"/>
              <a:t>Utilizarea sunetului</a:t>
            </a:r>
            <a:endParaRPr lang="ru-RU" sz="4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b="66797"/>
          <a:stretch>
            <a:fillRect/>
          </a:stretch>
        </p:blipFill>
        <p:spPr bwMode="auto">
          <a:xfrm>
            <a:off x="108176" y="1500174"/>
            <a:ext cx="889298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857224" y="1571612"/>
            <a:ext cx="85725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7572396" y="1500174"/>
            <a:ext cx="1071570" cy="8572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 l="74707" t="5859" b="71680"/>
          <a:stretch>
            <a:fillRect/>
          </a:stretch>
        </p:blipFill>
        <p:spPr bwMode="auto">
          <a:xfrm>
            <a:off x="2214546" y="3143248"/>
            <a:ext cx="2643206" cy="17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 l="12646" t="14844" r="12646" b="21679"/>
          <a:stretch>
            <a:fillRect/>
          </a:stretch>
        </p:blipFill>
        <p:spPr bwMode="auto">
          <a:xfrm>
            <a:off x="4929190" y="4143380"/>
            <a:ext cx="3934585" cy="250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76</TotalTime>
  <Words>36</Words>
  <Application>Microsoft Office PowerPoint</Application>
  <PresentationFormat>On-screen Show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Oriel</vt:lpstr>
      <vt:lpstr>Power Point</vt:lpstr>
      <vt:lpstr>Adăugarea unui nou slide</vt:lpstr>
      <vt:lpstr>Completarea cu text</vt:lpstr>
      <vt:lpstr>Alegerea design-ului slide</vt:lpstr>
      <vt:lpstr>Tranziţia slidurilor</vt:lpstr>
      <vt:lpstr>Viteza de tranziţie a slide-r</vt:lpstr>
      <vt:lpstr>Animarea obiectelor din slide</vt:lpstr>
      <vt:lpstr>Animarea textului din slide</vt:lpstr>
      <vt:lpstr>Utilizarea sunetului</vt:lpstr>
      <vt:lpstr>Modificarea duratei sunetului</vt:lpstr>
      <vt:lpstr>Modificarea duratei sunetului</vt:lpstr>
    </vt:vector>
  </TitlesOfParts>
  <Company>isic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Point</dc:title>
  <dc:creator>lilia</dc:creator>
  <cp:lastModifiedBy>Lilia M. Iacob</cp:lastModifiedBy>
  <cp:revision>18</cp:revision>
  <dcterms:created xsi:type="dcterms:W3CDTF">2010-09-22T13:17:47Z</dcterms:created>
  <dcterms:modified xsi:type="dcterms:W3CDTF">2012-10-26T13:05:46Z</dcterms:modified>
</cp:coreProperties>
</file>