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90" r:id="rId4"/>
    <p:sldId id="258" r:id="rId5"/>
    <p:sldId id="317" r:id="rId6"/>
    <p:sldId id="318" r:id="rId7"/>
    <p:sldId id="319" r:id="rId8"/>
    <p:sldId id="320" r:id="rId9"/>
    <p:sldId id="259" r:id="rId10"/>
    <p:sldId id="321" r:id="rId11"/>
    <p:sldId id="322" r:id="rId12"/>
    <p:sldId id="323" r:id="rId13"/>
    <p:sldId id="324" r:id="rId15"/>
    <p:sldId id="269" r:id="rId16"/>
    <p:sldId id="325" r:id="rId17"/>
    <p:sldId id="326" r:id="rId18"/>
    <p:sldId id="327" r:id="rId19"/>
    <p:sldId id="328" r:id="rId20"/>
    <p:sldId id="278" r:id="rId21"/>
    <p:sldId id="279" r:id="rId22"/>
    <p:sldId id="280" r:id="rId23"/>
    <p:sldId id="276" r:id="rId24"/>
    <p:sldId id="281" r:id="rId25"/>
    <p:sldId id="282" r:id="rId26"/>
    <p:sldId id="283" r:id="rId27"/>
    <p:sldId id="309" r:id="rId28"/>
    <p:sldId id="310" r:id="rId29"/>
    <p:sldId id="311" r:id="rId30"/>
    <p:sldId id="312" r:id="rId31"/>
    <p:sldId id="329" r:id="rId32"/>
    <p:sldId id="330" r:id="rId33"/>
    <p:sldId id="331" r:id="rId34"/>
    <p:sldId id="332" r:id="rId35"/>
    <p:sldId id="316" r:id="rId36"/>
    <p:sldId id="334" r:id="rId37"/>
    <p:sldId id="335" r:id="rId38"/>
    <p:sldId id="336" r:id="rId39"/>
    <p:sldId id="337" r:id="rId40"/>
    <p:sldId id="339" r:id="rId41"/>
    <p:sldId id="341" r:id="rId42"/>
    <p:sldId id="342" r:id="rId43"/>
    <p:sldId id="344" r:id="rId44"/>
    <p:sldId id="345" r:id="rId45"/>
    <p:sldId id="343" r:id="rId46"/>
    <p:sldId id="257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MaN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  <a:srgbClr val="72A4EE"/>
    <a:srgbClr val="8C38B2"/>
    <a:srgbClr val="5C8E26"/>
    <a:srgbClr val="996633"/>
    <a:srgbClr val="663300"/>
    <a:srgbClr val="006600"/>
    <a:srgbClr val="A3C2FF"/>
    <a:srgbClr val="D9B28B"/>
    <a:srgbClr val="75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9" autoAdjust="0"/>
  </p:normalViewPr>
  <p:slideViewPr>
    <p:cSldViewPr>
      <p:cViewPr varScale="1">
        <p:scale>
          <a:sx n="105" d="100"/>
          <a:sy n="105" d="100"/>
        </p:scale>
        <p:origin x="-171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1.wmf"/><Relationship Id="rId1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98.wmf"/><Relationship Id="rId4" Type="http://schemas.openxmlformats.org/officeDocument/2006/relationships/image" Target="../media/image96.wmf"/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2.wmf"/><Relationship Id="rId4" Type="http://schemas.openxmlformats.org/officeDocument/2006/relationships/image" Target="../media/image101.wmf"/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0.wmf"/><Relationship Id="rId4" Type="http://schemas.openxmlformats.org/officeDocument/2006/relationships/image" Target="../media/image109.wmf"/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4.wmf"/><Relationship Id="rId4" Type="http://schemas.openxmlformats.org/officeDocument/2006/relationships/image" Target="../media/image113.wmf"/><Relationship Id="rId3" Type="http://schemas.openxmlformats.org/officeDocument/2006/relationships/image" Target="../media/image112.wmf"/><Relationship Id="rId2" Type="http://schemas.openxmlformats.org/officeDocument/2006/relationships/image" Target="../media/image71.wmf"/><Relationship Id="rId1" Type="http://schemas.openxmlformats.org/officeDocument/2006/relationships/image" Target="../media/image111.wmf"/></Relationships>
</file>

<file path=ppt/drawings/_rels/vmlDrawing2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3" Type="http://schemas.openxmlformats.org/officeDocument/2006/relationships/image" Target="../media/image120.wmf"/><Relationship Id="rId2" Type="http://schemas.openxmlformats.org/officeDocument/2006/relationships/image" Target="../media/image71.wmf"/><Relationship Id="rId1" Type="http://schemas.openxmlformats.org/officeDocument/2006/relationships/image" Target="../media/image117.wmf"/></Relationships>
</file>

<file path=ppt/drawings/_rels/vmlDrawing2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6.wmf"/><Relationship Id="rId4" Type="http://schemas.openxmlformats.org/officeDocument/2006/relationships/image" Target="../media/image125.wmf"/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1.wmf"/><Relationship Id="rId4" Type="http://schemas.openxmlformats.org/officeDocument/2006/relationships/image" Target="../media/image130.wmf"/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2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6.wmf"/><Relationship Id="rId4" Type="http://schemas.openxmlformats.org/officeDocument/2006/relationships/image" Target="../media/image135.wmf"/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1.wmf"/><Relationship Id="rId4" Type="http://schemas.openxmlformats.org/officeDocument/2006/relationships/image" Target="../media/image140.wmf"/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8.wmf"/><Relationship Id="rId4" Type="http://schemas.openxmlformats.org/officeDocument/2006/relationships/image" Target="../media/image147.wmf"/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2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3.wmf"/><Relationship Id="rId4" Type="http://schemas.openxmlformats.org/officeDocument/2006/relationships/image" Target="../media/image152.wmf"/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2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8.wmf"/><Relationship Id="rId4" Type="http://schemas.openxmlformats.org/officeDocument/2006/relationships/image" Target="../media/image157.wmf"/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2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3.wmf"/><Relationship Id="rId4" Type="http://schemas.openxmlformats.org/officeDocument/2006/relationships/image" Target="../media/image162.wmf"/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8.wmf"/><Relationship Id="rId4" Type="http://schemas.openxmlformats.org/officeDocument/2006/relationships/image" Target="../media/image167.wmf"/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6.wmf"/><Relationship Id="rId4" Type="http://schemas.openxmlformats.org/officeDocument/2006/relationships/image" Target="../media/image175.wmf"/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1.wmf"/></Relationships>
</file>

<file path=ppt/drawings/_rels/vmlDrawing3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1.wmf"/><Relationship Id="rId4" Type="http://schemas.openxmlformats.org/officeDocument/2006/relationships/image" Target="../media/image180.wmf"/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6.wmf"/><Relationship Id="rId4" Type="http://schemas.openxmlformats.org/officeDocument/2006/relationships/image" Target="../media/image185.wmf"/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3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1.wmf"/><Relationship Id="rId4" Type="http://schemas.openxmlformats.org/officeDocument/2006/relationships/image" Target="../media/image190.wmf"/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3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6.wmf"/><Relationship Id="rId4" Type="http://schemas.openxmlformats.org/officeDocument/2006/relationships/image" Target="../media/image195.wmf"/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7" Type="http://schemas.openxmlformats.org/officeDocument/2006/relationships/image" Target="../media/image204.wmf"/><Relationship Id="rId6" Type="http://schemas.openxmlformats.org/officeDocument/2006/relationships/image" Target="../media/image203.wmf"/><Relationship Id="rId5" Type="http://schemas.openxmlformats.org/officeDocument/2006/relationships/image" Target="../media/image202.wmf"/><Relationship Id="rId4" Type="http://schemas.openxmlformats.org/officeDocument/2006/relationships/image" Target="../media/image201.wmf"/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7" Type="http://schemas.openxmlformats.org/officeDocument/2006/relationships/image" Target="../media/image212.wmf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38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6.wmf"/><Relationship Id="rId8" Type="http://schemas.openxmlformats.org/officeDocument/2006/relationships/image" Target="../media/image225.wmf"/><Relationship Id="rId7" Type="http://schemas.openxmlformats.org/officeDocument/2006/relationships/image" Target="../media/image224.wmf"/><Relationship Id="rId6" Type="http://schemas.openxmlformats.org/officeDocument/2006/relationships/image" Target="../media/image223.wmf"/><Relationship Id="rId5" Type="http://schemas.openxmlformats.org/officeDocument/2006/relationships/image" Target="../media/image222.wmf"/><Relationship Id="rId4" Type="http://schemas.openxmlformats.org/officeDocument/2006/relationships/image" Target="../media/image221.wmf"/><Relationship Id="rId3" Type="http://schemas.openxmlformats.org/officeDocument/2006/relationships/image" Target="../media/image220.wmf"/><Relationship Id="rId2" Type="http://schemas.openxmlformats.org/officeDocument/2006/relationships/image" Target="../media/image206.wmf"/><Relationship Id="rId13" Type="http://schemas.openxmlformats.org/officeDocument/2006/relationships/image" Target="../media/image230.wmf"/><Relationship Id="rId12" Type="http://schemas.openxmlformats.org/officeDocument/2006/relationships/image" Target="../media/image229.wmf"/><Relationship Id="rId11" Type="http://schemas.openxmlformats.org/officeDocument/2006/relationships/image" Target="../media/image228.wmf"/><Relationship Id="rId10" Type="http://schemas.openxmlformats.org/officeDocument/2006/relationships/image" Target="../media/image227.wmf"/><Relationship Id="rId1" Type="http://schemas.openxmlformats.org/officeDocument/2006/relationships/image" Target="../media/image219.wmf"/></Relationships>
</file>

<file path=ppt/drawings/_rels/vmlDrawing39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3.wmf"/><Relationship Id="rId3" Type="http://schemas.openxmlformats.org/officeDocument/2006/relationships/image" Target="../media/image221.wmf"/><Relationship Id="rId2" Type="http://schemas.openxmlformats.org/officeDocument/2006/relationships/image" Target="../media/image220.wmf"/><Relationship Id="rId1" Type="http://schemas.openxmlformats.org/officeDocument/2006/relationships/image" Target="../media/image231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4A1C-8A2F-434D-B9AF-EBB45093103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7584" y="6453336"/>
            <a:ext cx="7713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Николаевна. МКОУ СОШ № 256 ГО ЗАТО г.Фокино Приморский край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900igr.net/up/datai/172601/0010-008-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564905"/>
            <a:ext cx="5400600" cy="396606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GIF"/><Relationship Id="rId2" Type="http://schemas.openxmlformats.org/officeDocument/2006/relationships/slide" Target="slide44.xml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.bin"/><Relationship Id="rId8" Type="http://schemas.openxmlformats.org/officeDocument/2006/relationships/image" Target="../media/image53.wmf"/><Relationship Id="rId7" Type="http://schemas.openxmlformats.org/officeDocument/2006/relationships/oleObject" Target="../embeddings/oleObject37.bin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0.png"/><Relationship Id="rId3" Type="http://schemas.openxmlformats.org/officeDocument/2006/relationships/image" Target="../media/image41.png"/><Relationship Id="rId2" Type="http://schemas.openxmlformats.org/officeDocument/2006/relationships/image" Target="../media/image39.jpeg"/><Relationship Id="rId18" Type="http://schemas.openxmlformats.org/officeDocument/2006/relationships/vmlDrawing" Target="../drawings/vmlDrawing8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15" Type="http://schemas.openxmlformats.org/officeDocument/2006/relationships/slide" Target="slide2.xml"/><Relationship Id="rId14" Type="http://schemas.openxmlformats.org/officeDocument/2006/relationships/image" Target="../media/image56.wmf"/><Relationship Id="rId13" Type="http://schemas.openxmlformats.org/officeDocument/2006/relationships/oleObject" Target="../embeddings/oleObject40.bin"/><Relationship Id="rId12" Type="http://schemas.openxmlformats.org/officeDocument/2006/relationships/image" Target="../media/image55.wmf"/><Relationship Id="rId11" Type="http://schemas.openxmlformats.org/officeDocument/2006/relationships/oleObject" Target="../embeddings/oleObject39.bin"/><Relationship Id="rId10" Type="http://schemas.openxmlformats.org/officeDocument/2006/relationships/image" Target="../media/image54.wmf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8" Type="http://schemas.openxmlformats.org/officeDocument/2006/relationships/image" Target="../media/image58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0.png"/><Relationship Id="rId3" Type="http://schemas.openxmlformats.org/officeDocument/2006/relationships/image" Target="../media/image41.png"/><Relationship Id="rId2" Type="http://schemas.openxmlformats.org/officeDocument/2006/relationships/image" Target="../media/image39.jpeg"/><Relationship Id="rId19" Type="http://schemas.openxmlformats.org/officeDocument/2006/relationships/notesSlide" Target="../notesSlides/notesSlide1.xml"/><Relationship Id="rId18" Type="http://schemas.openxmlformats.org/officeDocument/2006/relationships/vmlDrawing" Target="../drawings/vmlDrawing9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15" Type="http://schemas.openxmlformats.org/officeDocument/2006/relationships/slide" Target="slide2.xml"/><Relationship Id="rId14" Type="http://schemas.openxmlformats.org/officeDocument/2006/relationships/image" Target="../media/image61.wmf"/><Relationship Id="rId13" Type="http://schemas.openxmlformats.org/officeDocument/2006/relationships/oleObject" Target="../embeddings/oleObject45.bin"/><Relationship Id="rId12" Type="http://schemas.openxmlformats.org/officeDocument/2006/relationships/image" Target="../media/image60.wmf"/><Relationship Id="rId11" Type="http://schemas.openxmlformats.org/officeDocument/2006/relationships/oleObject" Target="../embeddings/oleObject44.bin"/><Relationship Id="rId10" Type="http://schemas.openxmlformats.org/officeDocument/2006/relationships/image" Target="../media/image59.wmf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8" Type="http://schemas.openxmlformats.org/officeDocument/2006/relationships/image" Target="../media/image63.w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0.png"/><Relationship Id="rId3" Type="http://schemas.openxmlformats.org/officeDocument/2006/relationships/image" Target="../media/image41.png"/><Relationship Id="rId2" Type="http://schemas.openxmlformats.org/officeDocument/2006/relationships/image" Target="../media/image39.jpeg"/><Relationship Id="rId18" Type="http://schemas.openxmlformats.org/officeDocument/2006/relationships/vmlDrawing" Target="../drawings/vmlDrawing10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15" Type="http://schemas.openxmlformats.org/officeDocument/2006/relationships/slide" Target="slide2.xml"/><Relationship Id="rId14" Type="http://schemas.openxmlformats.org/officeDocument/2006/relationships/image" Target="../media/image66.wmf"/><Relationship Id="rId13" Type="http://schemas.openxmlformats.org/officeDocument/2006/relationships/oleObject" Target="../embeddings/oleObject50.bin"/><Relationship Id="rId12" Type="http://schemas.openxmlformats.org/officeDocument/2006/relationships/image" Target="../media/image65.wmf"/><Relationship Id="rId11" Type="http://schemas.openxmlformats.org/officeDocument/2006/relationships/oleObject" Target="../embeddings/oleObject49.bin"/><Relationship Id="rId10" Type="http://schemas.openxmlformats.org/officeDocument/2006/relationships/image" Target="../media/image64.wmf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wmf"/><Relationship Id="rId8" Type="http://schemas.openxmlformats.org/officeDocument/2006/relationships/oleObject" Target="../embeddings/oleObject53.bin"/><Relationship Id="rId7" Type="http://schemas.openxmlformats.org/officeDocument/2006/relationships/image" Target="../media/image71.wmf"/><Relationship Id="rId6" Type="http://schemas.openxmlformats.org/officeDocument/2006/relationships/oleObject" Target="../embeddings/oleObject52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1.bin"/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8" Type="http://schemas.openxmlformats.org/officeDocument/2006/relationships/vmlDrawing" Target="../drawings/vmlDrawing11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15" Type="http://schemas.openxmlformats.org/officeDocument/2006/relationships/slide" Target="slide2.xml"/><Relationship Id="rId14" Type="http://schemas.openxmlformats.org/officeDocument/2006/relationships/image" Target="../media/image75.png"/><Relationship Id="rId13" Type="http://schemas.openxmlformats.org/officeDocument/2006/relationships/image" Target="../media/image74.wmf"/><Relationship Id="rId12" Type="http://schemas.openxmlformats.org/officeDocument/2006/relationships/oleObject" Target="../embeddings/oleObject55.bin"/><Relationship Id="rId11" Type="http://schemas.openxmlformats.org/officeDocument/2006/relationships/image" Target="../media/image73.wmf"/><Relationship Id="rId10" Type="http://schemas.openxmlformats.org/officeDocument/2006/relationships/oleObject" Target="../embeddings/oleObject54.bin"/><Relationship Id="rId1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8" Type="http://schemas.openxmlformats.org/officeDocument/2006/relationships/image" Target="../media/image71.wmf"/><Relationship Id="rId7" Type="http://schemas.openxmlformats.org/officeDocument/2006/relationships/oleObject" Target="../embeddings/oleObject57.bin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5.png"/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8" Type="http://schemas.openxmlformats.org/officeDocument/2006/relationships/vmlDrawing" Target="../drawings/vmlDrawing12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15" Type="http://schemas.openxmlformats.org/officeDocument/2006/relationships/slide" Target="slide2.xml"/><Relationship Id="rId14" Type="http://schemas.openxmlformats.org/officeDocument/2006/relationships/image" Target="../media/image79.wmf"/><Relationship Id="rId13" Type="http://schemas.openxmlformats.org/officeDocument/2006/relationships/oleObject" Target="../embeddings/oleObject60.bin"/><Relationship Id="rId12" Type="http://schemas.openxmlformats.org/officeDocument/2006/relationships/image" Target="../media/image78.wmf"/><Relationship Id="rId11" Type="http://schemas.openxmlformats.org/officeDocument/2006/relationships/oleObject" Target="../embeddings/oleObject59.bin"/><Relationship Id="rId10" Type="http://schemas.openxmlformats.org/officeDocument/2006/relationships/image" Target="../media/image77.wmf"/><Relationship Id="rId1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3.bin"/><Relationship Id="rId8" Type="http://schemas.openxmlformats.org/officeDocument/2006/relationships/image" Target="../media/image80.wmf"/><Relationship Id="rId7" Type="http://schemas.openxmlformats.org/officeDocument/2006/relationships/oleObject" Target="../embeddings/oleObject62.bin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5.png"/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8" Type="http://schemas.openxmlformats.org/officeDocument/2006/relationships/vmlDrawing" Target="../drawings/vmlDrawing13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15" Type="http://schemas.openxmlformats.org/officeDocument/2006/relationships/slide" Target="slide2.xml"/><Relationship Id="rId14" Type="http://schemas.openxmlformats.org/officeDocument/2006/relationships/image" Target="../media/image83.wmf"/><Relationship Id="rId13" Type="http://schemas.openxmlformats.org/officeDocument/2006/relationships/oleObject" Target="../embeddings/oleObject65.bin"/><Relationship Id="rId12" Type="http://schemas.openxmlformats.org/officeDocument/2006/relationships/image" Target="../media/image82.wmf"/><Relationship Id="rId11" Type="http://schemas.openxmlformats.org/officeDocument/2006/relationships/oleObject" Target="../embeddings/oleObject64.bin"/><Relationship Id="rId10" Type="http://schemas.openxmlformats.org/officeDocument/2006/relationships/image" Target="../media/image81.wmf"/><Relationship Id="rId1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8.bin"/><Relationship Id="rId8" Type="http://schemas.openxmlformats.org/officeDocument/2006/relationships/image" Target="../media/image84.wmf"/><Relationship Id="rId7" Type="http://schemas.openxmlformats.org/officeDocument/2006/relationships/oleObject" Target="../embeddings/oleObject67.bin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5.png"/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8" Type="http://schemas.openxmlformats.org/officeDocument/2006/relationships/vmlDrawing" Target="../drawings/vmlDrawing14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15" Type="http://schemas.openxmlformats.org/officeDocument/2006/relationships/slide" Target="slide2.xml"/><Relationship Id="rId14" Type="http://schemas.openxmlformats.org/officeDocument/2006/relationships/image" Target="../media/image87.wmf"/><Relationship Id="rId13" Type="http://schemas.openxmlformats.org/officeDocument/2006/relationships/oleObject" Target="../embeddings/oleObject70.bin"/><Relationship Id="rId12" Type="http://schemas.openxmlformats.org/officeDocument/2006/relationships/image" Target="../media/image86.wmf"/><Relationship Id="rId11" Type="http://schemas.openxmlformats.org/officeDocument/2006/relationships/oleObject" Target="../embeddings/oleObject69.bin"/><Relationship Id="rId10" Type="http://schemas.openxmlformats.org/officeDocument/2006/relationships/image" Target="../media/image85.wmf"/><Relationship Id="rId1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wmf"/><Relationship Id="rId8" Type="http://schemas.openxmlformats.org/officeDocument/2006/relationships/oleObject" Target="../embeddings/oleObject73.bin"/><Relationship Id="rId7" Type="http://schemas.openxmlformats.org/officeDocument/2006/relationships/image" Target="../media/image88.wmf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71.bin"/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8" Type="http://schemas.openxmlformats.org/officeDocument/2006/relationships/vmlDrawing" Target="../drawings/vmlDrawing15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15" Type="http://schemas.openxmlformats.org/officeDocument/2006/relationships/slide" Target="slide2.xml"/><Relationship Id="rId14" Type="http://schemas.openxmlformats.org/officeDocument/2006/relationships/image" Target="../media/image91.wmf"/><Relationship Id="rId13" Type="http://schemas.openxmlformats.org/officeDocument/2006/relationships/oleObject" Target="../embeddings/oleObject75.bin"/><Relationship Id="rId12" Type="http://schemas.openxmlformats.org/officeDocument/2006/relationships/image" Target="../media/image75.png"/><Relationship Id="rId11" Type="http://schemas.openxmlformats.org/officeDocument/2006/relationships/image" Target="../media/image90.wmf"/><Relationship Id="rId10" Type="http://schemas.openxmlformats.org/officeDocument/2006/relationships/oleObject" Target="../embeddings/oleObject74.bin"/><Relationship Id="rId1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8" Type="http://schemas.openxmlformats.org/officeDocument/2006/relationships/image" Target="../media/image95.wmf"/><Relationship Id="rId7" Type="http://schemas.openxmlformats.org/officeDocument/2006/relationships/oleObject" Target="../embeddings/oleObject78.bin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76.bin"/><Relationship Id="rId2" Type="http://schemas.openxmlformats.org/officeDocument/2006/relationships/image" Target="../media/image93.png"/><Relationship Id="rId17" Type="http://schemas.openxmlformats.org/officeDocument/2006/relationships/vmlDrawing" Target="../drawings/vmlDrawing16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1.xml"/><Relationship Id="rId14" Type="http://schemas.openxmlformats.org/officeDocument/2006/relationships/slide" Target="slide2.xml"/><Relationship Id="rId13" Type="http://schemas.openxmlformats.org/officeDocument/2006/relationships/image" Target="../media/image98.wmf"/><Relationship Id="rId12" Type="http://schemas.openxmlformats.org/officeDocument/2006/relationships/oleObject" Target="../embeddings/oleObject80.bin"/><Relationship Id="rId11" Type="http://schemas.openxmlformats.org/officeDocument/2006/relationships/image" Target="../media/image97.png"/><Relationship Id="rId10" Type="http://schemas.openxmlformats.org/officeDocument/2006/relationships/image" Target="../media/image96.wmf"/><Relationship Id="rId1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wmf"/><Relationship Id="rId8" Type="http://schemas.openxmlformats.org/officeDocument/2006/relationships/oleObject" Target="../embeddings/oleObject83.bin"/><Relationship Id="rId7" Type="http://schemas.openxmlformats.org/officeDocument/2006/relationships/image" Target="../media/image99.wmf"/><Relationship Id="rId6" Type="http://schemas.openxmlformats.org/officeDocument/2006/relationships/oleObject" Target="../embeddings/oleObject82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81.bin"/><Relationship Id="rId3" Type="http://schemas.openxmlformats.org/officeDocument/2006/relationships/image" Target="../media/image97.png"/><Relationship Id="rId2" Type="http://schemas.openxmlformats.org/officeDocument/2006/relationships/image" Target="../media/image93.png"/><Relationship Id="rId17" Type="http://schemas.openxmlformats.org/officeDocument/2006/relationships/vmlDrawing" Target="../drawings/vmlDrawing17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1.xml"/><Relationship Id="rId14" Type="http://schemas.openxmlformats.org/officeDocument/2006/relationships/slide" Target="slide2.xml"/><Relationship Id="rId13" Type="http://schemas.openxmlformats.org/officeDocument/2006/relationships/image" Target="../media/image102.wmf"/><Relationship Id="rId12" Type="http://schemas.openxmlformats.org/officeDocument/2006/relationships/oleObject" Target="../embeddings/oleObject85.bin"/><Relationship Id="rId11" Type="http://schemas.openxmlformats.org/officeDocument/2006/relationships/image" Target="../media/image101.wmf"/><Relationship Id="rId10" Type="http://schemas.openxmlformats.org/officeDocument/2006/relationships/oleObject" Target="../embeddings/oleObject84.bin"/><Relationship Id="rId1" Type="http://schemas.openxmlformats.org/officeDocument/2006/relationships/image" Target="../media/image9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5.xml"/><Relationship Id="rId7" Type="http://schemas.openxmlformats.org/officeDocument/2006/relationships/slide" Target="slide4.xml"/><Relationship Id="rId6" Type="http://schemas.openxmlformats.org/officeDocument/2006/relationships/slide" Target="slide3.xml"/><Relationship Id="rId5" Type="http://schemas.openxmlformats.org/officeDocument/2006/relationships/image" Target="../media/image2.GIF"/><Relationship Id="rId41" Type="http://schemas.openxmlformats.org/officeDocument/2006/relationships/slideLayout" Target="../slideLayouts/slideLayout2.xml"/><Relationship Id="rId40" Type="http://schemas.openxmlformats.org/officeDocument/2006/relationships/slide" Target="slide43.xml"/><Relationship Id="rId4" Type="http://schemas.openxmlformats.org/officeDocument/2006/relationships/image" Target="../media/image9.jpeg"/><Relationship Id="rId39" Type="http://schemas.openxmlformats.org/officeDocument/2006/relationships/slide" Target="slide37.xml"/><Relationship Id="rId38" Type="http://schemas.openxmlformats.org/officeDocument/2006/relationships/slide" Target="slide36.xml"/><Relationship Id="rId37" Type="http://schemas.openxmlformats.org/officeDocument/2006/relationships/slide" Target="slide35.xml"/><Relationship Id="rId36" Type="http://schemas.openxmlformats.org/officeDocument/2006/relationships/slide" Target="slide34.xml"/><Relationship Id="rId35" Type="http://schemas.openxmlformats.org/officeDocument/2006/relationships/slide" Target="slide32.xml"/><Relationship Id="rId34" Type="http://schemas.openxmlformats.org/officeDocument/2006/relationships/slide" Target="slide31.xml"/><Relationship Id="rId33" Type="http://schemas.openxmlformats.org/officeDocument/2006/relationships/slide" Target="slide30.xml"/><Relationship Id="rId32" Type="http://schemas.openxmlformats.org/officeDocument/2006/relationships/slide" Target="slide29.xml"/><Relationship Id="rId31" Type="http://schemas.openxmlformats.org/officeDocument/2006/relationships/slide" Target="slide28.xml"/><Relationship Id="rId30" Type="http://schemas.openxmlformats.org/officeDocument/2006/relationships/slide" Target="slide27.xml"/><Relationship Id="rId3" Type="http://schemas.openxmlformats.org/officeDocument/2006/relationships/image" Target="../media/image8.jpeg"/><Relationship Id="rId29" Type="http://schemas.openxmlformats.org/officeDocument/2006/relationships/slide" Target="slide26.xml"/><Relationship Id="rId28" Type="http://schemas.openxmlformats.org/officeDocument/2006/relationships/slide" Target="slide25.xml"/><Relationship Id="rId27" Type="http://schemas.openxmlformats.org/officeDocument/2006/relationships/slide" Target="slide24.xml"/><Relationship Id="rId26" Type="http://schemas.openxmlformats.org/officeDocument/2006/relationships/slide" Target="slide23.xml"/><Relationship Id="rId25" Type="http://schemas.openxmlformats.org/officeDocument/2006/relationships/slide" Target="slide22.xml"/><Relationship Id="rId24" Type="http://schemas.openxmlformats.org/officeDocument/2006/relationships/slide" Target="slide19.xml"/><Relationship Id="rId23" Type="http://schemas.openxmlformats.org/officeDocument/2006/relationships/slide" Target="slide20.xml"/><Relationship Id="rId22" Type="http://schemas.openxmlformats.org/officeDocument/2006/relationships/slide" Target="slide21.xml"/><Relationship Id="rId21" Type="http://schemas.openxmlformats.org/officeDocument/2006/relationships/slide" Target="slide18.xml"/><Relationship Id="rId20" Type="http://schemas.openxmlformats.org/officeDocument/2006/relationships/slide" Target="slide17.xml"/><Relationship Id="rId2" Type="http://schemas.openxmlformats.org/officeDocument/2006/relationships/image" Target="../media/image7.jpeg"/><Relationship Id="rId19" Type="http://schemas.openxmlformats.org/officeDocument/2006/relationships/slide" Target="slide16.xml"/><Relationship Id="rId18" Type="http://schemas.openxmlformats.org/officeDocument/2006/relationships/slide" Target="slide15.xml"/><Relationship Id="rId17" Type="http://schemas.openxmlformats.org/officeDocument/2006/relationships/slide" Target="slide14.xml"/><Relationship Id="rId16" Type="http://schemas.openxmlformats.org/officeDocument/2006/relationships/slide" Target="slide13.xml"/><Relationship Id="rId15" Type="http://schemas.openxmlformats.org/officeDocument/2006/relationships/slide" Target="slide33.xml"/><Relationship Id="rId14" Type="http://schemas.openxmlformats.org/officeDocument/2006/relationships/slide" Target="slide11.xml"/><Relationship Id="rId13" Type="http://schemas.openxmlformats.org/officeDocument/2006/relationships/slide" Target="slide10.xml"/><Relationship Id="rId12" Type="http://schemas.openxmlformats.org/officeDocument/2006/relationships/slide" Target="slide9.xml"/><Relationship Id="rId11" Type="http://schemas.openxmlformats.org/officeDocument/2006/relationships/slide" Target="slide8.xml"/><Relationship Id="rId10" Type="http://schemas.openxmlformats.org/officeDocument/2006/relationships/slide" Target="slide7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wmf"/><Relationship Id="rId8" Type="http://schemas.openxmlformats.org/officeDocument/2006/relationships/oleObject" Target="../embeddings/oleObject88.bin"/><Relationship Id="rId7" Type="http://schemas.openxmlformats.org/officeDocument/2006/relationships/image" Target="../media/image103.wmf"/><Relationship Id="rId6" Type="http://schemas.openxmlformats.org/officeDocument/2006/relationships/oleObject" Target="../embeddings/oleObject87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86.bin"/><Relationship Id="rId3" Type="http://schemas.openxmlformats.org/officeDocument/2006/relationships/image" Target="../media/image97.png"/><Relationship Id="rId2" Type="http://schemas.openxmlformats.org/officeDocument/2006/relationships/image" Target="../media/image93.png"/><Relationship Id="rId17" Type="http://schemas.openxmlformats.org/officeDocument/2006/relationships/vmlDrawing" Target="../drawings/vmlDrawing18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1.xml"/><Relationship Id="rId14" Type="http://schemas.openxmlformats.org/officeDocument/2006/relationships/slide" Target="slide2.xml"/><Relationship Id="rId13" Type="http://schemas.openxmlformats.org/officeDocument/2006/relationships/image" Target="../media/image106.wmf"/><Relationship Id="rId12" Type="http://schemas.openxmlformats.org/officeDocument/2006/relationships/oleObject" Target="../embeddings/oleObject90.bin"/><Relationship Id="rId11" Type="http://schemas.openxmlformats.org/officeDocument/2006/relationships/image" Target="../media/image105.wmf"/><Relationship Id="rId10" Type="http://schemas.openxmlformats.org/officeDocument/2006/relationships/oleObject" Target="../embeddings/oleObject89.bin"/><Relationship Id="rId1" Type="http://schemas.openxmlformats.org/officeDocument/2006/relationships/image" Target="../media/image9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wmf"/><Relationship Id="rId8" Type="http://schemas.openxmlformats.org/officeDocument/2006/relationships/oleObject" Target="../embeddings/oleObject93.bin"/><Relationship Id="rId7" Type="http://schemas.openxmlformats.org/officeDocument/2006/relationships/image" Target="../media/image107.wmf"/><Relationship Id="rId6" Type="http://schemas.openxmlformats.org/officeDocument/2006/relationships/oleObject" Target="../embeddings/oleObject92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91.bin"/><Relationship Id="rId3" Type="http://schemas.openxmlformats.org/officeDocument/2006/relationships/image" Target="../media/image97.png"/><Relationship Id="rId2" Type="http://schemas.openxmlformats.org/officeDocument/2006/relationships/image" Target="../media/image93.png"/><Relationship Id="rId17" Type="http://schemas.openxmlformats.org/officeDocument/2006/relationships/vmlDrawing" Target="../drawings/vmlDrawing19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1.xml"/><Relationship Id="rId14" Type="http://schemas.openxmlformats.org/officeDocument/2006/relationships/slide" Target="slide2.xml"/><Relationship Id="rId13" Type="http://schemas.openxmlformats.org/officeDocument/2006/relationships/image" Target="../media/image110.wmf"/><Relationship Id="rId12" Type="http://schemas.openxmlformats.org/officeDocument/2006/relationships/oleObject" Target="../embeddings/oleObject95.bin"/><Relationship Id="rId11" Type="http://schemas.openxmlformats.org/officeDocument/2006/relationships/image" Target="../media/image109.wmf"/><Relationship Id="rId10" Type="http://schemas.openxmlformats.org/officeDocument/2006/relationships/oleObject" Target="../embeddings/oleObject94.bin"/><Relationship Id="rId1" Type="http://schemas.openxmlformats.org/officeDocument/2006/relationships/image" Target="../media/image92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wmf"/><Relationship Id="rId8" Type="http://schemas.openxmlformats.org/officeDocument/2006/relationships/oleObject" Target="../embeddings/oleObject98.bin"/><Relationship Id="rId7" Type="http://schemas.openxmlformats.org/officeDocument/2006/relationships/image" Target="../media/image71.wmf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96.bin"/><Relationship Id="rId3" Type="http://schemas.openxmlformats.org/officeDocument/2006/relationships/image" Target="../media/image97.png"/><Relationship Id="rId2" Type="http://schemas.openxmlformats.org/officeDocument/2006/relationships/image" Target="../media/image93.png"/><Relationship Id="rId17" Type="http://schemas.openxmlformats.org/officeDocument/2006/relationships/vmlDrawing" Target="../drawings/vmlDrawing20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1.xml"/><Relationship Id="rId14" Type="http://schemas.openxmlformats.org/officeDocument/2006/relationships/slide" Target="slide2.xml"/><Relationship Id="rId13" Type="http://schemas.openxmlformats.org/officeDocument/2006/relationships/image" Target="../media/image114.wmf"/><Relationship Id="rId12" Type="http://schemas.openxmlformats.org/officeDocument/2006/relationships/oleObject" Target="../embeddings/oleObject100.bin"/><Relationship Id="rId11" Type="http://schemas.openxmlformats.org/officeDocument/2006/relationships/image" Target="../media/image113.wmf"/><Relationship Id="rId10" Type="http://schemas.openxmlformats.org/officeDocument/2006/relationships/oleObject" Target="../embeddings/oleObject99.bin"/><Relationship Id="rId1" Type="http://schemas.openxmlformats.org/officeDocument/2006/relationships/image" Target="../media/image92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2.bin"/><Relationship Id="rId8" Type="http://schemas.openxmlformats.org/officeDocument/2006/relationships/slide" Target="slide42.xml"/><Relationship Id="rId7" Type="http://schemas.openxmlformats.org/officeDocument/2006/relationships/slide" Target="slide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wmf"/><Relationship Id="rId3" Type="http://schemas.openxmlformats.org/officeDocument/2006/relationships/oleObject" Target="../embeddings/oleObject101.bin"/><Relationship Id="rId2" Type="http://schemas.openxmlformats.org/officeDocument/2006/relationships/image" Target="../media/image116.jpeg"/><Relationship Id="rId18" Type="http://schemas.openxmlformats.org/officeDocument/2006/relationships/vmlDrawing" Target="../drawings/vmlDrawing21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22.wmf"/><Relationship Id="rId15" Type="http://schemas.openxmlformats.org/officeDocument/2006/relationships/oleObject" Target="../embeddings/oleObject105.bin"/><Relationship Id="rId14" Type="http://schemas.openxmlformats.org/officeDocument/2006/relationships/image" Target="../media/image121.wmf"/><Relationship Id="rId13" Type="http://schemas.openxmlformats.org/officeDocument/2006/relationships/oleObject" Target="../embeddings/oleObject104.bin"/><Relationship Id="rId12" Type="http://schemas.openxmlformats.org/officeDocument/2006/relationships/image" Target="../media/image120.wmf"/><Relationship Id="rId11" Type="http://schemas.openxmlformats.org/officeDocument/2006/relationships/oleObject" Target="../embeddings/oleObject103.bin"/><Relationship Id="rId10" Type="http://schemas.openxmlformats.org/officeDocument/2006/relationships/image" Target="../media/image71.wmf"/><Relationship Id="rId1" Type="http://schemas.openxmlformats.org/officeDocument/2006/relationships/image" Target="../media/image115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8.bin"/><Relationship Id="rId8" Type="http://schemas.openxmlformats.org/officeDocument/2006/relationships/image" Target="../media/image123.wmf"/><Relationship Id="rId7" Type="http://schemas.openxmlformats.org/officeDocument/2006/relationships/oleObject" Target="../embeddings/oleObject107.bin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19.png"/><Relationship Id="rId3" Type="http://schemas.openxmlformats.org/officeDocument/2006/relationships/image" Target="../media/image118.png"/><Relationship Id="rId2" Type="http://schemas.openxmlformats.org/officeDocument/2006/relationships/image" Target="../media/image116.jpeg"/><Relationship Id="rId18" Type="http://schemas.openxmlformats.org/officeDocument/2006/relationships/vmlDrawing" Target="../drawings/vmlDrawing22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2.xml"/><Relationship Id="rId15" Type="http://schemas.openxmlformats.org/officeDocument/2006/relationships/slide" Target="slide2.xml"/><Relationship Id="rId14" Type="http://schemas.openxmlformats.org/officeDocument/2006/relationships/image" Target="../media/image126.wmf"/><Relationship Id="rId13" Type="http://schemas.openxmlformats.org/officeDocument/2006/relationships/oleObject" Target="../embeddings/oleObject110.bin"/><Relationship Id="rId12" Type="http://schemas.openxmlformats.org/officeDocument/2006/relationships/image" Target="../media/image125.wmf"/><Relationship Id="rId11" Type="http://schemas.openxmlformats.org/officeDocument/2006/relationships/oleObject" Target="../embeddings/oleObject109.bin"/><Relationship Id="rId10" Type="http://schemas.openxmlformats.org/officeDocument/2006/relationships/image" Target="../media/image124.wmf"/><Relationship Id="rId1" Type="http://schemas.openxmlformats.org/officeDocument/2006/relationships/image" Target="../media/image115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3.bin"/><Relationship Id="rId8" Type="http://schemas.openxmlformats.org/officeDocument/2006/relationships/image" Target="../media/image128.wmf"/><Relationship Id="rId7" Type="http://schemas.openxmlformats.org/officeDocument/2006/relationships/oleObject" Target="../embeddings/oleObject112.bin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19.png"/><Relationship Id="rId3" Type="http://schemas.openxmlformats.org/officeDocument/2006/relationships/image" Target="../media/image118.png"/><Relationship Id="rId2" Type="http://schemas.openxmlformats.org/officeDocument/2006/relationships/image" Target="../media/image116.jpeg"/><Relationship Id="rId18" Type="http://schemas.openxmlformats.org/officeDocument/2006/relationships/vmlDrawing" Target="../drawings/vmlDrawing23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2.xml"/><Relationship Id="rId15" Type="http://schemas.openxmlformats.org/officeDocument/2006/relationships/slide" Target="slide2.xml"/><Relationship Id="rId14" Type="http://schemas.openxmlformats.org/officeDocument/2006/relationships/image" Target="../media/image131.wmf"/><Relationship Id="rId13" Type="http://schemas.openxmlformats.org/officeDocument/2006/relationships/oleObject" Target="../embeddings/oleObject115.bin"/><Relationship Id="rId12" Type="http://schemas.openxmlformats.org/officeDocument/2006/relationships/image" Target="../media/image130.wmf"/><Relationship Id="rId11" Type="http://schemas.openxmlformats.org/officeDocument/2006/relationships/oleObject" Target="../embeddings/oleObject114.bin"/><Relationship Id="rId10" Type="http://schemas.openxmlformats.org/officeDocument/2006/relationships/image" Target="../media/image129.wmf"/><Relationship Id="rId1" Type="http://schemas.openxmlformats.org/officeDocument/2006/relationships/image" Target="../media/image115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8.bin"/><Relationship Id="rId8" Type="http://schemas.openxmlformats.org/officeDocument/2006/relationships/image" Target="../media/image133.wmf"/><Relationship Id="rId7" Type="http://schemas.openxmlformats.org/officeDocument/2006/relationships/oleObject" Target="../embeddings/oleObject117.bin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19.png"/><Relationship Id="rId3" Type="http://schemas.openxmlformats.org/officeDocument/2006/relationships/image" Target="../media/image118.png"/><Relationship Id="rId2" Type="http://schemas.openxmlformats.org/officeDocument/2006/relationships/image" Target="../media/image116.jpeg"/><Relationship Id="rId18" Type="http://schemas.openxmlformats.org/officeDocument/2006/relationships/vmlDrawing" Target="../drawings/vmlDrawing24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2.xml"/><Relationship Id="rId15" Type="http://schemas.openxmlformats.org/officeDocument/2006/relationships/slide" Target="slide2.xml"/><Relationship Id="rId14" Type="http://schemas.openxmlformats.org/officeDocument/2006/relationships/image" Target="../media/image136.wmf"/><Relationship Id="rId13" Type="http://schemas.openxmlformats.org/officeDocument/2006/relationships/oleObject" Target="../embeddings/oleObject120.bin"/><Relationship Id="rId12" Type="http://schemas.openxmlformats.org/officeDocument/2006/relationships/image" Target="../media/image135.wmf"/><Relationship Id="rId11" Type="http://schemas.openxmlformats.org/officeDocument/2006/relationships/oleObject" Target="../embeddings/oleObject119.bin"/><Relationship Id="rId10" Type="http://schemas.openxmlformats.org/officeDocument/2006/relationships/image" Target="../media/image134.wmf"/><Relationship Id="rId1" Type="http://schemas.openxmlformats.org/officeDocument/2006/relationships/image" Target="../media/image115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3.bin"/><Relationship Id="rId8" Type="http://schemas.openxmlformats.org/officeDocument/2006/relationships/image" Target="../media/image138.wmf"/><Relationship Id="rId7" Type="http://schemas.openxmlformats.org/officeDocument/2006/relationships/oleObject" Target="../embeddings/oleObject122.bin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19.png"/><Relationship Id="rId3" Type="http://schemas.openxmlformats.org/officeDocument/2006/relationships/image" Target="../media/image118.png"/><Relationship Id="rId2" Type="http://schemas.openxmlformats.org/officeDocument/2006/relationships/image" Target="../media/image116.jpeg"/><Relationship Id="rId18" Type="http://schemas.openxmlformats.org/officeDocument/2006/relationships/vmlDrawing" Target="../drawings/vmlDrawing25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2.xml"/><Relationship Id="rId15" Type="http://schemas.openxmlformats.org/officeDocument/2006/relationships/slide" Target="slide2.xml"/><Relationship Id="rId14" Type="http://schemas.openxmlformats.org/officeDocument/2006/relationships/image" Target="../media/image141.wmf"/><Relationship Id="rId13" Type="http://schemas.openxmlformats.org/officeDocument/2006/relationships/oleObject" Target="../embeddings/oleObject125.bin"/><Relationship Id="rId12" Type="http://schemas.openxmlformats.org/officeDocument/2006/relationships/image" Target="../media/image140.wmf"/><Relationship Id="rId11" Type="http://schemas.openxmlformats.org/officeDocument/2006/relationships/oleObject" Target="../embeddings/oleObject124.bin"/><Relationship Id="rId10" Type="http://schemas.openxmlformats.org/officeDocument/2006/relationships/image" Target="../media/image139.wmf"/><Relationship Id="rId1" Type="http://schemas.openxmlformats.org/officeDocument/2006/relationships/image" Target="../media/image115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9.bin"/><Relationship Id="rId8" Type="http://schemas.openxmlformats.org/officeDocument/2006/relationships/image" Target="../media/image146.wmf"/><Relationship Id="rId7" Type="http://schemas.openxmlformats.org/officeDocument/2006/relationships/oleObject" Target="../embeddings/oleObject128.bin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44.wmf"/><Relationship Id="rId3" Type="http://schemas.openxmlformats.org/officeDocument/2006/relationships/oleObject" Target="../embeddings/oleObject126.bin"/><Relationship Id="rId2" Type="http://schemas.openxmlformats.org/officeDocument/2006/relationships/image" Target="../media/image143.png"/><Relationship Id="rId17" Type="http://schemas.openxmlformats.org/officeDocument/2006/relationships/notesSlide" Target="../notesSlides/notesSlide2.xml"/><Relationship Id="rId16" Type="http://schemas.openxmlformats.org/officeDocument/2006/relationships/vmlDrawing" Target="../drawings/vmlDrawing26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2.xml"/><Relationship Id="rId13" Type="http://schemas.openxmlformats.org/officeDocument/2006/relationships/slide" Target="slide2.xml"/><Relationship Id="rId12" Type="http://schemas.openxmlformats.org/officeDocument/2006/relationships/image" Target="../media/image148.wmf"/><Relationship Id="rId11" Type="http://schemas.openxmlformats.org/officeDocument/2006/relationships/oleObject" Target="../embeddings/oleObject130.bin"/><Relationship Id="rId10" Type="http://schemas.openxmlformats.org/officeDocument/2006/relationships/image" Target="../media/image147.wmf"/><Relationship Id="rId1" Type="http://schemas.openxmlformats.org/officeDocument/2006/relationships/image" Target="../media/image142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4.bin"/><Relationship Id="rId8" Type="http://schemas.openxmlformats.org/officeDocument/2006/relationships/image" Target="../media/image151.wmf"/><Relationship Id="rId7" Type="http://schemas.openxmlformats.org/officeDocument/2006/relationships/oleObject" Target="../embeddings/oleObject133.bin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49.wmf"/><Relationship Id="rId3" Type="http://schemas.openxmlformats.org/officeDocument/2006/relationships/oleObject" Target="../embeddings/oleObject131.bin"/><Relationship Id="rId2" Type="http://schemas.openxmlformats.org/officeDocument/2006/relationships/image" Target="../media/image143.png"/><Relationship Id="rId17" Type="http://schemas.openxmlformats.org/officeDocument/2006/relationships/notesSlide" Target="../notesSlides/notesSlide3.xml"/><Relationship Id="rId16" Type="http://schemas.openxmlformats.org/officeDocument/2006/relationships/vmlDrawing" Target="../drawings/vmlDrawing27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2.xml"/><Relationship Id="rId13" Type="http://schemas.openxmlformats.org/officeDocument/2006/relationships/slide" Target="slide2.xml"/><Relationship Id="rId12" Type="http://schemas.openxmlformats.org/officeDocument/2006/relationships/image" Target="../media/image153.wmf"/><Relationship Id="rId11" Type="http://schemas.openxmlformats.org/officeDocument/2006/relationships/oleObject" Target="../embeddings/oleObject135.bin"/><Relationship Id="rId10" Type="http://schemas.openxmlformats.org/officeDocument/2006/relationships/image" Target="../media/image152.wmf"/><Relationship Id="rId1" Type="http://schemas.openxmlformats.org/officeDocument/2006/relationships/image" Target="../media/image14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slide" Target="slide2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1.xml"/><Relationship Id="rId14" Type="http://schemas.openxmlformats.org/officeDocument/2006/relationships/image" Target="../media/image17.jpeg"/><Relationship Id="rId13" Type="http://schemas.openxmlformats.org/officeDocument/2006/relationships/image" Target="../media/image16.png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9.bin"/><Relationship Id="rId8" Type="http://schemas.openxmlformats.org/officeDocument/2006/relationships/image" Target="../media/image156.wmf"/><Relationship Id="rId7" Type="http://schemas.openxmlformats.org/officeDocument/2006/relationships/oleObject" Target="../embeddings/oleObject138.bin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54.wmf"/><Relationship Id="rId3" Type="http://schemas.openxmlformats.org/officeDocument/2006/relationships/oleObject" Target="../embeddings/oleObject136.bin"/><Relationship Id="rId2" Type="http://schemas.openxmlformats.org/officeDocument/2006/relationships/image" Target="../media/image143.png"/><Relationship Id="rId17" Type="http://schemas.openxmlformats.org/officeDocument/2006/relationships/notesSlide" Target="../notesSlides/notesSlide4.xml"/><Relationship Id="rId16" Type="http://schemas.openxmlformats.org/officeDocument/2006/relationships/vmlDrawing" Target="../drawings/vmlDrawing28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2.xml"/><Relationship Id="rId13" Type="http://schemas.openxmlformats.org/officeDocument/2006/relationships/slide" Target="slide2.xml"/><Relationship Id="rId12" Type="http://schemas.openxmlformats.org/officeDocument/2006/relationships/image" Target="../media/image158.wmf"/><Relationship Id="rId11" Type="http://schemas.openxmlformats.org/officeDocument/2006/relationships/oleObject" Target="../embeddings/oleObject140.bin"/><Relationship Id="rId10" Type="http://schemas.openxmlformats.org/officeDocument/2006/relationships/image" Target="../media/image157.wmf"/><Relationship Id="rId1" Type="http://schemas.openxmlformats.org/officeDocument/2006/relationships/image" Target="../media/image142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4.bin"/><Relationship Id="rId8" Type="http://schemas.openxmlformats.org/officeDocument/2006/relationships/image" Target="../media/image161.wmf"/><Relationship Id="rId7" Type="http://schemas.openxmlformats.org/officeDocument/2006/relationships/oleObject" Target="../embeddings/oleObject143.bin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59.wmf"/><Relationship Id="rId3" Type="http://schemas.openxmlformats.org/officeDocument/2006/relationships/oleObject" Target="../embeddings/oleObject141.bin"/><Relationship Id="rId2" Type="http://schemas.openxmlformats.org/officeDocument/2006/relationships/image" Target="../media/image143.png"/><Relationship Id="rId17" Type="http://schemas.openxmlformats.org/officeDocument/2006/relationships/notesSlide" Target="../notesSlides/notesSlide5.xml"/><Relationship Id="rId16" Type="http://schemas.openxmlformats.org/officeDocument/2006/relationships/vmlDrawing" Target="../drawings/vmlDrawing29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2.xml"/><Relationship Id="rId13" Type="http://schemas.openxmlformats.org/officeDocument/2006/relationships/slide" Target="slide2.xml"/><Relationship Id="rId12" Type="http://schemas.openxmlformats.org/officeDocument/2006/relationships/image" Target="../media/image163.wmf"/><Relationship Id="rId11" Type="http://schemas.openxmlformats.org/officeDocument/2006/relationships/oleObject" Target="../embeddings/oleObject145.bin"/><Relationship Id="rId10" Type="http://schemas.openxmlformats.org/officeDocument/2006/relationships/image" Target="../media/image162.wmf"/><Relationship Id="rId1" Type="http://schemas.openxmlformats.org/officeDocument/2006/relationships/image" Target="../media/image142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9.bin"/><Relationship Id="rId8" Type="http://schemas.openxmlformats.org/officeDocument/2006/relationships/image" Target="../media/image166.wmf"/><Relationship Id="rId7" Type="http://schemas.openxmlformats.org/officeDocument/2006/relationships/oleObject" Target="../embeddings/oleObject148.bin"/><Relationship Id="rId6" Type="http://schemas.openxmlformats.org/officeDocument/2006/relationships/image" Target="../media/image165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64.wmf"/><Relationship Id="rId3" Type="http://schemas.openxmlformats.org/officeDocument/2006/relationships/oleObject" Target="../embeddings/oleObject146.bin"/><Relationship Id="rId2" Type="http://schemas.openxmlformats.org/officeDocument/2006/relationships/image" Target="../media/image143.png"/><Relationship Id="rId17" Type="http://schemas.openxmlformats.org/officeDocument/2006/relationships/notesSlide" Target="../notesSlides/notesSlide6.xml"/><Relationship Id="rId16" Type="http://schemas.openxmlformats.org/officeDocument/2006/relationships/vmlDrawing" Target="../drawings/vmlDrawing30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2.xml"/><Relationship Id="rId13" Type="http://schemas.openxmlformats.org/officeDocument/2006/relationships/slide" Target="slide2.xml"/><Relationship Id="rId12" Type="http://schemas.openxmlformats.org/officeDocument/2006/relationships/image" Target="../media/image168.wmf"/><Relationship Id="rId11" Type="http://schemas.openxmlformats.org/officeDocument/2006/relationships/oleObject" Target="../embeddings/oleObject150.bin"/><Relationship Id="rId10" Type="http://schemas.openxmlformats.org/officeDocument/2006/relationships/image" Target="../media/image167.wmf"/><Relationship Id="rId1" Type="http://schemas.openxmlformats.org/officeDocument/2006/relationships/image" Target="../media/image142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3.bin"/><Relationship Id="rId8" Type="http://schemas.openxmlformats.org/officeDocument/2006/relationships/image" Target="../media/image173.wmf"/><Relationship Id="rId7" Type="http://schemas.openxmlformats.org/officeDocument/2006/relationships/oleObject" Target="../embeddings/oleObject152.bin"/><Relationship Id="rId6" Type="http://schemas.openxmlformats.org/officeDocument/2006/relationships/image" Target="../media/image172.png"/><Relationship Id="rId5" Type="http://schemas.openxmlformats.org/officeDocument/2006/relationships/image" Target="../media/image171.wmf"/><Relationship Id="rId4" Type="http://schemas.openxmlformats.org/officeDocument/2006/relationships/oleObject" Target="../embeddings/oleObject151.bin"/><Relationship Id="rId3" Type="http://schemas.openxmlformats.org/officeDocument/2006/relationships/slide" Target="slide2.xml"/><Relationship Id="rId2" Type="http://schemas.openxmlformats.org/officeDocument/2006/relationships/image" Target="../media/image170.jpeg"/><Relationship Id="rId16" Type="http://schemas.openxmlformats.org/officeDocument/2006/relationships/vmlDrawing" Target="../drawings/vmlDrawing3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76.wmf"/><Relationship Id="rId13" Type="http://schemas.openxmlformats.org/officeDocument/2006/relationships/oleObject" Target="../embeddings/oleObject155.bin"/><Relationship Id="rId12" Type="http://schemas.openxmlformats.org/officeDocument/2006/relationships/image" Target="../media/image175.wmf"/><Relationship Id="rId11" Type="http://schemas.openxmlformats.org/officeDocument/2006/relationships/oleObject" Target="../embeddings/oleObject154.bin"/><Relationship Id="rId10" Type="http://schemas.openxmlformats.org/officeDocument/2006/relationships/image" Target="../media/image174.wmf"/><Relationship Id="rId1" Type="http://schemas.openxmlformats.org/officeDocument/2006/relationships/image" Target="../media/image169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9.wmf"/><Relationship Id="rId8" Type="http://schemas.openxmlformats.org/officeDocument/2006/relationships/oleObject" Target="../embeddings/oleObject158.bin"/><Relationship Id="rId7" Type="http://schemas.openxmlformats.org/officeDocument/2006/relationships/image" Target="../media/image178.wmf"/><Relationship Id="rId6" Type="http://schemas.openxmlformats.org/officeDocument/2006/relationships/oleObject" Target="../embeddings/oleObject157.bin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156.bin"/><Relationship Id="rId3" Type="http://schemas.openxmlformats.org/officeDocument/2006/relationships/image" Target="../media/image172.png"/><Relationship Id="rId2" Type="http://schemas.openxmlformats.org/officeDocument/2006/relationships/image" Target="../media/image170.jpeg"/><Relationship Id="rId16" Type="http://schemas.openxmlformats.org/officeDocument/2006/relationships/vmlDrawing" Target="../drawings/vmlDrawing32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81.wmf"/><Relationship Id="rId12" Type="http://schemas.openxmlformats.org/officeDocument/2006/relationships/oleObject" Target="../embeddings/oleObject160.bin"/><Relationship Id="rId11" Type="http://schemas.openxmlformats.org/officeDocument/2006/relationships/image" Target="../media/image180.wmf"/><Relationship Id="rId10" Type="http://schemas.openxmlformats.org/officeDocument/2006/relationships/oleObject" Target="../embeddings/oleObject159.bin"/><Relationship Id="rId1" Type="http://schemas.openxmlformats.org/officeDocument/2006/relationships/image" Target="../media/image169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4.wmf"/><Relationship Id="rId8" Type="http://schemas.openxmlformats.org/officeDocument/2006/relationships/oleObject" Target="../embeddings/oleObject163.bin"/><Relationship Id="rId7" Type="http://schemas.openxmlformats.org/officeDocument/2006/relationships/image" Target="../media/image183.wmf"/><Relationship Id="rId6" Type="http://schemas.openxmlformats.org/officeDocument/2006/relationships/oleObject" Target="../embeddings/oleObject162.bin"/><Relationship Id="rId5" Type="http://schemas.openxmlformats.org/officeDocument/2006/relationships/image" Target="../media/image182.wmf"/><Relationship Id="rId4" Type="http://schemas.openxmlformats.org/officeDocument/2006/relationships/oleObject" Target="../embeddings/oleObject161.bin"/><Relationship Id="rId3" Type="http://schemas.openxmlformats.org/officeDocument/2006/relationships/image" Target="../media/image172.png"/><Relationship Id="rId2" Type="http://schemas.openxmlformats.org/officeDocument/2006/relationships/image" Target="../media/image170.jpeg"/><Relationship Id="rId16" Type="http://schemas.openxmlformats.org/officeDocument/2006/relationships/vmlDrawing" Target="../drawings/vmlDrawing33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86.wmf"/><Relationship Id="rId12" Type="http://schemas.openxmlformats.org/officeDocument/2006/relationships/oleObject" Target="../embeddings/oleObject165.bin"/><Relationship Id="rId11" Type="http://schemas.openxmlformats.org/officeDocument/2006/relationships/image" Target="../media/image185.wmf"/><Relationship Id="rId10" Type="http://schemas.openxmlformats.org/officeDocument/2006/relationships/oleObject" Target="../embeddings/oleObject164.bin"/><Relationship Id="rId1" Type="http://schemas.openxmlformats.org/officeDocument/2006/relationships/image" Target="../media/image169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9.wmf"/><Relationship Id="rId8" Type="http://schemas.openxmlformats.org/officeDocument/2006/relationships/oleObject" Target="../embeddings/oleObject168.bin"/><Relationship Id="rId7" Type="http://schemas.openxmlformats.org/officeDocument/2006/relationships/image" Target="../media/image188.wmf"/><Relationship Id="rId6" Type="http://schemas.openxmlformats.org/officeDocument/2006/relationships/oleObject" Target="../embeddings/oleObject167.bin"/><Relationship Id="rId5" Type="http://schemas.openxmlformats.org/officeDocument/2006/relationships/image" Target="../media/image187.wmf"/><Relationship Id="rId4" Type="http://schemas.openxmlformats.org/officeDocument/2006/relationships/oleObject" Target="../embeddings/oleObject166.bin"/><Relationship Id="rId3" Type="http://schemas.openxmlformats.org/officeDocument/2006/relationships/image" Target="../media/image172.png"/><Relationship Id="rId2" Type="http://schemas.openxmlformats.org/officeDocument/2006/relationships/image" Target="../media/image170.jpeg"/><Relationship Id="rId16" Type="http://schemas.openxmlformats.org/officeDocument/2006/relationships/vmlDrawing" Target="../drawings/vmlDrawing34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91.wmf"/><Relationship Id="rId12" Type="http://schemas.openxmlformats.org/officeDocument/2006/relationships/oleObject" Target="../embeddings/oleObject170.bin"/><Relationship Id="rId11" Type="http://schemas.openxmlformats.org/officeDocument/2006/relationships/image" Target="../media/image190.wmf"/><Relationship Id="rId10" Type="http://schemas.openxmlformats.org/officeDocument/2006/relationships/oleObject" Target="../embeddings/oleObject169.bin"/><Relationship Id="rId1" Type="http://schemas.openxmlformats.org/officeDocument/2006/relationships/image" Target="../media/image169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4.wmf"/><Relationship Id="rId8" Type="http://schemas.openxmlformats.org/officeDocument/2006/relationships/oleObject" Target="../embeddings/oleObject173.bin"/><Relationship Id="rId7" Type="http://schemas.openxmlformats.org/officeDocument/2006/relationships/image" Target="../media/image193.wmf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92.wmf"/><Relationship Id="rId4" Type="http://schemas.openxmlformats.org/officeDocument/2006/relationships/oleObject" Target="../embeddings/oleObject171.bin"/><Relationship Id="rId3" Type="http://schemas.openxmlformats.org/officeDocument/2006/relationships/image" Target="../media/image172.png"/><Relationship Id="rId2" Type="http://schemas.openxmlformats.org/officeDocument/2006/relationships/image" Target="../media/image170.jpeg"/><Relationship Id="rId16" Type="http://schemas.openxmlformats.org/officeDocument/2006/relationships/vmlDrawing" Target="../drawings/vmlDrawing35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96.wmf"/><Relationship Id="rId12" Type="http://schemas.openxmlformats.org/officeDocument/2006/relationships/oleObject" Target="../embeddings/oleObject175.bin"/><Relationship Id="rId11" Type="http://schemas.openxmlformats.org/officeDocument/2006/relationships/image" Target="../media/image195.wmf"/><Relationship Id="rId10" Type="http://schemas.openxmlformats.org/officeDocument/2006/relationships/oleObject" Target="../embeddings/oleObject174.bin"/><Relationship Id="rId1" Type="http://schemas.openxmlformats.org/officeDocument/2006/relationships/image" Target="../media/image169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9.bin"/><Relationship Id="rId8" Type="http://schemas.openxmlformats.org/officeDocument/2006/relationships/image" Target="../media/image200.wmf"/><Relationship Id="rId7" Type="http://schemas.openxmlformats.org/officeDocument/2006/relationships/oleObject" Target="../embeddings/oleObject178.bin"/><Relationship Id="rId6" Type="http://schemas.openxmlformats.org/officeDocument/2006/relationships/image" Target="../media/image199.wmf"/><Relationship Id="rId5" Type="http://schemas.openxmlformats.org/officeDocument/2006/relationships/oleObject" Target="../embeddings/oleObject177.bin"/><Relationship Id="rId4" Type="http://schemas.openxmlformats.org/officeDocument/2006/relationships/slide" Target="slide2.xml"/><Relationship Id="rId3" Type="http://schemas.openxmlformats.org/officeDocument/2006/relationships/image" Target="../media/image198.wmf"/><Relationship Id="rId20" Type="http://schemas.openxmlformats.org/officeDocument/2006/relationships/vmlDrawing" Target="../drawings/vmlDrawing36.vml"/><Relationship Id="rId2" Type="http://schemas.openxmlformats.org/officeDocument/2006/relationships/oleObject" Target="../embeddings/oleObject176.bin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205.wmf"/><Relationship Id="rId17" Type="http://schemas.openxmlformats.org/officeDocument/2006/relationships/oleObject" Target="../embeddings/oleObject183.bin"/><Relationship Id="rId16" Type="http://schemas.openxmlformats.org/officeDocument/2006/relationships/image" Target="../media/image204.wmf"/><Relationship Id="rId15" Type="http://schemas.openxmlformats.org/officeDocument/2006/relationships/oleObject" Target="../embeddings/oleObject182.bin"/><Relationship Id="rId14" Type="http://schemas.openxmlformats.org/officeDocument/2006/relationships/image" Target="../media/image203.wmf"/><Relationship Id="rId13" Type="http://schemas.openxmlformats.org/officeDocument/2006/relationships/oleObject" Target="../embeddings/oleObject181.bin"/><Relationship Id="rId12" Type="http://schemas.openxmlformats.org/officeDocument/2006/relationships/image" Target="../media/image202.wmf"/><Relationship Id="rId11" Type="http://schemas.openxmlformats.org/officeDocument/2006/relationships/oleObject" Target="../embeddings/oleObject180.bin"/><Relationship Id="rId10" Type="http://schemas.openxmlformats.org/officeDocument/2006/relationships/image" Target="../media/image201.wmf"/><Relationship Id="rId1" Type="http://schemas.openxmlformats.org/officeDocument/2006/relationships/image" Target="../media/image197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7.bin"/><Relationship Id="rId8" Type="http://schemas.openxmlformats.org/officeDocument/2006/relationships/image" Target="../media/image208.wmf"/><Relationship Id="rId7" Type="http://schemas.openxmlformats.org/officeDocument/2006/relationships/oleObject" Target="../embeddings/oleObject186.bin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206.wmf"/><Relationship Id="rId3" Type="http://schemas.openxmlformats.org/officeDocument/2006/relationships/oleObject" Target="../embeddings/oleObject184.bin"/><Relationship Id="rId20" Type="http://schemas.openxmlformats.org/officeDocument/2006/relationships/vmlDrawing" Target="../drawings/vmlDrawing37.vml"/><Relationship Id="rId2" Type="http://schemas.openxmlformats.org/officeDocument/2006/relationships/slide" Target="slide2.xml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213.wmf"/><Relationship Id="rId17" Type="http://schemas.openxmlformats.org/officeDocument/2006/relationships/oleObject" Target="../embeddings/oleObject191.bin"/><Relationship Id="rId16" Type="http://schemas.openxmlformats.org/officeDocument/2006/relationships/image" Target="../media/image212.wmf"/><Relationship Id="rId15" Type="http://schemas.openxmlformats.org/officeDocument/2006/relationships/oleObject" Target="../embeddings/oleObject190.bin"/><Relationship Id="rId14" Type="http://schemas.openxmlformats.org/officeDocument/2006/relationships/image" Target="../media/image211.wmf"/><Relationship Id="rId13" Type="http://schemas.openxmlformats.org/officeDocument/2006/relationships/oleObject" Target="../embeddings/oleObject189.bin"/><Relationship Id="rId12" Type="http://schemas.openxmlformats.org/officeDocument/2006/relationships/image" Target="../media/image210.wmf"/><Relationship Id="rId11" Type="http://schemas.openxmlformats.org/officeDocument/2006/relationships/oleObject" Target="../embeddings/oleObject188.bin"/><Relationship Id="rId10" Type="http://schemas.openxmlformats.org/officeDocument/2006/relationships/image" Target="../media/image209.wmf"/><Relationship Id="rId1" Type="http://schemas.openxmlformats.org/officeDocument/2006/relationships/image" Target="../media/image19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19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jpeg"/><Relationship Id="rId4" Type="http://schemas.openxmlformats.org/officeDocument/2006/relationships/image" Target="../media/image18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6.png"/><Relationship Id="rId17" Type="http://schemas.openxmlformats.org/officeDocument/2006/relationships/vmlDrawing" Target="../drawings/vmlDrawing2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1.xml"/><Relationship Id="rId14" Type="http://schemas.openxmlformats.org/officeDocument/2006/relationships/slide" Target="slide2.xml"/><Relationship Id="rId13" Type="http://schemas.openxmlformats.org/officeDocument/2006/relationships/image" Target="../media/image22.wmf"/><Relationship Id="rId12" Type="http://schemas.openxmlformats.org/officeDocument/2006/relationships/oleObject" Target="../embeddings/oleObject10.bin"/><Relationship Id="rId11" Type="http://schemas.openxmlformats.org/officeDocument/2006/relationships/image" Target="../media/image21.wmf"/><Relationship Id="rId10" Type="http://schemas.openxmlformats.org/officeDocument/2006/relationships/oleObject" Target="../embeddings/oleObject9.bin"/><Relationship Id="rId1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8.jpeg"/><Relationship Id="rId6" Type="http://schemas.openxmlformats.org/officeDocument/2006/relationships/slide" Target="slide2.xml"/><Relationship Id="rId5" Type="http://schemas.openxmlformats.org/officeDocument/2006/relationships/image" Target="../media/image217.wmf"/><Relationship Id="rId4" Type="http://schemas.openxmlformats.org/officeDocument/2006/relationships/image" Target="../media/image216.wmf"/><Relationship Id="rId3" Type="http://schemas.openxmlformats.org/officeDocument/2006/relationships/image" Target="../media/image215.wmf"/><Relationship Id="rId2" Type="http://schemas.openxmlformats.org/officeDocument/2006/relationships/image" Target="../media/image197.png"/><Relationship Id="rId1" Type="http://schemas.openxmlformats.org/officeDocument/2006/relationships/image" Target="../media/image214.wmf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1.wmf"/><Relationship Id="rId8" Type="http://schemas.openxmlformats.org/officeDocument/2006/relationships/oleObject" Target="../embeddings/oleObject195.bin"/><Relationship Id="rId7" Type="http://schemas.openxmlformats.org/officeDocument/2006/relationships/image" Target="../media/image220.wmf"/><Relationship Id="rId6" Type="http://schemas.openxmlformats.org/officeDocument/2006/relationships/oleObject" Target="../embeddings/oleObject194.bin"/><Relationship Id="rId5" Type="http://schemas.openxmlformats.org/officeDocument/2006/relationships/image" Target="../media/image206.wmf"/><Relationship Id="rId4" Type="http://schemas.openxmlformats.org/officeDocument/2006/relationships/oleObject" Target="../embeddings/oleObject193.bin"/><Relationship Id="rId31" Type="http://schemas.openxmlformats.org/officeDocument/2006/relationships/vmlDrawing" Target="../drawings/vmlDrawing38.vml"/><Relationship Id="rId30" Type="http://schemas.openxmlformats.org/officeDocument/2006/relationships/slideLayout" Target="../slideLayouts/slideLayout2.xml"/><Relationship Id="rId3" Type="http://schemas.openxmlformats.org/officeDocument/2006/relationships/image" Target="../media/image197.png"/><Relationship Id="rId29" Type="http://schemas.openxmlformats.org/officeDocument/2006/relationships/slide" Target="slide2.xml"/><Relationship Id="rId28" Type="http://schemas.openxmlformats.org/officeDocument/2006/relationships/image" Target="../media/image230.wmf"/><Relationship Id="rId27" Type="http://schemas.openxmlformats.org/officeDocument/2006/relationships/oleObject" Target="../embeddings/oleObject205.bin"/><Relationship Id="rId26" Type="http://schemas.openxmlformats.org/officeDocument/2006/relationships/image" Target="../media/image229.wmf"/><Relationship Id="rId25" Type="http://schemas.openxmlformats.org/officeDocument/2006/relationships/oleObject" Target="../embeddings/oleObject204.bin"/><Relationship Id="rId24" Type="http://schemas.openxmlformats.org/officeDocument/2006/relationships/image" Target="../media/image228.wmf"/><Relationship Id="rId23" Type="http://schemas.openxmlformats.org/officeDocument/2006/relationships/oleObject" Target="../embeddings/oleObject203.bin"/><Relationship Id="rId22" Type="http://schemas.openxmlformats.org/officeDocument/2006/relationships/oleObject" Target="../embeddings/oleObject202.bin"/><Relationship Id="rId21" Type="http://schemas.openxmlformats.org/officeDocument/2006/relationships/image" Target="../media/image227.wmf"/><Relationship Id="rId20" Type="http://schemas.openxmlformats.org/officeDocument/2006/relationships/oleObject" Target="../embeddings/oleObject201.bin"/><Relationship Id="rId2" Type="http://schemas.openxmlformats.org/officeDocument/2006/relationships/image" Target="../media/image219.wmf"/><Relationship Id="rId19" Type="http://schemas.openxmlformats.org/officeDocument/2006/relationships/image" Target="../media/image226.wmf"/><Relationship Id="rId18" Type="http://schemas.openxmlformats.org/officeDocument/2006/relationships/oleObject" Target="../embeddings/oleObject200.bin"/><Relationship Id="rId17" Type="http://schemas.openxmlformats.org/officeDocument/2006/relationships/image" Target="../media/image225.wmf"/><Relationship Id="rId16" Type="http://schemas.openxmlformats.org/officeDocument/2006/relationships/oleObject" Target="../embeddings/oleObject199.bin"/><Relationship Id="rId15" Type="http://schemas.openxmlformats.org/officeDocument/2006/relationships/image" Target="../media/image224.wmf"/><Relationship Id="rId14" Type="http://schemas.openxmlformats.org/officeDocument/2006/relationships/oleObject" Target="../embeddings/oleObject198.bin"/><Relationship Id="rId13" Type="http://schemas.openxmlformats.org/officeDocument/2006/relationships/image" Target="../media/image223.wmf"/><Relationship Id="rId12" Type="http://schemas.openxmlformats.org/officeDocument/2006/relationships/oleObject" Target="../embeddings/oleObject197.bin"/><Relationship Id="rId11" Type="http://schemas.openxmlformats.org/officeDocument/2006/relationships/image" Target="../media/image222.wmf"/><Relationship Id="rId10" Type="http://schemas.openxmlformats.org/officeDocument/2006/relationships/oleObject" Target="../embeddings/oleObject196.bin"/><Relationship Id="rId1" Type="http://schemas.openxmlformats.org/officeDocument/2006/relationships/oleObject" Target="../embeddings/oleObject192.bin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9.bin"/><Relationship Id="rId8" Type="http://schemas.openxmlformats.org/officeDocument/2006/relationships/image" Target="../media/image232.jpeg"/><Relationship Id="rId7" Type="http://schemas.openxmlformats.org/officeDocument/2006/relationships/image" Target="../media/image221.wmf"/><Relationship Id="rId6" Type="http://schemas.openxmlformats.org/officeDocument/2006/relationships/oleObject" Target="../embeddings/oleObject208.bin"/><Relationship Id="rId5" Type="http://schemas.openxmlformats.org/officeDocument/2006/relationships/image" Target="../media/image220.wmf"/><Relationship Id="rId4" Type="http://schemas.openxmlformats.org/officeDocument/2006/relationships/oleObject" Target="../embeddings/oleObject207.bin"/><Relationship Id="rId3" Type="http://schemas.openxmlformats.org/officeDocument/2006/relationships/image" Target="../media/image231.wmf"/><Relationship Id="rId2" Type="http://schemas.openxmlformats.org/officeDocument/2006/relationships/oleObject" Target="../embeddings/oleObject206.bin"/><Relationship Id="rId15" Type="http://schemas.openxmlformats.org/officeDocument/2006/relationships/vmlDrawing" Target="../drawings/vmlDrawing39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34.jpeg"/><Relationship Id="rId12" Type="http://schemas.openxmlformats.org/officeDocument/2006/relationships/slide" Target="slide2.xml"/><Relationship Id="rId11" Type="http://schemas.openxmlformats.org/officeDocument/2006/relationships/image" Target="../media/image233.wmf"/><Relationship Id="rId10" Type="http://schemas.openxmlformats.org/officeDocument/2006/relationships/oleObject" Target="../embeddings/oleObject210.bin"/><Relationship Id="rId1" Type="http://schemas.openxmlformats.org/officeDocument/2006/relationships/image" Target="../media/image19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5.GIF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hyperlink" Target="http://d1.endata.cx/data/games/49125/29lksehhegd.jpg" TargetMode="External"/><Relationship Id="rId8" Type="http://schemas.openxmlformats.org/officeDocument/2006/relationships/hyperlink" Target="https://www.iconspng.com/image/66871/back-to-school-fixed-no-text" TargetMode="External"/><Relationship Id="rId7" Type="http://schemas.openxmlformats.org/officeDocument/2006/relationships/hyperlink" Target="http://allday1.com/imagedb/e8/f/f0ccd019ced1750d29c07a6eb1acf.jpg" TargetMode="External"/><Relationship Id="rId6" Type="http://schemas.openxmlformats.org/officeDocument/2006/relationships/hyperlink" Target="http://i053.radikal.ru/0806/e4/708fb8d049edt.jpg" TargetMode="External"/><Relationship Id="rId5" Type="http://schemas.openxmlformats.org/officeDocument/2006/relationships/hyperlink" Target="https://img-fotki.yandex.ru/get/6607/47407354.6e3/0_e982a_84173c4_orig.png" TargetMode="External"/><Relationship Id="rId4" Type="http://schemas.openxmlformats.org/officeDocument/2006/relationships/hyperlink" Target="https://img-fotki.yandex.ru/get/6605/47407354.6e3/0_e9820_b10c745e_orig.png" TargetMode="External"/><Relationship Id="rId3" Type="http://schemas.openxmlformats.org/officeDocument/2006/relationships/hyperlink" Target="http://s.lpmtr.ru/files/0/1/d/01debf62068fe8293a11ef5c84fc50c4.png" TargetMode="External"/><Relationship Id="rId22" Type="http://schemas.openxmlformats.org/officeDocument/2006/relationships/slideLayout" Target="../slideLayouts/slideLayout2.xml"/><Relationship Id="rId21" Type="http://schemas.openxmlformats.org/officeDocument/2006/relationships/hyperlink" Target="http://bestgif.su/_ph/36/2/262264788.gif" TargetMode="External"/><Relationship Id="rId20" Type="http://schemas.openxmlformats.org/officeDocument/2006/relationships/hyperlink" Target="https://us.123rf.com/450wm/pinkcoala/pinkcoala1202/pinkcoala120200004/12380455-%D0%A1%D0%B8%D0%BD%D0%B8%D0%B5-%D0%BF%D0%BE%D0%B4%D1%81%D0%BD%D0%B5%D0%B6%D0%BD%D0%B8%D0%BA%D0%B8.jpg?ver=6" TargetMode="External"/><Relationship Id="rId2" Type="http://schemas.openxmlformats.org/officeDocument/2006/relationships/hyperlink" Target="http://900igr.net/up/datai/172601/0010-008-.jpg" TargetMode="External"/><Relationship Id="rId19" Type="http://schemas.openxmlformats.org/officeDocument/2006/relationships/hyperlink" Target="http://bibliotim.ru/Detskaya/ekologia/den_podsnegnika.gif" TargetMode="External"/><Relationship Id="rId18" Type="http://schemas.openxmlformats.org/officeDocument/2006/relationships/hyperlink" Target="http://krasivye-zhivotnye.ru/images2/pticy10.png" TargetMode="External"/><Relationship Id="rId17" Type="http://schemas.openxmlformats.org/officeDocument/2006/relationships/hyperlink" Target="https://www.metod-kopilka.ru/images/doc/70/71117/hello_html_m16f9a460.png" TargetMode="External"/><Relationship Id="rId16" Type="http://schemas.openxmlformats.org/officeDocument/2006/relationships/hyperlink" Target="http://gifok.net/images/2015/10/27/Birds_1_065.png" TargetMode="External"/><Relationship Id="rId15" Type="http://schemas.openxmlformats.org/officeDocument/2006/relationships/hyperlink" Target="http://www.playcast.ru/uploads/2015/01/03/11411359.png" TargetMode="External"/><Relationship Id="rId14" Type="http://schemas.openxmlformats.org/officeDocument/2006/relationships/hyperlink" Target="http://www.playcast.ru/uploads/2015/02/27/12347108.png" TargetMode="External"/><Relationship Id="rId13" Type="http://schemas.openxmlformats.org/officeDocument/2006/relationships/hyperlink" Target="https://avatars.mds.yandex.net/get-pdb/163339/3809b13a-7f4c-402f-a78e-c533922e037a/s1200?webp=false" TargetMode="External"/><Relationship Id="rId12" Type="http://schemas.openxmlformats.org/officeDocument/2006/relationships/hyperlink" Target="https://photosp.ru/images/2018/03/11/0_185430_83eee725_orig.png" TargetMode="External"/><Relationship Id="rId11" Type="http://schemas.openxmlformats.org/officeDocument/2006/relationships/hyperlink" Target="https://img-fotki.yandex.ru/get/6114/47407354.660/0_dba7f_98f3e533_orig.png" TargetMode="External"/><Relationship Id="rId10" Type="http://schemas.openxmlformats.org/officeDocument/2006/relationships/hyperlink" Target="http://boombob.ru/resize.php?id=161582&amp;num=1&amp;width=515&amp;height=335.86956521739" TargetMode="External"/><Relationship Id="rId1" Type="http://schemas.openxmlformats.org/officeDocument/2006/relationships/image" Target="../media/image23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24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1.xml"/><Relationship Id="rId14" Type="http://schemas.openxmlformats.org/officeDocument/2006/relationships/slide" Target="slide2.xml"/><Relationship Id="rId13" Type="http://schemas.openxmlformats.org/officeDocument/2006/relationships/image" Target="../media/image27.wmf"/><Relationship Id="rId12" Type="http://schemas.openxmlformats.org/officeDocument/2006/relationships/oleObject" Target="../embeddings/oleObject15.bin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14.bin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29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7" Type="http://schemas.openxmlformats.org/officeDocument/2006/relationships/vmlDrawing" Target="../drawings/vmlDrawing4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1.xml"/><Relationship Id="rId14" Type="http://schemas.openxmlformats.org/officeDocument/2006/relationships/slide" Target="slide2.xml"/><Relationship Id="rId13" Type="http://schemas.openxmlformats.org/officeDocument/2006/relationships/image" Target="../media/image32.wmf"/><Relationship Id="rId12" Type="http://schemas.openxmlformats.org/officeDocument/2006/relationships/oleObject" Target="../embeddings/oleObject20.bin"/><Relationship Id="rId11" Type="http://schemas.openxmlformats.org/officeDocument/2006/relationships/image" Target="../media/image31.wmf"/><Relationship Id="rId10" Type="http://schemas.openxmlformats.org/officeDocument/2006/relationships/oleObject" Target="../embeddings/oleObject19.bin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23.bin"/><Relationship Id="rId7" Type="http://schemas.openxmlformats.org/officeDocument/2006/relationships/image" Target="../media/image34.wmf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7" Type="http://schemas.openxmlformats.org/officeDocument/2006/relationships/vmlDrawing" Target="../drawings/vmlDrawing5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1.xml"/><Relationship Id="rId14" Type="http://schemas.openxmlformats.org/officeDocument/2006/relationships/slide" Target="slide2.xml"/><Relationship Id="rId13" Type="http://schemas.openxmlformats.org/officeDocument/2006/relationships/image" Target="../media/image37.wmf"/><Relationship Id="rId12" Type="http://schemas.openxmlformats.org/officeDocument/2006/relationships/oleObject" Target="../embeddings/oleObject25.bin"/><Relationship Id="rId11" Type="http://schemas.openxmlformats.org/officeDocument/2006/relationships/image" Target="../media/image36.wmf"/><Relationship Id="rId10" Type="http://schemas.openxmlformats.org/officeDocument/2006/relationships/oleObject" Target="../embeddings/oleObject24.bin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8" Type="http://schemas.openxmlformats.org/officeDocument/2006/relationships/image" Target="../media/image43.w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15" Type="http://schemas.openxmlformats.org/officeDocument/2006/relationships/slide" Target="slide2.xml"/><Relationship Id="rId14" Type="http://schemas.openxmlformats.org/officeDocument/2006/relationships/image" Target="../media/image46.wmf"/><Relationship Id="rId13" Type="http://schemas.openxmlformats.org/officeDocument/2006/relationships/oleObject" Target="../embeddings/oleObject30.bin"/><Relationship Id="rId12" Type="http://schemas.openxmlformats.org/officeDocument/2006/relationships/image" Target="../media/image45.wmf"/><Relationship Id="rId11" Type="http://schemas.openxmlformats.org/officeDocument/2006/relationships/oleObject" Target="../embeddings/oleObject29.bin"/><Relationship Id="rId10" Type="http://schemas.openxmlformats.org/officeDocument/2006/relationships/image" Target="../media/image44.wmf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8" Type="http://schemas.openxmlformats.org/officeDocument/2006/relationships/image" Target="../media/image48.wmf"/><Relationship Id="rId7" Type="http://schemas.openxmlformats.org/officeDocument/2006/relationships/oleObject" Target="../embeddings/oleObject32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0.png"/><Relationship Id="rId3" Type="http://schemas.openxmlformats.org/officeDocument/2006/relationships/image" Target="../media/image41.png"/><Relationship Id="rId2" Type="http://schemas.openxmlformats.org/officeDocument/2006/relationships/image" Target="../media/image39.jpeg"/><Relationship Id="rId18" Type="http://schemas.openxmlformats.org/officeDocument/2006/relationships/vmlDrawing" Target="../drawings/vmlDrawing7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15" Type="http://schemas.openxmlformats.org/officeDocument/2006/relationships/slide" Target="slide2.xml"/><Relationship Id="rId14" Type="http://schemas.openxmlformats.org/officeDocument/2006/relationships/image" Target="../media/image51.wmf"/><Relationship Id="rId13" Type="http://schemas.openxmlformats.org/officeDocument/2006/relationships/oleObject" Target="../embeddings/oleObject35.bin"/><Relationship Id="rId12" Type="http://schemas.openxmlformats.org/officeDocument/2006/relationships/image" Target="../media/image50.wmf"/><Relationship Id="rId11" Type="http://schemas.openxmlformats.org/officeDocument/2006/relationships/oleObject" Target="../embeddings/oleObject34.bin"/><Relationship Id="rId10" Type="http://schemas.openxmlformats.org/officeDocument/2006/relationships/image" Target="../media/image49.wmf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2080">
            <a:off x="419975" y="3182567"/>
            <a:ext cx="1326592" cy="1828109"/>
          </a:xfrm>
          <a:prstGeom prst="rect">
            <a:avLst/>
          </a:prstGeom>
          <a:noFill/>
        </p:spPr>
      </p:pic>
      <p:pic>
        <p:nvPicPr>
          <p:cNvPr id="20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4838">
            <a:off x="7643075" y="3064177"/>
            <a:ext cx="1404923" cy="1936052"/>
          </a:xfrm>
          <a:prstGeom prst="rect">
            <a:avLst/>
          </a:prstGeom>
          <a:noFill/>
        </p:spPr>
      </p:pic>
      <p:pic>
        <p:nvPicPr>
          <p:cNvPr id="17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789040"/>
            <a:ext cx="1979712" cy="2728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900" b="1" cap="all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№10</a:t>
            </a:r>
            <a:endParaRPr lang="ru-RU" sz="3900" b="1" cap="all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692696"/>
            <a:ext cx="3995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  8 класс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сведения 10">
            <a:hlinkClick r:id="rId2" action="ppaction://hlinksldjump" highlightClick="1"/>
          </p:cNvPr>
          <p:cNvSpPr/>
          <p:nvPr/>
        </p:nvSpPr>
        <p:spPr>
          <a:xfrm>
            <a:off x="8532440" y="6237312"/>
            <a:ext cx="467544" cy="504056"/>
          </a:xfrm>
          <a:prstGeom prst="actionButtonInformation">
            <a:avLst/>
          </a:prstGeom>
          <a:solidFill>
            <a:srgbClr val="75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1520" y="4149080"/>
            <a:ext cx="1732629" cy="2353088"/>
          </a:xfrm>
          <a:prstGeom prst="rect">
            <a:avLst/>
          </a:prstGeom>
          <a:noFill/>
        </p:spPr>
      </p:pic>
      <p:pic>
        <p:nvPicPr>
          <p:cNvPr id="6148" name="Picture 4" descr="http://www.stihi.ru/pics/2016/06/14/10575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7837" flipH="1">
            <a:off x="242609" y="952291"/>
            <a:ext cx="1635149" cy="1563931"/>
          </a:xfrm>
          <a:prstGeom prst="rect">
            <a:avLst/>
          </a:prstGeom>
          <a:noFill/>
        </p:spPr>
      </p:pic>
      <p:pic>
        <p:nvPicPr>
          <p:cNvPr id="6150" name="Picture 6" descr="http://img-fotki.yandex.ru/get/6845/200418627.17/0_10baa9_cba9618f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980727"/>
            <a:ext cx="1907704" cy="139880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340768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виета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Квадратный трёхчлен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" y="6545580"/>
            <a:ext cx="8339455" cy="29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56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667244" y="5301209"/>
            <a:ext cx="3476756" cy="1556792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2636912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№2(в)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24744"/>
            <a:ext cx="3797152" cy="1531518"/>
          </a:xfrm>
          <a:prstGeom prst="rect">
            <a:avLst/>
          </a:prstGeom>
          <a:noFill/>
        </p:spPr>
      </p:pic>
      <p:graphicFrame>
        <p:nvGraphicFramePr>
          <p:cNvPr id="39" name="Object 14"/>
          <p:cNvGraphicFramePr>
            <a:graphicFrameLocks noChangeAspect="1"/>
          </p:cNvGraphicFramePr>
          <p:nvPr/>
        </p:nvGraphicFramePr>
        <p:xfrm>
          <a:off x="6444208" y="980728"/>
          <a:ext cx="2551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5" imgW="15240000" imgH="4876800" progId="Equation.3">
                  <p:embed/>
                </p:oleObj>
              </mc:Choice>
              <mc:Fallback>
                <p:oleObj name="Формула" r:id="rId5" imgW="15240000" imgH="48768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4208" y="980728"/>
                        <a:ext cx="2551113" cy="76835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70000"/>
                        </a:srgbClr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3131840" y="2708920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2"/>
          <p:cNvGrpSpPr/>
          <p:nvPr/>
        </p:nvGrpSpPr>
        <p:grpSpPr>
          <a:xfrm>
            <a:off x="3131840" y="2708276"/>
            <a:ext cx="5040560" cy="809100"/>
            <a:chOff x="2555776" y="2328777"/>
            <a:chExt cx="2304256" cy="956207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701055" y="2328777"/>
            <a:ext cx="2013857" cy="851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7" imgW="28346400" imgH="4876800" progId="Equation.3">
                    <p:embed/>
                  </p:oleObj>
                </mc:Choice>
                <mc:Fallback>
                  <p:oleObj name="Формула" r:id="rId7" imgW="28346400" imgH="48768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01055" y="2328777"/>
                          <a:ext cx="2013857" cy="8517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131840" y="2708920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31838" y="4437112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18"/>
          <p:cNvGrpSpPr/>
          <p:nvPr/>
        </p:nvGrpSpPr>
        <p:grpSpPr>
          <a:xfrm>
            <a:off x="3131839" y="4437114"/>
            <a:ext cx="5040561" cy="792111"/>
            <a:chOff x="2555776" y="2348880"/>
            <a:chExt cx="2304256" cy="101414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714118" y="2440276"/>
            <a:ext cx="1987731" cy="922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9" imgW="28346400" imgH="4876800" progId="Equation.3">
                    <p:embed/>
                  </p:oleObj>
                </mc:Choice>
                <mc:Fallback>
                  <p:oleObj name="Формула" r:id="rId9" imgW="28346400" imgH="48768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14118" y="2440276"/>
                          <a:ext cx="1987731" cy="9227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131840" y="443711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31840" y="3573015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23"/>
          <p:cNvGrpSpPr/>
          <p:nvPr/>
        </p:nvGrpSpPr>
        <p:grpSpPr>
          <a:xfrm>
            <a:off x="3131840" y="3573464"/>
            <a:ext cx="5040560" cy="781322"/>
            <a:chOff x="2555776" y="2284661"/>
            <a:chExt cx="2304256" cy="1000325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948523" y="2284661"/>
            <a:ext cx="1553029" cy="920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11" imgW="23774400" imgH="4876800" progId="Equation.3">
                    <p:embed/>
                  </p:oleObj>
                </mc:Choice>
                <mc:Fallback>
                  <p:oleObj name="Формула" r:id="rId11" imgW="23774400" imgH="48768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48523" y="2284661"/>
                          <a:ext cx="1553029" cy="9207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3131840" y="1844823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28"/>
          <p:cNvGrpSpPr/>
          <p:nvPr/>
        </p:nvGrpSpPr>
        <p:grpSpPr>
          <a:xfrm>
            <a:off x="3131840" y="1829644"/>
            <a:ext cx="5040560" cy="775392"/>
            <a:chOff x="2555776" y="2292270"/>
            <a:chExt cx="2304256" cy="99271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864341" y="2311514"/>
            <a:ext cx="1685835" cy="92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3" imgW="25603200" imgH="4876800" progId="Equation.3">
                    <p:embed/>
                  </p:oleObj>
                </mc:Choice>
                <mc:Fallback>
                  <p:oleObj name="Формула" r:id="rId13" imgW="25603200" imgH="48768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64341" y="2311514"/>
                          <a:ext cx="1685835" cy="922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3131840" y="3573016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131840" y="1844824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0"/>
            <a:ext cx="832907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квадратное уравнение с целыми </a:t>
            </a:r>
            <a:endParaRPr lang="ru-RU" sz="3200" b="1" cap="none" spc="0" dirty="0" smtClean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коэффициентами, корни которого равны</a:t>
            </a:r>
            <a:endParaRPr lang="ru-RU" sz="3200" b="1" cap="none" spc="0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5" action="ppaction://hlinksldjump" highlightClick="1"/>
          </p:cNvPr>
          <p:cNvSpPr/>
          <p:nvPr/>
        </p:nvSpPr>
        <p:spPr>
          <a:xfrm>
            <a:off x="3275856" y="6453336"/>
            <a:ext cx="792088" cy="288032"/>
          </a:xfrm>
          <a:prstGeom prst="actionButtonBackPrevious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5148064" y="6453336"/>
            <a:ext cx="792088" cy="288032"/>
          </a:xfrm>
          <a:prstGeom prst="actionButtonForwardNext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сведения 57">
            <a:hlinkClick r:id="rId16" action="ppaction://hlinksldjump" highlightClick="1"/>
          </p:cNvPr>
          <p:cNvSpPr/>
          <p:nvPr/>
        </p:nvSpPr>
        <p:spPr>
          <a:xfrm>
            <a:off x="4211960" y="6453336"/>
            <a:ext cx="792088" cy="288032"/>
          </a:xfrm>
          <a:prstGeom prst="actionButtonInformation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5" grpId="0" animBg="1"/>
      <p:bldP spid="45" grpId="1" animBg="1"/>
      <p:bldP spid="50" grpId="0" animBg="1"/>
      <p:bldP spid="50" grpId="1" animBg="1"/>
      <p:bldP spid="54" grpId="0" animBg="1"/>
      <p:bldP spid="5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57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667244" y="5301209"/>
            <a:ext cx="3476756" cy="1556792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0" y="2636912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24744"/>
            <a:ext cx="3797152" cy="1531518"/>
          </a:xfrm>
          <a:prstGeom prst="rect">
            <a:avLst/>
          </a:prstGeom>
          <a:noFill/>
        </p:spPr>
      </p:pic>
      <p:graphicFrame>
        <p:nvGraphicFramePr>
          <p:cNvPr id="38" name="Object 14"/>
          <p:cNvGraphicFramePr>
            <a:graphicFrameLocks noChangeAspect="1"/>
          </p:cNvGraphicFramePr>
          <p:nvPr/>
        </p:nvGraphicFramePr>
        <p:xfrm>
          <a:off x="6392863" y="933450"/>
          <a:ext cx="26543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5" imgW="15849600" imgH="5486400" progId="Equation.3">
                  <p:embed/>
                </p:oleObj>
              </mc:Choice>
              <mc:Fallback>
                <p:oleObj name="Формула" r:id="rId5" imgW="15849600" imgH="54864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92863" y="933450"/>
                        <a:ext cx="2654300" cy="865188"/>
                      </a:xfrm>
                      <a:prstGeom prst="rect">
                        <a:avLst/>
                      </a:prstGeom>
                      <a:solidFill>
                        <a:srgbClr val="FFFFFF">
                          <a:alpha val="70000"/>
                        </a:srgbClr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3131840" y="1844824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3131840" y="1800224"/>
            <a:ext cx="5040560" cy="853055"/>
            <a:chOff x="2555776" y="2276830"/>
            <a:chExt cx="2304256" cy="100815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776529" y="2276830"/>
            <a:ext cx="1862908" cy="958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7" imgW="26212800" imgH="5486400" progId="Equation.3">
                    <p:embed/>
                  </p:oleObj>
                </mc:Choice>
                <mc:Fallback>
                  <p:oleObj name="Формула" r:id="rId7" imgW="26212800" imgH="54864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76529" y="2276830"/>
                          <a:ext cx="1862908" cy="9587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131840" y="1844824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31838" y="4437112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18"/>
          <p:cNvGrpSpPr/>
          <p:nvPr/>
        </p:nvGrpSpPr>
        <p:grpSpPr>
          <a:xfrm>
            <a:off x="3131839" y="4437114"/>
            <a:ext cx="5040561" cy="792111"/>
            <a:chOff x="2555776" y="2348880"/>
            <a:chExt cx="2304256" cy="101414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119792" y="2440276"/>
            <a:ext cx="1175657" cy="922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9" imgW="16764000" imgH="4876800" progId="Equation.3">
                    <p:embed/>
                  </p:oleObj>
                </mc:Choice>
                <mc:Fallback>
                  <p:oleObj name="Формула" r:id="rId9" imgW="16764000" imgH="48768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19792" y="2440276"/>
                          <a:ext cx="1175657" cy="9227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131840" y="443711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31840" y="3573015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23"/>
          <p:cNvGrpSpPr/>
          <p:nvPr/>
        </p:nvGrpSpPr>
        <p:grpSpPr>
          <a:xfrm>
            <a:off x="3131840" y="3573464"/>
            <a:ext cx="5040560" cy="781323"/>
            <a:chOff x="2555776" y="2284660"/>
            <a:chExt cx="2304256" cy="100032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077701" y="2284660"/>
            <a:ext cx="1293949" cy="920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11" imgW="19812000" imgH="4876800" progId="Equation.3">
                    <p:embed/>
                  </p:oleObj>
                </mc:Choice>
                <mc:Fallback>
                  <p:oleObj name="Формула" r:id="rId11" imgW="19812000" imgH="48768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77701" y="2284660"/>
                          <a:ext cx="1293949" cy="9207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3131840" y="2708919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28"/>
          <p:cNvGrpSpPr/>
          <p:nvPr/>
        </p:nvGrpSpPr>
        <p:grpSpPr>
          <a:xfrm>
            <a:off x="3131840" y="2693740"/>
            <a:ext cx="5040560" cy="775392"/>
            <a:chOff x="2555776" y="2292270"/>
            <a:chExt cx="2304256" cy="992714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3215586" y="2310879"/>
            <a:ext cx="983343" cy="92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3" imgW="14935200" imgH="4876800" progId="Equation.3">
                    <p:embed/>
                  </p:oleObj>
                </mc:Choice>
                <mc:Fallback>
                  <p:oleObj name="Формула" r:id="rId13" imgW="14935200" imgH="48768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215586" y="2310879"/>
                          <a:ext cx="983343" cy="922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3131840" y="3573016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131840" y="2708920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0"/>
            <a:ext cx="832907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квадратное уравнение с целыми </a:t>
            </a:r>
            <a:endParaRPr lang="ru-RU" sz="3200" b="1" cap="none" spc="0" dirty="0" smtClean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коэффициентами, корни которого равны</a:t>
            </a:r>
            <a:endParaRPr lang="ru-RU" sz="3200" b="1" cap="none" spc="0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5" action="ppaction://hlinksldjump" highlightClick="1"/>
          </p:cNvPr>
          <p:cNvSpPr/>
          <p:nvPr/>
        </p:nvSpPr>
        <p:spPr>
          <a:xfrm>
            <a:off x="3275856" y="6453336"/>
            <a:ext cx="792088" cy="288032"/>
          </a:xfrm>
          <a:prstGeom prst="actionButtonBackPrevious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5148064" y="6453336"/>
            <a:ext cx="792088" cy="288032"/>
          </a:xfrm>
          <a:prstGeom prst="actionButtonForwardNext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сведения 58">
            <a:hlinkClick r:id="rId16" action="ppaction://hlinksldjump" highlightClick="1"/>
          </p:cNvPr>
          <p:cNvSpPr/>
          <p:nvPr/>
        </p:nvSpPr>
        <p:spPr>
          <a:xfrm>
            <a:off x="4211960" y="6453336"/>
            <a:ext cx="792088" cy="288032"/>
          </a:xfrm>
          <a:prstGeom prst="actionButtonInformation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5" grpId="0" animBg="1"/>
      <p:bldP spid="45" grpId="1" animBg="1"/>
      <p:bldP spid="50" grpId="0" animBg="1"/>
      <p:bldP spid="50" grpId="1" animBg="1"/>
      <p:bldP spid="54" grpId="0" animBg="1"/>
      <p:bldP spid="5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6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667244" y="5301209"/>
            <a:ext cx="3476756" cy="1556792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0" y="2636912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</a:t>
            </a:r>
            <a:r>
              <a:rPr lang="ru-RU" sz="5400" b="1" cap="none" spc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0"/>
            <a:ext cx="832907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квадратное уравнение с целыми </a:t>
            </a:r>
            <a:endParaRPr lang="ru-RU" sz="3200" b="1" cap="none" spc="0" dirty="0" smtClean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коэффициентами, корни которого равны</a:t>
            </a:r>
            <a:endParaRPr lang="ru-RU" sz="3200" b="1" cap="none" spc="0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24744"/>
            <a:ext cx="3797152" cy="1531518"/>
          </a:xfrm>
          <a:prstGeom prst="rect">
            <a:avLst/>
          </a:prstGeom>
          <a:noFill/>
        </p:spPr>
      </p:pic>
      <p:graphicFrame>
        <p:nvGraphicFramePr>
          <p:cNvPr id="39" name="Object 14"/>
          <p:cNvGraphicFramePr>
            <a:graphicFrameLocks noChangeAspect="1"/>
          </p:cNvGraphicFramePr>
          <p:nvPr/>
        </p:nvGraphicFramePr>
        <p:xfrm>
          <a:off x="3923928" y="980728"/>
          <a:ext cx="5076056" cy="7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5" imgW="36271200" imgH="5486400" progId="Equation.3">
                  <p:embed/>
                </p:oleObj>
              </mc:Choice>
              <mc:Fallback>
                <p:oleObj name="Формула" r:id="rId5" imgW="36271200" imgH="54864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928" y="980728"/>
                        <a:ext cx="5076056" cy="786667"/>
                      </a:xfrm>
                      <a:prstGeom prst="rect">
                        <a:avLst/>
                      </a:prstGeom>
                      <a:solidFill>
                        <a:srgbClr val="FFFFFF">
                          <a:alpha val="70000"/>
                        </a:srgbClr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3131840" y="2708920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2"/>
          <p:cNvGrpSpPr/>
          <p:nvPr/>
        </p:nvGrpSpPr>
        <p:grpSpPr>
          <a:xfrm>
            <a:off x="3131840" y="2686051"/>
            <a:ext cx="5040560" cy="831324"/>
            <a:chOff x="2555776" y="2302512"/>
            <a:chExt cx="2304256" cy="982472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613969" y="2302512"/>
            <a:ext cx="2187303" cy="904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7" imgW="30784800" imgH="5181600" progId="Equation.3">
                    <p:embed/>
                  </p:oleObj>
                </mc:Choice>
                <mc:Fallback>
                  <p:oleObj name="Формула" r:id="rId7" imgW="30784800" imgH="51816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13969" y="2302512"/>
                          <a:ext cx="2187303" cy="9042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131840" y="2708920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31838" y="1844824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18"/>
          <p:cNvGrpSpPr/>
          <p:nvPr/>
        </p:nvGrpSpPr>
        <p:grpSpPr>
          <a:xfrm>
            <a:off x="3131839" y="1844826"/>
            <a:ext cx="5040561" cy="792090"/>
            <a:chOff x="2555776" y="2348880"/>
            <a:chExt cx="2304256" cy="101411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756210" y="2440149"/>
            <a:ext cx="1902822" cy="922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9" imgW="27127200" imgH="4876800" progId="Equation.3">
                    <p:embed/>
                  </p:oleObj>
                </mc:Choice>
                <mc:Fallback>
                  <p:oleObj name="Формула" r:id="rId9" imgW="27127200" imgH="48768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56210" y="2440149"/>
                          <a:ext cx="1902822" cy="9227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131840" y="1844824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31840" y="4437111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23"/>
          <p:cNvGrpSpPr/>
          <p:nvPr/>
        </p:nvGrpSpPr>
        <p:grpSpPr>
          <a:xfrm>
            <a:off x="3131840" y="4437064"/>
            <a:ext cx="5040560" cy="781815"/>
            <a:chOff x="2555776" y="2284029"/>
            <a:chExt cx="2304256" cy="1000957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1"/>
            <p:cNvGraphicFramePr>
              <a:graphicFrameLocks noChangeAspect="1"/>
            </p:cNvGraphicFramePr>
            <p:nvPr/>
          </p:nvGraphicFramePr>
          <p:xfrm>
            <a:off x="2838215" y="2284029"/>
            <a:ext cx="1772194" cy="922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11" imgW="27127200" imgH="4876800" progId="Equation.3">
                    <p:embed/>
                  </p:oleObj>
                </mc:Choice>
                <mc:Fallback>
                  <p:oleObj name="Формула" r:id="rId11" imgW="27127200" imgH="48768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38215" y="2284029"/>
                          <a:ext cx="1772194" cy="9227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3131840" y="3573015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28"/>
          <p:cNvGrpSpPr/>
          <p:nvPr/>
        </p:nvGrpSpPr>
        <p:grpSpPr>
          <a:xfrm>
            <a:off x="3131840" y="3529013"/>
            <a:ext cx="5040560" cy="809625"/>
            <a:chOff x="2555776" y="2255369"/>
            <a:chExt cx="2304256" cy="103654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1"/>
            <p:cNvGraphicFramePr>
              <a:graphicFrameLocks noChangeAspect="1"/>
            </p:cNvGraphicFramePr>
            <p:nvPr/>
          </p:nvGraphicFramePr>
          <p:xfrm>
            <a:off x="2744598" y="2255369"/>
            <a:ext cx="1926771" cy="1036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3" imgW="29260800" imgH="5486400" progId="Equation.3">
                    <p:embed/>
                  </p:oleObj>
                </mc:Choice>
                <mc:Fallback>
                  <p:oleObj name="Формула" r:id="rId13" imgW="29260800" imgH="54864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744598" y="2255369"/>
                          <a:ext cx="1926771" cy="10365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Скругленный прямоугольник 59"/>
          <p:cNvSpPr/>
          <p:nvPr/>
        </p:nvSpPr>
        <p:spPr>
          <a:xfrm>
            <a:off x="3131840" y="443711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31840" y="3573016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5" action="ppaction://hlinksldjump" highlightClick="1"/>
          </p:cNvPr>
          <p:cNvSpPr/>
          <p:nvPr/>
        </p:nvSpPr>
        <p:spPr>
          <a:xfrm>
            <a:off x="3275856" y="6453336"/>
            <a:ext cx="792088" cy="288032"/>
          </a:xfrm>
          <a:prstGeom prst="actionButtonBackPrevious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сведения 54">
            <a:hlinkClick r:id="rId16" action="ppaction://hlinksldjump" highlightClick="1"/>
          </p:cNvPr>
          <p:cNvSpPr/>
          <p:nvPr/>
        </p:nvSpPr>
        <p:spPr>
          <a:xfrm>
            <a:off x="4211960" y="6453336"/>
            <a:ext cx="792088" cy="288032"/>
          </a:xfrm>
          <a:prstGeom prst="actionButtonInformation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5" grpId="0" animBg="1"/>
      <p:bldP spid="45" grpId="1" animBg="1"/>
      <p:bldP spid="51" grpId="0" animBg="1"/>
      <p:bldP spid="51" grpId="1" animBg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pic>
        <p:nvPicPr>
          <p:cNvPr id="37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3357" y="0"/>
            <a:ext cx="3160643" cy="1623781"/>
          </a:xfrm>
          <a:prstGeom prst="rect">
            <a:avLst/>
          </a:prstGeom>
          <a:noFill/>
        </p:spPr>
      </p:pic>
      <p:sp>
        <p:nvSpPr>
          <p:cNvPr id="39" name="Овал 38"/>
          <p:cNvSpPr/>
          <p:nvPr/>
        </p:nvSpPr>
        <p:spPr>
          <a:xfrm>
            <a:off x="6012160" y="908720"/>
            <a:ext cx="432048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1187624" y="692696"/>
          <a:ext cx="377048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4" imgW="23774400" imgH="4876800" progId="Equation.3">
                  <p:embed/>
                </p:oleObj>
              </mc:Choice>
              <mc:Fallback>
                <p:oleObj name="Формула" r:id="rId4" imgW="23774400" imgH="48768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692696"/>
                        <a:ext cx="3770487" cy="792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4067944" y="2564904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2"/>
          <p:cNvGrpSpPr/>
          <p:nvPr/>
        </p:nvGrpSpPr>
        <p:grpSpPr>
          <a:xfrm>
            <a:off x="4067944" y="2564902"/>
            <a:ext cx="2592288" cy="1546538"/>
            <a:chOff x="2555776" y="2348880"/>
            <a:chExt cx="2304256" cy="95738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6" imgW="14935200" imgH="10363200" progId="Equation.3">
                    <p:embed/>
                  </p:oleObj>
                </mc:Choice>
                <mc:Fallback>
                  <p:oleObj name="Формула" r:id="rId6" imgW="14935200" imgH="103632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4067944" y="2564904"/>
            <a:ext cx="2592288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115616" y="2564904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18"/>
          <p:cNvGrpSpPr/>
          <p:nvPr/>
        </p:nvGrpSpPr>
        <p:grpSpPr>
          <a:xfrm>
            <a:off x="1115617" y="2517773"/>
            <a:ext cx="2592289" cy="1559303"/>
            <a:chOff x="2555776" y="2317271"/>
            <a:chExt cx="2304256" cy="104572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2978050" y="2317271"/>
            <a:ext cx="1522589" cy="1032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8" imgW="11887200" imgH="10972800" progId="Equation.3">
                    <p:embed/>
                  </p:oleObj>
                </mc:Choice>
                <mc:Fallback>
                  <p:oleObj name="Формула" r:id="rId8" imgW="11887200" imgH="109728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78050" y="2317271"/>
                          <a:ext cx="1522589" cy="10326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1115616" y="2564904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67944" y="4221087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23"/>
          <p:cNvGrpSpPr/>
          <p:nvPr/>
        </p:nvGrpSpPr>
        <p:grpSpPr>
          <a:xfrm>
            <a:off x="4067944" y="4203700"/>
            <a:ext cx="2592288" cy="1543050"/>
            <a:chOff x="2555776" y="2280880"/>
            <a:chExt cx="2304256" cy="1034821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3089904" y="2280880"/>
            <a:ext cx="1234722" cy="1034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10" imgW="11277600" imgH="10972800" progId="Equation.3">
                    <p:embed/>
                  </p:oleObj>
                </mc:Choice>
                <mc:Fallback>
                  <p:oleObj name="Формула" r:id="rId10" imgW="11277600" imgH="109728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89904" y="2280880"/>
                          <a:ext cx="1234722" cy="10348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Скругленный прямоугольник 57"/>
          <p:cNvSpPr/>
          <p:nvPr/>
        </p:nvSpPr>
        <p:spPr>
          <a:xfrm>
            <a:off x="1115616" y="4221087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Группа 28"/>
          <p:cNvGrpSpPr/>
          <p:nvPr/>
        </p:nvGrpSpPr>
        <p:grpSpPr>
          <a:xfrm>
            <a:off x="1115616" y="4185216"/>
            <a:ext cx="2592288" cy="1516165"/>
            <a:chOff x="2555776" y="2268213"/>
            <a:chExt cx="2304256" cy="1016771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1"/>
            <p:cNvGraphicFramePr>
              <a:graphicFrameLocks noChangeAspect="1"/>
            </p:cNvGraphicFramePr>
            <p:nvPr/>
          </p:nvGraphicFramePr>
          <p:xfrm>
            <a:off x="3131840" y="2268213"/>
            <a:ext cx="1165600" cy="1013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Формула" r:id="rId12" imgW="9753600" imgH="10972800" progId="Equation.3">
                    <p:embed/>
                  </p:oleObj>
                </mc:Choice>
                <mc:Fallback>
                  <p:oleObj name="Формула" r:id="rId12" imgW="9753600" imgH="10972800" progId="Equation.3">
                    <p:embed/>
                    <p:pic>
                      <p:nvPicPr>
                        <p:cNvPr id="0" name="Изображение 112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131840" y="2268213"/>
                          <a:ext cx="1165600" cy="10131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Скругленный прямоугольник 61"/>
          <p:cNvSpPr/>
          <p:nvPr/>
        </p:nvSpPr>
        <p:spPr>
          <a:xfrm>
            <a:off x="4067944" y="4221088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-4" y="5373216"/>
            <a:ext cx="2627788" cy="1484784"/>
          </a:xfrm>
          <a:prstGeom prst="rect">
            <a:avLst/>
          </a:prstGeom>
          <a:noFill/>
        </p:spPr>
      </p:pic>
      <p:sp>
        <p:nvSpPr>
          <p:cNvPr id="63" name="Скругленный прямоугольник 62"/>
          <p:cNvSpPr/>
          <p:nvPr/>
        </p:nvSpPr>
        <p:spPr>
          <a:xfrm>
            <a:off x="1115616" y="4221088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7504" y="116632"/>
            <a:ext cx="6907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подбором корни уравнения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Управляющая кнопка: назад 46">
            <a:hlinkClick r:id="rId15" action="ppaction://hlinksldjump" highlightClick="1"/>
          </p:cNvPr>
          <p:cNvSpPr/>
          <p:nvPr/>
        </p:nvSpPr>
        <p:spPr>
          <a:xfrm>
            <a:off x="3563888" y="6453336"/>
            <a:ext cx="792088" cy="288032"/>
          </a:xfrm>
          <a:prstGeom prst="actionButtonBackPrevious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далее 64">
            <a:hlinkClick r:id="" action="ppaction://hlinkshowjump?jump=nextslide" highlightClick="1"/>
          </p:cNvPr>
          <p:cNvSpPr/>
          <p:nvPr/>
        </p:nvSpPr>
        <p:spPr>
          <a:xfrm>
            <a:off x="5436096" y="6453336"/>
            <a:ext cx="792088" cy="288032"/>
          </a:xfrm>
          <a:prstGeom prst="actionButtonForwardNext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сведения 69">
            <a:hlinkClick r:id="rId16" action="ppaction://hlinksldjump" highlightClick="1"/>
          </p:cNvPr>
          <p:cNvSpPr/>
          <p:nvPr/>
        </p:nvSpPr>
        <p:spPr>
          <a:xfrm>
            <a:off x="4499992" y="6453336"/>
            <a:ext cx="792088" cy="288032"/>
          </a:xfrm>
          <a:prstGeom prst="actionButtonInformation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9" grpId="0" animBg="1"/>
      <p:bldP spid="49" grpId="1" animBg="1"/>
      <p:bldP spid="54" grpId="0" animBg="1"/>
      <p:bldP spid="54" grpId="1" animBg="1"/>
      <p:bldP spid="58" grpId="0" animBg="1"/>
      <p:bldP spid="5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3357" y="0"/>
            <a:ext cx="3160643" cy="1623781"/>
          </a:xfrm>
          <a:prstGeom prst="rect">
            <a:avLst/>
          </a:prstGeom>
          <a:noFill/>
        </p:spPr>
      </p:pic>
      <p:pic>
        <p:nvPicPr>
          <p:cNvPr id="37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-4" y="5373216"/>
            <a:ext cx="2627788" cy="1484784"/>
          </a:xfrm>
          <a:prstGeom prst="rect">
            <a:avLst/>
          </a:prstGeom>
          <a:noFill/>
        </p:spPr>
      </p:pic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1187624" y="692696"/>
          <a:ext cx="3918650" cy="7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Формула" r:id="rId5" imgW="24688800" imgH="4876800" progId="Equation.3">
                  <p:embed/>
                </p:oleObj>
              </mc:Choice>
              <mc:Fallback>
                <p:oleObj name="Формула" r:id="rId5" imgW="24688800" imgH="4876800" progId="Equation.3">
                  <p:embed/>
                  <p:pic>
                    <p:nvPicPr>
                      <p:cNvPr id="0" name="Изображение 1228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692696"/>
                        <a:ext cx="3918650" cy="7920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107504" y="116632"/>
            <a:ext cx="6907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подбором корни уравнения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067944" y="2564904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2"/>
          <p:cNvGrpSpPr/>
          <p:nvPr/>
        </p:nvGrpSpPr>
        <p:grpSpPr>
          <a:xfrm>
            <a:off x="4067944" y="2564902"/>
            <a:ext cx="2592288" cy="1546538"/>
            <a:chOff x="2555776" y="2348880"/>
            <a:chExt cx="2304256" cy="95738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7" imgW="14935200" imgH="10363200" progId="Equation.3">
                    <p:embed/>
                  </p:oleObj>
                </mc:Choice>
                <mc:Fallback>
                  <p:oleObj name="Формула" r:id="rId7" imgW="14935200" imgH="103632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4067944" y="2564904"/>
            <a:ext cx="2592288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67944" y="4221088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18"/>
          <p:cNvGrpSpPr/>
          <p:nvPr/>
        </p:nvGrpSpPr>
        <p:grpSpPr>
          <a:xfrm>
            <a:off x="4067945" y="4146550"/>
            <a:ext cx="2592289" cy="1657350"/>
            <a:chOff x="2555776" y="2298893"/>
            <a:chExt cx="2304256" cy="1111477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2807681" y="2298893"/>
            <a:ext cx="1799166" cy="1111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9" imgW="13106400" imgH="10972800" progId="Equation.3">
                    <p:embed/>
                  </p:oleObj>
                </mc:Choice>
                <mc:Fallback>
                  <p:oleObj name="Формула" r:id="rId9" imgW="13106400" imgH="109728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07681" y="2298893"/>
                          <a:ext cx="1799166" cy="11114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Скругленный прямоугольник 74"/>
          <p:cNvSpPr/>
          <p:nvPr/>
        </p:nvSpPr>
        <p:spPr>
          <a:xfrm>
            <a:off x="4067944" y="4221088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15616" y="4221087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Группа 23"/>
          <p:cNvGrpSpPr/>
          <p:nvPr/>
        </p:nvGrpSpPr>
        <p:grpSpPr>
          <a:xfrm>
            <a:off x="1115616" y="4148138"/>
            <a:ext cx="2592288" cy="1657350"/>
            <a:chOff x="2555776" y="2243620"/>
            <a:chExt cx="2304256" cy="1111475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9" name="Object 1"/>
            <p:cNvGraphicFramePr>
              <a:graphicFrameLocks noChangeAspect="1"/>
            </p:cNvGraphicFramePr>
            <p:nvPr/>
          </p:nvGraphicFramePr>
          <p:xfrm>
            <a:off x="3044373" y="2243620"/>
            <a:ext cx="1325033" cy="111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11" imgW="11277600" imgH="10972800" progId="Equation.3">
                    <p:embed/>
                  </p:oleObj>
                </mc:Choice>
                <mc:Fallback>
                  <p:oleObj name="Формула" r:id="rId11" imgW="11277600" imgH="109728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44373" y="2243620"/>
                          <a:ext cx="1325033" cy="1111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Скругленный прямоугольник 79"/>
          <p:cNvSpPr/>
          <p:nvPr/>
        </p:nvSpPr>
        <p:spPr>
          <a:xfrm>
            <a:off x="1115616" y="2564903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Группа 28"/>
          <p:cNvGrpSpPr/>
          <p:nvPr/>
        </p:nvGrpSpPr>
        <p:grpSpPr>
          <a:xfrm>
            <a:off x="1115616" y="2492375"/>
            <a:ext cx="2592288" cy="1657350"/>
            <a:chOff x="2555776" y="2243628"/>
            <a:chExt cx="2304256" cy="1111452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1"/>
            <p:cNvGraphicFramePr>
              <a:graphicFrameLocks noChangeAspect="1"/>
            </p:cNvGraphicFramePr>
            <p:nvPr/>
          </p:nvGraphicFramePr>
          <p:xfrm>
            <a:off x="2879273" y="2243628"/>
            <a:ext cx="1715911" cy="1111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13" imgW="13106400" imgH="10972800" progId="Equation.3">
                    <p:embed/>
                  </p:oleObj>
                </mc:Choice>
                <mc:Fallback>
                  <p:oleObj name="Формула" r:id="rId13" imgW="13106400" imgH="109728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79273" y="2243628"/>
                          <a:ext cx="1715911" cy="11114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Скругленный прямоугольник 83"/>
          <p:cNvSpPr/>
          <p:nvPr/>
        </p:nvSpPr>
        <p:spPr>
          <a:xfrm>
            <a:off x="1115616" y="4221088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115616" y="2564904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зад 51">
            <a:hlinkClick r:id="rId15" action="ppaction://hlinksldjump" highlightClick="1"/>
          </p:cNvPr>
          <p:cNvSpPr/>
          <p:nvPr/>
        </p:nvSpPr>
        <p:spPr>
          <a:xfrm>
            <a:off x="3563888" y="6453336"/>
            <a:ext cx="792088" cy="288032"/>
          </a:xfrm>
          <a:prstGeom prst="actionButtonBackPrevious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5436096" y="6453336"/>
            <a:ext cx="792088" cy="288032"/>
          </a:xfrm>
          <a:prstGeom prst="actionButtonForwardNext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ведения 53">
            <a:hlinkClick r:id="rId16" action="ppaction://hlinksldjump" highlightClick="1"/>
          </p:cNvPr>
          <p:cNvSpPr/>
          <p:nvPr/>
        </p:nvSpPr>
        <p:spPr>
          <a:xfrm>
            <a:off x="4499992" y="6453336"/>
            <a:ext cx="792088" cy="288032"/>
          </a:xfrm>
          <a:prstGeom prst="actionButtonInformation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7" grpId="0" animBg="1"/>
      <p:bldP spid="47" grpId="1" animBg="1"/>
      <p:bldP spid="76" grpId="0" animBg="1"/>
      <p:bldP spid="76" grpId="1" animBg="1"/>
      <p:bldP spid="80" grpId="0" animBg="1"/>
      <p:bldP spid="8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3357" y="0"/>
            <a:ext cx="3160643" cy="1623781"/>
          </a:xfrm>
          <a:prstGeom prst="rect">
            <a:avLst/>
          </a:prstGeom>
          <a:noFill/>
        </p:spPr>
      </p:pic>
      <p:pic>
        <p:nvPicPr>
          <p:cNvPr id="38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-4" y="5373216"/>
            <a:ext cx="2627788" cy="1484784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6012160" y="908720"/>
            <a:ext cx="108012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67944" y="2564904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12"/>
          <p:cNvGrpSpPr/>
          <p:nvPr/>
        </p:nvGrpSpPr>
        <p:grpSpPr>
          <a:xfrm>
            <a:off x="4067944" y="2564902"/>
            <a:ext cx="2592288" cy="1546538"/>
            <a:chOff x="2555776" y="2348880"/>
            <a:chExt cx="2304256" cy="95738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5" imgW="14935200" imgH="10363200" progId="Equation.3">
                    <p:embed/>
                  </p:oleObj>
                </mc:Choice>
                <mc:Fallback>
                  <p:oleObj name="Формула" r:id="rId5" imgW="14935200" imgH="103632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4067944" y="2564904"/>
            <a:ext cx="2592288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15616" y="2564904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18"/>
          <p:cNvGrpSpPr/>
          <p:nvPr/>
        </p:nvGrpSpPr>
        <p:grpSpPr>
          <a:xfrm>
            <a:off x="1115617" y="2517775"/>
            <a:ext cx="2592289" cy="1559302"/>
            <a:chOff x="2555776" y="2317272"/>
            <a:chExt cx="2304256" cy="1045721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999217" y="2317272"/>
            <a:ext cx="1483077" cy="1032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7" imgW="11582400" imgH="10972800" progId="Equation.3">
                    <p:embed/>
                  </p:oleObj>
                </mc:Choice>
                <mc:Fallback>
                  <p:oleObj name="Формула" r:id="rId7" imgW="11582400" imgH="109728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99217" y="2317272"/>
                          <a:ext cx="1483077" cy="10326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1115616" y="2564904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15616" y="4221087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23"/>
          <p:cNvGrpSpPr/>
          <p:nvPr/>
        </p:nvGrpSpPr>
        <p:grpSpPr>
          <a:xfrm>
            <a:off x="1115616" y="4203700"/>
            <a:ext cx="2592288" cy="1543050"/>
            <a:chOff x="2555776" y="2280881"/>
            <a:chExt cx="2304256" cy="103482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189717" y="2280881"/>
            <a:ext cx="1034345" cy="1034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9" imgW="9448800" imgH="10972800" progId="Equation.3">
                    <p:embed/>
                  </p:oleObj>
                </mc:Choice>
                <mc:Fallback>
                  <p:oleObj name="Формула" r:id="rId9" imgW="9448800" imgH="109728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89717" y="2280881"/>
                          <a:ext cx="1034345" cy="10348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4067944" y="4221087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28"/>
          <p:cNvGrpSpPr/>
          <p:nvPr/>
        </p:nvGrpSpPr>
        <p:grpSpPr>
          <a:xfrm>
            <a:off x="4067944" y="4221089"/>
            <a:ext cx="2592288" cy="1545283"/>
            <a:chOff x="2555776" y="2292270"/>
            <a:chExt cx="2304256" cy="103629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" name="Object 1"/>
            <p:cNvGraphicFramePr>
              <a:graphicFrameLocks noChangeAspect="1"/>
            </p:cNvGraphicFramePr>
            <p:nvPr/>
          </p:nvGraphicFramePr>
          <p:xfrm>
            <a:off x="3067833" y="2292270"/>
            <a:ext cx="1379636" cy="1036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11" imgW="11277600" imgH="10972800" progId="Equation.3">
                    <p:embed/>
                  </p:oleObj>
                </mc:Choice>
                <mc:Fallback>
                  <p:oleObj name="Формула" r:id="rId11" imgW="11277600" imgH="109728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67833" y="2292270"/>
                          <a:ext cx="1379636" cy="10362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Скругленный прямоугольник 41"/>
          <p:cNvSpPr/>
          <p:nvPr/>
        </p:nvSpPr>
        <p:spPr>
          <a:xfrm>
            <a:off x="1115616" y="4221088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067944" y="4221088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7504" y="116632"/>
            <a:ext cx="6907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подбором корни уравнения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1331913" y="692150"/>
          <a:ext cx="34813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13" imgW="21945600" imgH="4876800" progId="Equation.3">
                  <p:embed/>
                </p:oleObj>
              </mc:Choice>
              <mc:Fallback>
                <p:oleObj name="Формула" r:id="rId13" imgW="21945600" imgH="4876800" progId="Equation.3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1913" y="692150"/>
                        <a:ext cx="3481387" cy="792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Управляющая кнопка: назад 44">
            <a:hlinkClick r:id="rId15" action="ppaction://hlinksldjump" highlightClick="1"/>
          </p:cNvPr>
          <p:cNvSpPr/>
          <p:nvPr/>
        </p:nvSpPr>
        <p:spPr>
          <a:xfrm>
            <a:off x="3563888" y="6453336"/>
            <a:ext cx="792088" cy="288032"/>
          </a:xfrm>
          <a:prstGeom prst="actionButtonBackPrevious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далее 50">
            <a:hlinkClick r:id="" action="ppaction://hlinkshowjump?jump=nextslide" highlightClick="1"/>
          </p:cNvPr>
          <p:cNvSpPr/>
          <p:nvPr/>
        </p:nvSpPr>
        <p:spPr>
          <a:xfrm>
            <a:off x="5436096" y="6453336"/>
            <a:ext cx="792088" cy="288032"/>
          </a:xfrm>
          <a:prstGeom prst="actionButtonForwardNext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сведения 51">
            <a:hlinkClick r:id="rId16" action="ppaction://hlinksldjump" highlightClick="1"/>
          </p:cNvPr>
          <p:cNvSpPr/>
          <p:nvPr/>
        </p:nvSpPr>
        <p:spPr>
          <a:xfrm>
            <a:off x="4499992" y="6453336"/>
            <a:ext cx="792088" cy="288032"/>
          </a:xfrm>
          <a:prstGeom prst="actionButtonInformation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5" grpId="0" animBg="1"/>
      <p:bldP spid="3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3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3357" y="0"/>
            <a:ext cx="3160643" cy="1623781"/>
          </a:xfrm>
          <a:prstGeom prst="rect">
            <a:avLst/>
          </a:prstGeom>
          <a:noFill/>
        </p:spPr>
      </p:pic>
      <p:pic>
        <p:nvPicPr>
          <p:cNvPr id="37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-4" y="5373216"/>
            <a:ext cx="2627788" cy="1484784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67944" y="2564904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12"/>
          <p:cNvGrpSpPr/>
          <p:nvPr/>
        </p:nvGrpSpPr>
        <p:grpSpPr>
          <a:xfrm>
            <a:off x="4067944" y="2564902"/>
            <a:ext cx="2592288" cy="1546538"/>
            <a:chOff x="2555776" y="2348880"/>
            <a:chExt cx="2304256" cy="95738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5" imgW="14935200" imgH="10363200" progId="Equation.3">
                    <p:embed/>
                  </p:oleObj>
                </mc:Choice>
                <mc:Fallback>
                  <p:oleObj name="Формула" r:id="rId5" imgW="14935200" imgH="103632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4067944" y="2564904"/>
            <a:ext cx="2592288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67944" y="4221088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18"/>
          <p:cNvGrpSpPr/>
          <p:nvPr/>
        </p:nvGrpSpPr>
        <p:grpSpPr>
          <a:xfrm>
            <a:off x="4067945" y="4146550"/>
            <a:ext cx="2592289" cy="1657350"/>
            <a:chOff x="2555776" y="2298893"/>
            <a:chExt cx="2304256" cy="111147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1"/>
            <p:cNvGraphicFramePr>
              <a:graphicFrameLocks noChangeAspect="1"/>
            </p:cNvGraphicFramePr>
            <p:nvPr/>
          </p:nvGraphicFramePr>
          <p:xfrm>
            <a:off x="2934681" y="2298893"/>
            <a:ext cx="1546577" cy="1111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7" imgW="11277600" imgH="10972800" progId="Equation.3">
                    <p:embed/>
                  </p:oleObj>
                </mc:Choice>
                <mc:Fallback>
                  <p:oleObj name="Формула" r:id="rId7" imgW="11277600" imgH="109728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34681" y="2298893"/>
                          <a:ext cx="1546577" cy="11114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Скругленный прямоугольник 28"/>
          <p:cNvSpPr/>
          <p:nvPr/>
        </p:nvSpPr>
        <p:spPr>
          <a:xfrm>
            <a:off x="4067944" y="4221088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15616" y="4221087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23"/>
          <p:cNvGrpSpPr/>
          <p:nvPr/>
        </p:nvGrpSpPr>
        <p:grpSpPr>
          <a:xfrm>
            <a:off x="1115616" y="4148138"/>
            <a:ext cx="2592288" cy="1657350"/>
            <a:chOff x="2555776" y="2243620"/>
            <a:chExt cx="2304256" cy="111147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1"/>
            <p:cNvGraphicFramePr>
              <a:graphicFrameLocks noChangeAspect="1"/>
            </p:cNvGraphicFramePr>
            <p:nvPr/>
          </p:nvGraphicFramePr>
          <p:xfrm>
            <a:off x="2955473" y="2243620"/>
            <a:ext cx="1504244" cy="111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9" imgW="12801600" imgH="10972800" progId="Equation.3">
                    <p:embed/>
                  </p:oleObj>
                </mc:Choice>
                <mc:Fallback>
                  <p:oleObj name="Формула" r:id="rId9" imgW="12801600" imgH="109728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55473" y="2243620"/>
                          <a:ext cx="1504244" cy="1111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Скругленный прямоугольник 33"/>
          <p:cNvSpPr/>
          <p:nvPr/>
        </p:nvSpPr>
        <p:spPr>
          <a:xfrm>
            <a:off x="1115616" y="2564903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28"/>
          <p:cNvGrpSpPr/>
          <p:nvPr/>
        </p:nvGrpSpPr>
        <p:grpSpPr>
          <a:xfrm>
            <a:off x="1115616" y="2492375"/>
            <a:ext cx="2592288" cy="1657350"/>
            <a:chOff x="2555776" y="2243628"/>
            <a:chExt cx="2304256" cy="111145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017562" y="2243628"/>
            <a:ext cx="1436511" cy="1111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11" imgW="10972800" imgH="10972800" progId="Equation.3">
                    <p:embed/>
                  </p:oleObj>
                </mc:Choice>
                <mc:Fallback>
                  <p:oleObj name="Формула" r:id="rId11" imgW="10972800" imgH="109728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17562" y="2243628"/>
                          <a:ext cx="1436511" cy="11114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1115616" y="4221088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115616" y="2564904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7504" y="116632"/>
            <a:ext cx="6907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подбором корни уравнения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1090613" y="692150"/>
          <a:ext cx="39639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3" imgW="24993600" imgH="4876800" progId="Equation.3">
                  <p:embed/>
                </p:oleObj>
              </mc:Choice>
              <mc:Fallback>
                <p:oleObj name="Формула" r:id="rId13" imgW="24993600" imgH="48768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90613" y="692150"/>
                        <a:ext cx="3963987" cy="792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Управляющая кнопка: назад 44">
            <a:hlinkClick r:id="rId15" action="ppaction://hlinksldjump" highlightClick="1"/>
          </p:cNvPr>
          <p:cNvSpPr/>
          <p:nvPr/>
        </p:nvSpPr>
        <p:spPr>
          <a:xfrm>
            <a:off x="3563888" y="6453336"/>
            <a:ext cx="792088" cy="288032"/>
          </a:xfrm>
          <a:prstGeom prst="actionButtonBackPrevious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5436096" y="6453336"/>
            <a:ext cx="792088" cy="288032"/>
          </a:xfrm>
          <a:prstGeom prst="actionButtonForwardNext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сведения 47">
            <a:hlinkClick r:id="rId16" action="ppaction://hlinksldjump" highlightClick="1"/>
          </p:cNvPr>
          <p:cNvSpPr/>
          <p:nvPr/>
        </p:nvSpPr>
        <p:spPr>
          <a:xfrm>
            <a:off x="4499992" y="6453336"/>
            <a:ext cx="792088" cy="288032"/>
          </a:xfrm>
          <a:prstGeom prst="actionButtonInformation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3357" y="0"/>
            <a:ext cx="3160643" cy="1623781"/>
          </a:xfrm>
          <a:prstGeom prst="rect">
            <a:avLst/>
          </a:prstGeom>
          <a:noFill/>
        </p:spPr>
      </p:pic>
      <p:sp>
        <p:nvSpPr>
          <p:cNvPr id="46" name="Скругленный прямоугольник 45"/>
          <p:cNvSpPr/>
          <p:nvPr/>
        </p:nvSpPr>
        <p:spPr>
          <a:xfrm>
            <a:off x="4067944" y="2564904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12"/>
          <p:cNvGrpSpPr/>
          <p:nvPr/>
        </p:nvGrpSpPr>
        <p:grpSpPr>
          <a:xfrm>
            <a:off x="4067944" y="2564902"/>
            <a:ext cx="2592288" cy="1546538"/>
            <a:chOff x="2555776" y="2348880"/>
            <a:chExt cx="2304256" cy="95738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4" imgW="14935200" imgH="10363200" progId="Equation.3">
                    <p:embed/>
                  </p:oleObj>
                </mc:Choice>
                <mc:Fallback>
                  <p:oleObj name="Формула" r:id="rId4" imgW="14935200" imgH="103632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4067944" y="2564904"/>
            <a:ext cx="2592288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67944" y="4221088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Группа 18"/>
          <p:cNvGrpSpPr/>
          <p:nvPr/>
        </p:nvGrpSpPr>
        <p:grpSpPr>
          <a:xfrm>
            <a:off x="4067945" y="4146550"/>
            <a:ext cx="2592289" cy="1657350"/>
            <a:chOff x="2555776" y="2298893"/>
            <a:chExt cx="2304256" cy="1111477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1"/>
            <p:cNvGraphicFramePr>
              <a:graphicFrameLocks noChangeAspect="1"/>
            </p:cNvGraphicFramePr>
            <p:nvPr/>
          </p:nvGraphicFramePr>
          <p:xfrm>
            <a:off x="2830259" y="2298893"/>
            <a:ext cx="1756832" cy="1111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6" imgW="12801600" imgH="10972800" progId="Equation.3">
                    <p:embed/>
                  </p:oleObj>
                </mc:Choice>
                <mc:Fallback>
                  <p:oleObj name="Формула" r:id="rId6" imgW="12801600" imgH="109728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30259" y="2298893"/>
                          <a:ext cx="1756832" cy="11114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Скругленный прямоугольник 77"/>
          <p:cNvSpPr/>
          <p:nvPr/>
        </p:nvSpPr>
        <p:spPr>
          <a:xfrm>
            <a:off x="4067944" y="4221088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115616" y="4221087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Группа 23"/>
          <p:cNvGrpSpPr/>
          <p:nvPr/>
        </p:nvGrpSpPr>
        <p:grpSpPr>
          <a:xfrm>
            <a:off x="1115616" y="4148138"/>
            <a:ext cx="2592288" cy="1657350"/>
            <a:chOff x="2555776" y="2243620"/>
            <a:chExt cx="2304256" cy="1111475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2" name="Object 1"/>
            <p:cNvGraphicFramePr>
              <a:graphicFrameLocks noChangeAspect="1"/>
            </p:cNvGraphicFramePr>
            <p:nvPr/>
          </p:nvGraphicFramePr>
          <p:xfrm>
            <a:off x="3133273" y="2243620"/>
            <a:ext cx="1147234" cy="111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8" imgW="9753600" imgH="10972800" progId="Equation.3">
                    <p:embed/>
                  </p:oleObj>
                </mc:Choice>
                <mc:Fallback>
                  <p:oleObj name="Формула" r:id="rId8" imgW="9753600" imgH="109728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33273" y="2243620"/>
                          <a:ext cx="1147234" cy="1111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Скругленный прямоугольник 82"/>
          <p:cNvSpPr/>
          <p:nvPr/>
        </p:nvSpPr>
        <p:spPr>
          <a:xfrm>
            <a:off x="1115616" y="2564903"/>
            <a:ext cx="2592288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Группа 28"/>
          <p:cNvGrpSpPr/>
          <p:nvPr/>
        </p:nvGrpSpPr>
        <p:grpSpPr>
          <a:xfrm>
            <a:off x="1115616" y="2492375"/>
            <a:ext cx="2592288" cy="1657350"/>
            <a:chOff x="2555776" y="2243628"/>
            <a:chExt cx="2304256" cy="111145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1"/>
            <p:cNvGraphicFramePr>
              <a:graphicFrameLocks noChangeAspect="1"/>
            </p:cNvGraphicFramePr>
            <p:nvPr/>
          </p:nvGraphicFramePr>
          <p:xfrm>
            <a:off x="2958295" y="2243628"/>
            <a:ext cx="1557867" cy="1111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10" imgW="11887200" imgH="10972800" progId="Equation.3">
                    <p:embed/>
                  </p:oleObj>
                </mc:Choice>
                <mc:Fallback>
                  <p:oleObj name="Формула" r:id="rId10" imgW="11887200" imgH="109728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58295" y="2243628"/>
                          <a:ext cx="1557867" cy="11114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Скругленный прямоугольник 86"/>
          <p:cNvSpPr/>
          <p:nvPr/>
        </p:nvSpPr>
        <p:spPr>
          <a:xfrm>
            <a:off x="1115616" y="4221088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115616" y="2564904"/>
            <a:ext cx="2592288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-4" y="5373216"/>
            <a:ext cx="2627788" cy="1484784"/>
          </a:xfrm>
          <a:prstGeom prst="rect">
            <a:avLst/>
          </a:prstGeom>
          <a:noFill/>
        </p:spPr>
      </p:pic>
      <p:sp>
        <p:nvSpPr>
          <p:cNvPr id="55" name="Овал 54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07504" y="116632"/>
            <a:ext cx="6907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подбором корни уравнения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6"/>
          <p:cNvGraphicFramePr>
            <a:graphicFrameLocks noChangeAspect="1"/>
          </p:cNvGraphicFramePr>
          <p:nvPr/>
        </p:nvGraphicFramePr>
        <p:xfrm>
          <a:off x="1066800" y="692150"/>
          <a:ext cx="4013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3" imgW="25298400" imgH="4876800" progId="Equation.3">
                  <p:embed/>
                </p:oleObj>
              </mc:Choice>
              <mc:Fallback>
                <p:oleObj name="Формула" r:id="rId13" imgW="25298400" imgH="48768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66800" y="692150"/>
                        <a:ext cx="4013200" cy="792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Управляющая кнопка: назад 39">
            <a:hlinkClick r:id="rId15" action="ppaction://hlinksldjump" highlightClick="1"/>
          </p:cNvPr>
          <p:cNvSpPr/>
          <p:nvPr/>
        </p:nvSpPr>
        <p:spPr>
          <a:xfrm>
            <a:off x="3563888" y="6453336"/>
            <a:ext cx="792088" cy="288032"/>
          </a:xfrm>
          <a:prstGeom prst="actionButtonBackPrevious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ведения 42">
            <a:hlinkClick r:id="rId16" action="ppaction://hlinksldjump" highlightClick="1"/>
          </p:cNvPr>
          <p:cNvSpPr/>
          <p:nvPr/>
        </p:nvSpPr>
        <p:spPr>
          <a:xfrm>
            <a:off x="4499992" y="6453336"/>
            <a:ext cx="792088" cy="288032"/>
          </a:xfrm>
          <a:prstGeom prst="actionButtonInformation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4" grpId="0" animBg="1"/>
      <p:bldP spid="54" grpId="1" animBg="1"/>
      <p:bldP spid="79" grpId="0" animBg="1"/>
      <p:bldP spid="79" grpId="1" animBg="1"/>
      <p:bldP spid="83" grpId="0" animBg="1"/>
      <p:bldP spid="8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1556792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68144" y="2708920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2"/>
          <p:cNvGrpSpPr/>
          <p:nvPr/>
        </p:nvGrpSpPr>
        <p:grpSpPr>
          <a:xfrm>
            <a:off x="5868144" y="2708918"/>
            <a:ext cx="2808312" cy="1546538"/>
            <a:chOff x="2555776" y="2348880"/>
            <a:chExt cx="2304256" cy="95738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3" imgW="14935200" imgH="10363200" progId="Equation.3">
                    <p:embed/>
                  </p:oleObj>
                </mc:Choice>
                <mc:Fallback>
                  <p:oleObj name="Формула" r:id="rId3" imgW="14935200" imgH="103632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5868144" y="2708920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68144" y="43651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18"/>
          <p:cNvGrpSpPr/>
          <p:nvPr/>
        </p:nvGrpSpPr>
        <p:grpSpPr>
          <a:xfrm>
            <a:off x="5868145" y="4365102"/>
            <a:ext cx="2808313" cy="1512168"/>
            <a:chOff x="2555776" y="2348880"/>
            <a:chExt cx="2304256" cy="1014113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2923791" y="2396075"/>
            <a:ext cx="1634717" cy="964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5" imgW="13716000" imgH="10972800" progId="Equation.3">
                    <p:embed/>
                  </p:oleObj>
                </mc:Choice>
                <mc:Fallback>
                  <p:oleObj name="Формула" r:id="rId5" imgW="13716000" imgH="109728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23791" y="2396075"/>
                          <a:ext cx="1634717" cy="9645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Скругленный прямоугольник 46"/>
          <p:cNvSpPr/>
          <p:nvPr/>
        </p:nvSpPr>
        <p:spPr>
          <a:xfrm>
            <a:off x="5868144" y="43651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15816" y="43651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23"/>
          <p:cNvGrpSpPr/>
          <p:nvPr/>
        </p:nvGrpSpPr>
        <p:grpSpPr>
          <a:xfrm>
            <a:off x="2915816" y="4365102"/>
            <a:ext cx="2808312" cy="1479858"/>
            <a:chOff x="2555776" y="2292543"/>
            <a:chExt cx="2304256" cy="992443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2952102" y="2339738"/>
            <a:ext cx="1508369" cy="9187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7" imgW="15544800" imgH="10972800" progId="Equation.3">
                    <p:embed/>
                  </p:oleObj>
                </mc:Choice>
                <mc:Fallback>
                  <p:oleObj name="Формула" r:id="rId7" imgW="15544800" imgH="109728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52102" y="2339738"/>
                          <a:ext cx="1508369" cy="9187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2915816" y="2708919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8"/>
          <p:cNvGrpSpPr/>
          <p:nvPr/>
        </p:nvGrpSpPr>
        <p:grpSpPr>
          <a:xfrm>
            <a:off x="2915816" y="2708921"/>
            <a:ext cx="2808312" cy="1480292"/>
            <a:chOff x="2555776" y="2292270"/>
            <a:chExt cx="2304256" cy="99271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3094081" y="2349326"/>
            <a:ext cx="1290841" cy="894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9" imgW="11582400" imgH="10363200" progId="Equation.3">
                    <p:embed/>
                  </p:oleObj>
                </mc:Choice>
                <mc:Fallback>
                  <p:oleObj name="Формула" r:id="rId9" imgW="11582400" imgH="103632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94081" y="2349326"/>
                          <a:ext cx="1290841" cy="8942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2915816" y="43651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915816" y="2708920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6" descr="http://www.playcast.ru/uploads/2015/01/03/11411359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24328" y="80443"/>
            <a:ext cx="1619672" cy="2433661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-252536" y="0"/>
            <a:ext cx="77403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-12 </a:t>
            </a:r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корнем уравнения</a:t>
            </a:r>
            <a:endParaRPr lang="en-US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. Найдите </a:t>
            </a: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второй</a:t>
            </a:r>
            <a:endParaRPr lang="ru-RU" sz="32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корень уравнения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21"/>
          <p:cNvGraphicFramePr>
            <a:graphicFrameLocks noChangeAspect="1"/>
          </p:cNvGraphicFramePr>
          <p:nvPr/>
        </p:nvGraphicFramePr>
        <p:xfrm>
          <a:off x="323528" y="404664"/>
          <a:ext cx="3221184" cy="76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2" imgW="23469600" imgH="5486400" progId="Equation.3">
                  <p:embed/>
                </p:oleObj>
              </mc:Choice>
              <mc:Fallback>
                <p:oleObj name="Формула" r:id="rId12" imgW="23469600" imgH="54864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3528" y="404664"/>
                        <a:ext cx="3221184" cy="7697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Управляющая кнопка: назад 28">
            <a:hlinkClick r:id="rId14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5868144" y="6453336"/>
            <a:ext cx="792088" cy="288032"/>
          </a:xfrm>
          <a:prstGeom prst="actionButtonForwardNext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ведения 30">
            <a:hlinkClick r:id="rId15" action="ppaction://hlinksldjump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Information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41" grpId="0" animBg="1"/>
      <p:bldP spid="41" grpId="1" animBg="1"/>
      <p:bldP spid="48" grpId="0" animBg="1"/>
      <p:bldP spid="48" grpId="1" animBg="1"/>
      <p:bldP spid="52" grpId="0" animBg="1"/>
      <p:bldP spid="5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1556792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6" descr="http://www.playcast.ru/uploads/2015/01/03/1141135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80443"/>
            <a:ext cx="1619672" cy="2433661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5868144" y="2708920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2"/>
          <p:cNvGrpSpPr/>
          <p:nvPr/>
        </p:nvGrpSpPr>
        <p:grpSpPr>
          <a:xfrm>
            <a:off x="5868144" y="2708918"/>
            <a:ext cx="2808312" cy="1546538"/>
            <a:chOff x="2555776" y="2348880"/>
            <a:chExt cx="2304256" cy="95738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4" imgW="14935200" imgH="10363200" progId="Equation.3">
                    <p:embed/>
                  </p:oleObj>
                </mc:Choice>
                <mc:Fallback>
                  <p:oleObj name="Формула" r:id="rId4" imgW="14935200" imgH="103632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5868144" y="2708920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68144" y="43651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8"/>
          <p:cNvGrpSpPr/>
          <p:nvPr/>
        </p:nvGrpSpPr>
        <p:grpSpPr>
          <a:xfrm>
            <a:off x="5868144" y="4365102"/>
            <a:ext cx="2808313" cy="1512168"/>
            <a:chOff x="2555776" y="2348880"/>
            <a:chExt cx="2304256" cy="1014113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164765" y="2422691"/>
            <a:ext cx="1085036" cy="911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6" imgW="9753600" imgH="10363200" progId="Equation.3">
                    <p:embed/>
                  </p:oleObj>
                </mc:Choice>
                <mc:Fallback>
                  <p:oleObj name="Формула" r:id="rId6" imgW="9753600" imgH="103632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64765" y="2422691"/>
                          <a:ext cx="1085036" cy="9113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868144" y="43651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915816" y="2708919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23"/>
          <p:cNvGrpSpPr/>
          <p:nvPr/>
        </p:nvGrpSpPr>
        <p:grpSpPr>
          <a:xfrm>
            <a:off x="2915816" y="2708918"/>
            <a:ext cx="2808312" cy="1479858"/>
            <a:chOff x="2555776" y="2292543"/>
            <a:chExt cx="2304256" cy="992443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127947" y="2365572"/>
            <a:ext cx="1155375" cy="867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8" imgW="11887200" imgH="10363200" progId="Equation.3">
                    <p:embed/>
                  </p:oleObj>
                </mc:Choice>
                <mc:Fallback>
                  <p:oleObj name="Формула" r:id="rId8" imgW="11887200" imgH="103632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27947" y="2365572"/>
                          <a:ext cx="1155375" cy="8676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43651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28"/>
          <p:cNvGrpSpPr/>
          <p:nvPr/>
        </p:nvGrpSpPr>
        <p:grpSpPr>
          <a:xfrm>
            <a:off x="2915815" y="4365105"/>
            <a:ext cx="2808312" cy="1480292"/>
            <a:chOff x="2555776" y="2292270"/>
            <a:chExt cx="2304256" cy="99271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3124041" y="2349043"/>
            <a:ext cx="1167097" cy="894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10" imgW="11887200" imgH="10363200" progId="Equation.3">
                    <p:embed/>
                  </p:oleObj>
                </mc:Choice>
                <mc:Fallback>
                  <p:oleObj name="Формула" r:id="rId10" imgW="11887200" imgH="103632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24041" y="2349043"/>
                          <a:ext cx="1167097" cy="8942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2708920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915816" y="43651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252536" y="0"/>
            <a:ext cx="77403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корнем уравнения</a:t>
            </a:r>
            <a:endParaRPr lang="en-US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. Найдите </a:t>
            </a: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второй</a:t>
            </a:r>
            <a:endParaRPr lang="ru-RU" sz="32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корень уравнения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21"/>
          <p:cNvGraphicFramePr>
            <a:graphicFrameLocks noChangeAspect="1"/>
          </p:cNvGraphicFramePr>
          <p:nvPr/>
        </p:nvGraphicFramePr>
        <p:xfrm>
          <a:off x="282575" y="404813"/>
          <a:ext cx="33051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2" imgW="24079200" imgH="5486400" progId="Equation.3">
                  <p:embed/>
                </p:oleObj>
              </mc:Choice>
              <mc:Fallback>
                <p:oleObj name="Формула" r:id="rId12" imgW="24079200" imgH="54864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2575" y="404813"/>
                        <a:ext cx="3305175" cy="769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Управляющая кнопка: назад 36">
            <a:hlinkClick r:id="rId14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868144" y="6453336"/>
            <a:ext cx="792088" cy="288032"/>
          </a:xfrm>
          <a:prstGeom prst="actionButtonForwardNext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ведения 42">
            <a:hlinkClick r:id="rId15" action="ppaction://hlinksldjump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Information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41" grpId="0" animBg="1"/>
      <p:bldP spid="41" grpId="1" animBg="1"/>
      <p:bldP spid="55" grpId="0" animBg="1"/>
      <p:bldP spid="55" grpId="1" animBg="1"/>
      <p:bldP spid="59" grpId="0" animBg="1"/>
      <p:bldP spid="5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809764" y="3014629"/>
            <a:ext cx="2436782" cy="817253"/>
          </a:xfrm>
          <a:prstGeom prst="rect">
            <a:avLst/>
          </a:prstGeom>
          <a:noFill/>
        </p:spPr>
      </p:pic>
      <p:pic>
        <p:nvPicPr>
          <p:cNvPr id="118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55589">
            <a:off x="7002407" y="1675004"/>
            <a:ext cx="2580798" cy="1634506"/>
          </a:xfrm>
          <a:prstGeom prst="rect">
            <a:avLst/>
          </a:prstGeom>
          <a:noFill/>
        </p:spPr>
      </p:pic>
      <p:pic>
        <p:nvPicPr>
          <p:cNvPr id="117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3275856" y="5517232"/>
            <a:ext cx="2580798" cy="1340768"/>
          </a:xfrm>
          <a:prstGeom prst="rect">
            <a:avLst/>
          </a:prstGeom>
          <a:noFill/>
        </p:spPr>
      </p:pic>
      <p:pic>
        <p:nvPicPr>
          <p:cNvPr id="116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63202" y="5223494"/>
            <a:ext cx="2580798" cy="1634506"/>
          </a:xfrm>
          <a:prstGeom prst="rect">
            <a:avLst/>
          </a:prstGeom>
          <a:noFill/>
        </p:spPr>
      </p:pic>
      <p:pic>
        <p:nvPicPr>
          <p:cNvPr id="115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97711">
            <a:off x="635398" y="2655702"/>
            <a:ext cx="2580798" cy="1634506"/>
          </a:xfrm>
          <a:prstGeom prst="rect">
            <a:avLst/>
          </a:prstGeom>
          <a:noFill/>
        </p:spPr>
      </p:pic>
      <p:pic>
        <p:nvPicPr>
          <p:cNvPr id="114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293096"/>
            <a:ext cx="2736304" cy="1634506"/>
          </a:xfrm>
          <a:prstGeom prst="rect">
            <a:avLst/>
          </a:prstGeom>
          <a:noFill/>
        </p:spPr>
      </p:pic>
      <p:pic>
        <p:nvPicPr>
          <p:cNvPr id="113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-171400"/>
            <a:ext cx="2580798" cy="1634506"/>
          </a:xfrm>
          <a:prstGeom prst="rect">
            <a:avLst/>
          </a:prstGeom>
          <a:noFill/>
        </p:spPr>
      </p:pic>
      <p:pic>
        <p:nvPicPr>
          <p:cNvPr id="112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10956" flipH="1">
            <a:off x="120758" y="4492626"/>
            <a:ext cx="1802660" cy="2728140"/>
          </a:xfrm>
          <a:prstGeom prst="rect">
            <a:avLst/>
          </a:prstGeom>
          <a:noFill/>
        </p:spPr>
      </p:pic>
      <p:pic>
        <p:nvPicPr>
          <p:cNvPr id="111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51119" flipH="1">
            <a:off x="7327639" y="2944705"/>
            <a:ext cx="1802660" cy="2728140"/>
          </a:xfrm>
          <a:prstGeom prst="rect">
            <a:avLst/>
          </a:prstGeom>
          <a:noFill/>
        </p:spPr>
      </p:pic>
      <p:pic>
        <p:nvPicPr>
          <p:cNvPr id="110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59317">
            <a:off x="2699792" y="2492896"/>
            <a:ext cx="2411760" cy="3323523"/>
          </a:xfrm>
          <a:prstGeom prst="rect">
            <a:avLst/>
          </a:prstGeom>
          <a:noFill/>
        </p:spPr>
      </p:pic>
      <p:pic>
        <p:nvPicPr>
          <p:cNvPr id="109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124675">
            <a:off x="4399546" y="-404367"/>
            <a:ext cx="1979712" cy="2728140"/>
          </a:xfrm>
          <a:prstGeom prst="rect">
            <a:avLst/>
          </a:prstGeom>
          <a:noFill/>
        </p:spPr>
      </p:pic>
      <p:pic>
        <p:nvPicPr>
          <p:cNvPr id="108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40697">
            <a:off x="365432" y="-28799"/>
            <a:ext cx="1979712" cy="2728140"/>
          </a:xfrm>
          <a:prstGeom prst="rect">
            <a:avLst/>
          </a:prstGeom>
          <a:noFill/>
        </p:spPr>
      </p:pic>
      <p:pic>
        <p:nvPicPr>
          <p:cNvPr id="96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-243408"/>
            <a:ext cx="1979712" cy="272814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331640" y="3140968"/>
            <a:ext cx="7272808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48680"/>
            <a:ext cx="727280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35696" y="692696"/>
            <a:ext cx="1152128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412776"/>
            <a:ext cx="727280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835696" y="1556792"/>
            <a:ext cx="1152128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27280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835696" y="2420888"/>
            <a:ext cx="1152128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835696" y="3284984"/>
            <a:ext cx="1152128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1640" y="4005064"/>
            <a:ext cx="7272808" cy="792088"/>
          </a:xfrm>
          <a:prstGeom prst="rect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835696" y="4149080"/>
            <a:ext cx="1152128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4869160"/>
            <a:ext cx="7272808" cy="792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835696" y="5013176"/>
            <a:ext cx="1152128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733256"/>
            <a:ext cx="7272808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77272"/>
            <a:ext cx="1152128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6" action="ppaction://hlinksldjump" highlightClick="1"/>
          </p:cNvPr>
          <p:cNvSpPr/>
          <p:nvPr/>
        </p:nvSpPr>
        <p:spPr>
          <a:xfrm>
            <a:off x="3563888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7" action="ppaction://hlinksldjump" highlightClick="1"/>
          </p:cNvPr>
          <p:cNvSpPr/>
          <p:nvPr/>
        </p:nvSpPr>
        <p:spPr>
          <a:xfrm>
            <a:off x="4499992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rId8" action="ppaction://hlinksldjump" highlightClick="1"/>
          </p:cNvPr>
          <p:cNvSpPr/>
          <p:nvPr/>
        </p:nvSpPr>
        <p:spPr>
          <a:xfrm>
            <a:off x="5436096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настраиваемая 62">
            <a:hlinkClick r:id="rId9" action="ppaction://hlinksldjump" highlightClick="1"/>
          </p:cNvPr>
          <p:cNvSpPr/>
          <p:nvPr/>
        </p:nvSpPr>
        <p:spPr>
          <a:xfrm>
            <a:off x="6372200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rId10" action="ppaction://hlinksldjump" highlightClick="1"/>
          </p:cNvPr>
          <p:cNvSpPr/>
          <p:nvPr/>
        </p:nvSpPr>
        <p:spPr>
          <a:xfrm>
            <a:off x="7308304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11" action="ppaction://hlinksldjump" highlightClick="1"/>
          </p:cNvPr>
          <p:cNvSpPr/>
          <p:nvPr/>
        </p:nvSpPr>
        <p:spPr>
          <a:xfrm>
            <a:off x="3563888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rId12" action="ppaction://hlinksldjump" highlightClick="1"/>
          </p:cNvPr>
          <p:cNvSpPr/>
          <p:nvPr/>
        </p:nvSpPr>
        <p:spPr>
          <a:xfrm>
            <a:off x="4499992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rId13" action="ppaction://hlinksldjump" highlightClick="1"/>
          </p:cNvPr>
          <p:cNvSpPr/>
          <p:nvPr/>
        </p:nvSpPr>
        <p:spPr>
          <a:xfrm>
            <a:off x="5436096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14" action="ppaction://hlinksldjump" highlightClick="1"/>
          </p:cNvPr>
          <p:cNvSpPr/>
          <p:nvPr/>
        </p:nvSpPr>
        <p:spPr>
          <a:xfrm>
            <a:off x="6372200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5" action="ppaction://hlinksldjump" highlightClick="1"/>
          </p:cNvPr>
          <p:cNvSpPr/>
          <p:nvPr/>
        </p:nvSpPr>
        <p:spPr>
          <a:xfrm>
            <a:off x="7308304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Управляющая кнопка: настраиваемая 69">
            <a:hlinkClick r:id="rId16" action="ppaction://hlinksldjump" highlightClick="1"/>
          </p:cNvPr>
          <p:cNvSpPr/>
          <p:nvPr/>
        </p:nvSpPr>
        <p:spPr>
          <a:xfrm>
            <a:off x="3563888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Управляющая кнопка: настраиваемая 70">
            <a:hlinkClick r:id="rId17" action="ppaction://hlinksldjump" highlightClick="1"/>
          </p:cNvPr>
          <p:cNvSpPr/>
          <p:nvPr/>
        </p:nvSpPr>
        <p:spPr>
          <a:xfrm>
            <a:off x="4499992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Управляющая кнопка: настраиваемая 71">
            <a:hlinkClick r:id="rId18" action="ppaction://hlinksldjump" highlightClick="1"/>
          </p:cNvPr>
          <p:cNvSpPr/>
          <p:nvPr/>
        </p:nvSpPr>
        <p:spPr>
          <a:xfrm>
            <a:off x="5436096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rId19" action="ppaction://hlinksldjump" highlightClick="1"/>
          </p:cNvPr>
          <p:cNvSpPr/>
          <p:nvPr/>
        </p:nvSpPr>
        <p:spPr>
          <a:xfrm>
            <a:off x="6372200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rId20" action="ppaction://hlinksldjump" highlightClick="1"/>
          </p:cNvPr>
          <p:cNvSpPr/>
          <p:nvPr/>
        </p:nvSpPr>
        <p:spPr>
          <a:xfrm>
            <a:off x="7308304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Управляющая кнопка: настраиваемая 74">
            <a:hlinkClick r:id="rId21" action="ppaction://hlinksldjump" highlightClick="1"/>
          </p:cNvPr>
          <p:cNvSpPr/>
          <p:nvPr/>
        </p:nvSpPr>
        <p:spPr>
          <a:xfrm>
            <a:off x="3563888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rId22" action="ppaction://hlinksldjump" highlightClick="1"/>
          </p:cNvPr>
          <p:cNvSpPr/>
          <p:nvPr/>
        </p:nvSpPr>
        <p:spPr>
          <a:xfrm>
            <a:off x="4499992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rId23" action="ppaction://hlinksldjump" highlightClick="1"/>
          </p:cNvPr>
          <p:cNvSpPr/>
          <p:nvPr/>
        </p:nvSpPr>
        <p:spPr>
          <a:xfrm>
            <a:off x="5436096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rId24" action="ppaction://hlinksldjump" highlightClick="1"/>
          </p:cNvPr>
          <p:cNvSpPr/>
          <p:nvPr/>
        </p:nvSpPr>
        <p:spPr>
          <a:xfrm>
            <a:off x="6372200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rId25" action="ppaction://hlinksldjump" highlightClick="1"/>
          </p:cNvPr>
          <p:cNvSpPr/>
          <p:nvPr/>
        </p:nvSpPr>
        <p:spPr>
          <a:xfrm>
            <a:off x="7308304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26" action="ppaction://hlinksldjump" highlightClick="1"/>
          </p:cNvPr>
          <p:cNvSpPr/>
          <p:nvPr/>
        </p:nvSpPr>
        <p:spPr>
          <a:xfrm>
            <a:off x="3563888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rId27" action="ppaction://hlinksldjump" highlightClick="1"/>
          </p:cNvPr>
          <p:cNvSpPr/>
          <p:nvPr/>
        </p:nvSpPr>
        <p:spPr>
          <a:xfrm>
            <a:off x="4499992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настраиваемая 81">
            <a:hlinkClick r:id="rId28" action="ppaction://hlinksldjump" highlightClick="1"/>
          </p:cNvPr>
          <p:cNvSpPr/>
          <p:nvPr/>
        </p:nvSpPr>
        <p:spPr>
          <a:xfrm>
            <a:off x="5436096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Управляющая кнопка: настраиваемая 82">
            <a:hlinkClick r:id="rId29" action="ppaction://hlinksldjump" highlightClick="1"/>
          </p:cNvPr>
          <p:cNvSpPr/>
          <p:nvPr/>
        </p:nvSpPr>
        <p:spPr>
          <a:xfrm>
            <a:off x="6372200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rId30" action="ppaction://hlinksldjump" highlightClick="1"/>
          </p:cNvPr>
          <p:cNvSpPr/>
          <p:nvPr/>
        </p:nvSpPr>
        <p:spPr>
          <a:xfrm>
            <a:off x="7308304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rId31" action="ppaction://hlinksldjump" highlightClick="1"/>
          </p:cNvPr>
          <p:cNvSpPr/>
          <p:nvPr/>
        </p:nvSpPr>
        <p:spPr>
          <a:xfrm>
            <a:off x="3563888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rId32" action="ppaction://hlinksldjump" highlightClick="1"/>
          </p:cNvPr>
          <p:cNvSpPr/>
          <p:nvPr/>
        </p:nvSpPr>
        <p:spPr>
          <a:xfrm>
            <a:off x="4499992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Управляющая кнопка: настраиваемая 86">
            <a:hlinkClick r:id="rId33" action="ppaction://hlinksldjump" highlightClick="1"/>
          </p:cNvPr>
          <p:cNvSpPr/>
          <p:nvPr/>
        </p:nvSpPr>
        <p:spPr>
          <a:xfrm>
            <a:off x="5436096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rId34" action="ppaction://hlinksldjump" highlightClick="1"/>
          </p:cNvPr>
          <p:cNvSpPr/>
          <p:nvPr/>
        </p:nvSpPr>
        <p:spPr>
          <a:xfrm>
            <a:off x="6372200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rId35" action="ppaction://hlinksldjump" highlightClick="1"/>
          </p:cNvPr>
          <p:cNvSpPr/>
          <p:nvPr/>
        </p:nvSpPr>
        <p:spPr>
          <a:xfrm>
            <a:off x="7308304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rId15" action="ppaction://hlinksldjump" highlightClick="1"/>
          </p:cNvPr>
          <p:cNvSpPr/>
          <p:nvPr/>
        </p:nvSpPr>
        <p:spPr>
          <a:xfrm>
            <a:off x="3563888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rId36" action="ppaction://hlinksldjump" highlightClick="1"/>
          </p:cNvPr>
          <p:cNvSpPr/>
          <p:nvPr/>
        </p:nvSpPr>
        <p:spPr>
          <a:xfrm>
            <a:off x="4499992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rId37" action="ppaction://hlinksldjump" highlightClick="1"/>
          </p:cNvPr>
          <p:cNvSpPr/>
          <p:nvPr/>
        </p:nvSpPr>
        <p:spPr>
          <a:xfrm>
            <a:off x="5436096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38" action="ppaction://hlinksldjump" highlightClick="1"/>
          </p:cNvPr>
          <p:cNvSpPr/>
          <p:nvPr/>
        </p:nvSpPr>
        <p:spPr>
          <a:xfrm>
            <a:off x="6372200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rId39" action="ppaction://hlinksldjump" highlightClick="1"/>
          </p:cNvPr>
          <p:cNvSpPr/>
          <p:nvPr/>
        </p:nvSpPr>
        <p:spPr>
          <a:xfrm>
            <a:off x="7308304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Управляющая кнопка: в конец 97">
            <a:hlinkClick r:id="rId40" action="ppaction://hlinksldjump" highlightClick="1"/>
          </p:cNvPr>
          <p:cNvSpPr/>
          <p:nvPr/>
        </p:nvSpPr>
        <p:spPr>
          <a:xfrm>
            <a:off x="8172400" y="6309320"/>
            <a:ext cx="826392" cy="432048"/>
          </a:xfrm>
          <a:prstGeom prst="actionButtonEnd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23528" y="404664"/>
            <a:ext cx="697627" cy="6247864"/>
          </a:xfrm>
          <a:prstGeom prst="rect">
            <a:avLst/>
          </a:prstGeom>
          <a:solidFill>
            <a:srgbClr val="EAFFAF">
              <a:alpha val="55686"/>
            </a:srgb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cap="none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b="1" cap="none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000" b="1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4000" b="1" cap="none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000" b="1" cap="none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en-US" sz="4000" b="1" cap="none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1556792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6" descr="http://www.playcast.ru/uploads/2015/01/03/1141135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80443"/>
            <a:ext cx="1619672" cy="2433661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5868144" y="2708920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5868144" y="2708918"/>
            <a:ext cx="2808312" cy="1546538"/>
            <a:chOff x="2555776" y="2348880"/>
            <a:chExt cx="2304256" cy="95738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4" imgW="14935200" imgH="10363200" progId="Equation.3">
                    <p:embed/>
                  </p:oleObj>
                </mc:Choice>
                <mc:Fallback>
                  <p:oleObj name="Формула" r:id="rId4" imgW="14935200" imgH="103632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5868144" y="2708920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915816" y="2708920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8"/>
          <p:cNvGrpSpPr/>
          <p:nvPr/>
        </p:nvGrpSpPr>
        <p:grpSpPr>
          <a:xfrm>
            <a:off x="2915817" y="2708918"/>
            <a:ext cx="2808313" cy="1512168"/>
            <a:chOff x="2555776" y="2348880"/>
            <a:chExt cx="2304256" cy="1014113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1"/>
            <p:cNvGraphicFramePr>
              <a:graphicFrameLocks noChangeAspect="1"/>
            </p:cNvGraphicFramePr>
            <p:nvPr/>
          </p:nvGraphicFramePr>
          <p:xfrm>
            <a:off x="2792109" y="2397172"/>
            <a:ext cx="1831587" cy="92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6" imgW="14935200" imgH="10363200" progId="Equation.3">
                    <p:embed/>
                  </p:oleObj>
                </mc:Choice>
                <mc:Fallback>
                  <p:oleObj name="Формула" r:id="rId6" imgW="14935200" imgH="103632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92109" y="2397172"/>
                          <a:ext cx="1831587" cy="9205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Скругленный прямоугольник 69"/>
          <p:cNvSpPr/>
          <p:nvPr/>
        </p:nvSpPr>
        <p:spPr>
          <a:xfrm>
            <a:off x="2915816" y="2708920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915816" y="43651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23"/>
          <p:cNvGrpSpPr/>
          <p:nvPr/>
        </p:nvGrpSpPr>
        <p:grpSpPr>
          <a:xfrm>
            <a:off x="2915816" y="4365104"/>
            <a:ext cx="2808312" cy="1479858"/>
            <a:chOff x="2555776" y="2292543"/>
            <a:chExt cx="2304256" cy="992443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3073240" y="2337828"/>
            <a:ext cx="1314124" cy="91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8" imgW="12801600" imgH="10363200" progId="Equation.3">
                    <p:embed/>
                  </p:oleObj>
                </mc:Choice>
                <mc:Fallback>
                  <p:oleObj name="Формула" r:id="rId8" imgW="12801600" imgH="103632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73240" y="2337828"/>
                          <a:ext cx="1314124" cy="9164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Скругленный прямоугольник 74"/>
          <p:cNvSpPr/>
          <p:nvPr/>
        </p:nvSpPr>
        <p:spPr>
          <a:xfrm>
            <a:off x="5868144" y="43651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Группа 28"/>
          <p:cNvGrpSpPr/>
          <p:nvPr/>
        </p:nvGrpSpPr>
        <p:grpSpPr>
          <a:xfrm>
            <a:off x="5868145" y="4365107"/>
            <a:ext cx="2808312" cy="1480293"/>
            <a:chOff x="2555776" y="2292270"/>
            <a:chExt cx="2304256" cy="992714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2851193" y="2305086"/>
            <a:ext cx="1721240" cy="942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10" imgW="14630400" imgH="10363200" progId="Equation.3">
                    <p:embed/>
                  </p:oleObj>
                </mc:Choice>
                <mc:Fallback>
                  <p:oleObj name="Формула" r:id="rId10" imgW="14630400" imgH="103632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51193" y="2305086"/>
                          <a:ext cx="1721240" cy="9424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Скругленный прямоугольник 78"/>
          <p:cNvSpPr/>
          <p:nvPr/>
        </p:nvSpPr>
        <p:spPr>
          <a:xfrm>
            <a:off x="2915816" y="43651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868144" y="43651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252536" y="0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0,4</a:t>
            </a:r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корнем уравнения</a:t>
            </a:r>
            <a:endParaRPr lang="en-US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. Найдите</a:t>
            </a:r>
            <a:r>
              <a:rPr lang="en-US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второй </a:t>
            </a:r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уравнения.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21"/>
          <p:cNvGraphicFramePr>
            <a:graphicFrameLocks noChangeAspect="1"/>
          </p:cNvGraphicFramePr>
          <p:nvPr/>
        </p:nvGraphicFramePr>
        <p:xfrm>
          <a:off x="157163" y="404813"/>
          <a:ext cx="34067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2" imgW="25908000" imgH="5486400" progId="Equation.3">
                  <p:embed/>
                </p:oleObj>
              </mc:Choice>
              <mc:Fallback>
                <p:oleObj name="Формула" r:id="rId12" imgW="25908000" imgH="54864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163" y="404813"/>
                        <a:ext cx="3406725" cy="769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Управляющая кнопка: назад 32">
            <a:hlinkClick r:id="rId14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5868144" y="6453336"/>
            <a:ext cx="792088" cy="288032"/>
          </a:xfrm>
          <a:prstGeom prst="actionButtonForwardNext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сведения 44">
            <a:hlinkClick r:id="rId15" action="ppaction://hlinksldjump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Information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1" grpId="0" animBg="1"/>
      <p:bldP spid="41" grpId="1" animBg="1"/>
      <p:bldP spid="71" grpId="0" animBg="1"/>
      <p:bldP spid="71" grpId="1" animBg="1"/>
      <p:bldP spid="75" grpId="0" animBg="1"/>
      <p:bldP spid="7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1556792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6" descr="http://www.playcast.ru/uploads/2015/01/03/1141135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80443"/>
            <a:ext cx="1619672" cy="2433661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5868144" y="2708920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12"/>
          <p:cNvGrpSpPr/>
          <p:nvPr/>
        </p:nvGrpSpPr>
        <p:grpSpPr>
          <a:xfrm>
            <a:off x="5868144" y="2708918"/>
            <a:ext cx="2808312" cy="1546538"/>
            <a:chOff x="2555776" y="2348880"/>
            <a:chExt cx="2304256" cy="95738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4" imgW="14935200" imgH="10363200" progId="Equation.3">
                    <p:embed/>
                  </p:oleObj>
                </mc:Choice>
                <mc:Fallback>
                  <p:oleObj name="Формула" r:id="rId4" imgW="14935200" imgH="103632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Скругленный прямоугольник 40"/>
          <p:cNvSpPr/>
          <p:nvPr/>
        </p:nvSpPr>
        <p:spPr>
          <a:xfrm>
            <a:off x="5868144" y="2708920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868144" y="43651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18"/>
          <p:cNvGrpSpPr/>
          <p:nvPr/>
        </p:nvGrpSpPr>
        <p:grpSpPr>
          <a:xfrm>
            <a:off x="5868145" y="4365102"/>
            <a:ext cx="2808313" cy="1512168"/>
            <a:chOff x="2555776" y="2348880"/>
            <a:chExt cx="2304256" cy="1014113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1"/>
            <p:cNvGraphicFramePr>
              <a:graphicFrameLocks noChangeAspect="1"/>
            </p:cNvGraphicFramePr>
            <p:nvPr/>
          </p:nvGraphicFramePr>
          <p:xfrm>
            <a:off x="2673942" y="2493755"/>
            <a:ext cx="2127006" cy="842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6" imgW="24993600" imgH="10363200" progId="Equation.3">
                    <p:embed/>
                  </p:oleObj>
                </mc:Choice>
                <mc:Fallback>
                  <p:oleObj name="Формула" r:id="rId6" imgW="24993600" imgH="103632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73942" y="2493755"/>
                          <a:ext cx="2127006" cy="8425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Скругленный прямоугольник 65"/>
          <p:cNvSpPr/>
          <p:nvPr/>
        </p:nvSpPr>
        <p:spPr>
          <a:xfrm>
            <a:off x="5868144" y="43651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915816" y="43651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23"/>
          <p:cNvGrpSpPr/>
          <p:nvPr/>
        </p:nvGrpSpPr>
        <p:grpSpPr>
          <a:xfrm>
            <a:off x="2915816" y="4365104"/>
            <a:ext cx="2808312" cy="1479858"/>
            <a:chOff x="2555776" y="2292543"/>
            <a:chExt cx="2304256" cy="992443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" name="Object 1"/>
            <p:cNvGraphicFramePr>
              <a:graphicFrameLocks noChangeAspect="1"/>
            </p:cNvGraphicFramePr>
            <p:nvPr/>
          </p:nvGraphicFramePr>
          <p:xfrm>
            <a:off x="2648604" y="2414260"/>
            <a:ext cx="2117969" cy="837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8" imgW="22555200" imgH="10363200" progId="Equation.3">
                    <p:embed/>
                  </p:oleObj>
                </mc:Choice>
                <mc:Fallback>
                  <p:oleObj name="Формула" r:id="rId8" imgW="22555200" imgH="103632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48604" y="2414260"/>
                          <a:ext cx="2117969" cy="8378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" name="Скругленный прямоугольник 70"/>
          <p:cNvSpPr/>
          <p:nvPr/>
        </p:nvSpPr>
        <p:spPr>
          <a:xfrm>
            <a:off x="2915816" y="2708919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28"/>
          <p:cNvGrpSpPr/>
          <p:nvPr/>
        </p:nvGrpSpPr>
        <p:grpSpPr>
          <a:xfrm>
            <a:off x="2915817" y="2708923"/>
            <a:ext cx="2808312" cy="1480293"/>
            <a:chOff x="2555776" y="2292270"/>
            <a:chExt cx="2304256" cy="992714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2614859" y="2382776"/>
            <a:ext cx="2123057" cy="835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10" imgW="20421600" imgH="10363200" progId="Equation.3">
                    <p:embed/>
                  </p:oleObj>
                </mc:Choice>
                <mc:Fallback>
                  <p:oleObj name="Формула" r:id="rId10" imgW="20421600" imgH="103632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14859" y="2382776"/>
                          <a:ext cx="2123057" cy="83527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Скругленный прямоугольник 74"/>
          <p:cNvSpPr/>
          <p:nvPr/>
        </p:nvSpPr>
        <p:spPr>
          <a:xfrm>
            <a:off x="2915816" y="43651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915816" y="2708920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252536" y="0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</a:t>
            </a:r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корней уравнения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другого. Найдите</a:t>
            </a:r>
            <a:r>
              <a:rPr lang="en-US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en-US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корни  </a:t>
            </a:r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21"/>
          <p:cNvGraphicFramePr>
            <a:graphicFrameLocks noChangeAspect="1"/>
          </p:cNvGraphicFramePr>
          <p:nvPr/>
        </p:nvGraphicFramePr>
        <p:xfrm>
          <a:off x="2627784" y="836712"/>
          <a:ext cx="30861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12" imgW="23469600" imgH="5486400" progId="Equation.3">
                  <p:embed/>
                </p:oleObj>
              </mc:Choice>
              <mc:Fallback>
                <p:oleObj name="Формула" r:id="rId12" imgW="23469600" imgH="5486400" progId="Equation.3">
                  <p:embed/>
                  <p:pic>
                    <p:nvPicPr>
                      <p:cNvPr id="0" name="Изображение 1946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27784" y="836712"/>
                        <a:ext cx="3086100" cy="769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Управляющая кнопка: назад 38">
            <a:hlinkClick r:id="rId14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5868144" y="6453336"/>
            <a:ext cx="792088" cy="288032"/>
          </a:xfrm>
          <a:prstGeom prst="actionButtonForwardNext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сведения 43">
            <a:hlinkClick r:id="rId15" action="ppaction://hlinksldjump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Information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2" grpId="0" animBg="1"/>
      <p:bldP spid="62" grpId="1" animBg="1"/>
      <p:bldP spid="67" grpId="0" animBg="1"/>
      <p:bldP spid="67" grpId="1" animBg="1"/>
      <p:bldP spid="71" grpId="0" animBg="1"/>
      <p:bldP spid="7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1556792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6" descr="http://www.playcast.ru/uploads/2015/01/03/1141135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80443"/>
            <a:ext cx="1619672" cy="2433661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-252536" y="0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орни уравнения</a:t>
            </a:r>
            <a:endParaRPr lang="ru-RU" sz="32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как 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: 5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</a:t>
            </a:r>
            <a:r>
              <a:rPr lang="en-US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  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корни  </a:t>
            </a:r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21"/>
          <p:cNvGraphicFramePr>
            <a:graphicFrameLocks noChangeAspect="1"/>
          </p:cNvGraphicFramePr>
          <p:nvPr/>
        </p:nvGraphicFramePr>
        <p:xfrm>
          <a:off x="3700463" y="-57150"/>
          <a:ext cx="324643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Формула" r:id="rId4" imgW="24688800" imgH="4876800" progId="Equation.3">
                  <p:embed/>
                </p:oleObj>
              </mc:Choice>
              <mc:Fallback>
                <p:oleObj name="Формула" r:id="rId4" imgW="24688800" imgH="4876800" progId="Equation.3">
                  <p:embed/>
                  <p:pic>
                    <p:nvPicPr>
                      <p:cNvPr id="0" name="Изображение 2048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0463" y="-57150"/>
                        <a:ext cx="3246437" cy="684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Скругленный прямоугольник 44"/>
          <p:cNvSpPr/>
          <p:nvPr/>
        </p:nvSpPr>
        <p:spPr>
          <a:xfrm>
            <a:off x="5868144" y="2708920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Группа 12"/>
          <p:cNvGrpSpPr/>
          <p:nvPr/>
        </p:nvGrpSpPr>
        <p:grpSpPr>
          <a:xfrm>
            <a:off x="5868144" y="2708918"/>
            <a:ext cx="2808312" cy="1546538"/>
            <a:chOff x="2555776" y="2348880"/>
            <a:chExt cx="2304256" cy="957380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6" imgW="14935200" imgH="10363200" progId="Equation.3">
                    <p:embed/>
                  </p:oleObj>
                </mc:Choice>
                <mc:Fallback>
                  <p:oleObj name="Формула" r:id="rId6" imgW="14935200" imgH="103632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Скругленный прямоугольник 61"/>
          <p:cNvSpPr/>
          <p:nvPr/>
        </p:nvSpPr>
        <p:spPr>
          <a:xfrm>
            <a:off x="5868144" y="2708920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868144" y="43651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18"/>
          <p:cNvGrpSpPr/>
          <p:nvPr/>
        </p:nvGrpSpPr>
        <p:grpSpPr>
          <a:xfrm>
            <a:off x="5868144" y="4365102"/>
            <a:ext cx="2808314" cy="1512168"/>
            <a:chOff x="2555775" y="2348880"/>
            <a:chExt cx="2304257" cy="1014113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2555775" y="2445464"/>
            <a:ext cx="2304255" cy="84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8" imgW="24688800" imgH="10363200" progId="Equation.3">
                    <p:embed/>
                  </p:oleObj>
                </mc:Choice>
                <mc:Fallback>
                  <p:oleObj name="Формула" r:id="rId8" imgW="24688800" imgH="103632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55775" y="2445464"/>
                          <a:ext cx="2304255" cy="8421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Скругленный прямоугольник 66"/>
          <p:cNvSpPr/>
          <p:nvPr/>
        </p:nvSpPr>
        <p:spPr>
          <a:xfrm>
            <a:off x="5868144" y="43651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915816" y="43651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23"/>
          <p:cNvGrpSpPr/>
          <p:nvPr/>
        </p:nvGrpSpPr>
        <p:grpSpPr>
          <a:xfrm>
            <a:off x="2915816" y="4365104"/>
            <a:ext cx="2808312" cy="1479858"/>
            <a:chOff x="2555776" y="2292543"/>
            <a:chExt cx="2304256" cy="992443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1"/>
            <p:cNvGraphicFramePr>
              <a:graphicFrameLocks noChangeAspect="1"/>
            </p:cNvGraphicFramePr>
            <p:nvPr/>
          </p:nvGraphicFramePr>
          <p:xfrm>
            <a:off x="2662933" y="2414260"/>
            <a:ext cx="2089313" cy="837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Формула" r:id="rId10" imgW="22250400" imgH="10363200" progId="Equation.3">
                    <p:embed/>
                  </p:oleObj>
                </mc:Choice>
                <mc:Fallback>
                  <p:oleObj name="Формула" r:id="rId10" imgW="22250400" imgH="10363200" progId="Equation.3">
                    <p:embed/>
                    <p:pic>
                      <p:nvPicPr>
                        <p:cNvPr id="0" name="Изображение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62933" y="2414260"/>
                          <a:ext cx="2089313" cy="8378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Скругленный прямоугольник 71"/>
          <p:cNvSpPr/>
          <p:nvPr/>
        </p:nvSpPr>
        <p:spPr>
          <a:xfrm>
            <a:off x="2915816" y="2708919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Группа 28"/>
          <p:cNvGrpSpPr/>
          <p:nvPr/>
        </p:nvGrpSpPr>
        <p:grpSpPr>
          <a:xfrm>
            <a:off x="2915816" y="2708923"/>
            <a:ext cx="2808710" cy="1480293"/>
            <a:chOff x="2555774" y="2292270"/>
            <a:chExt cx="2304582" cy="992714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1"/>
            <p:cNvGraphicFramePr>
              <a:graphicFrameLocks noChangeAspect="1"/>
            </p:cNvGraphicFramePr>
            <p:nvPr/>
          </p:nvGraphicFramePr>
          <p:xfrm>
            <a:off x="2555774" y="2437138"/>
            <a:ext cx="2304582" cy="780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Формула" r:id="rId12" imgW="27127200" imgH="10363200" progId="Equation.3">
                    <p:embed/>
                  </p:oleObj>
                </mc:Choice>
                <mc:Fallback>
                  <p:oleObj name="Формула" r:id="rId12" imgW="27127200" imgH="10363200" progId="Equation.3">
                    <p:embed/>
                    <p:pic>
                      <p:nvPicPr>
                        <p:cNvPr id="0" name="Изображение 204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555774" y="2437138"/>
                          <a:ext cx="2304582" cy="7809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Скругленный прямоугольник 75"/>
          <p:cNvSpPr/>
          <p:nvPr/>
        </p:nvSpPr>
        <p:spPr>
          <a:xfrm>
            <a:off x="2915816" y="43651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915816" y="2708920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ведения 35">
            <a:hlinkClick r:id="rId15" action="ppaction://hlinksldjump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Information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63" grpId="0" animBg="1"/>
      <p:bldP spid="63" grpId="1" animBg="1"/>
      <p:bldP spid="68" grpId="0" animBg="1"/>
      <p:bldP spid="68" grpId="1" animBg="1"/>
      <p:bldP spid="72" grpId="0" animBg="1"/>
      <p:bldP spid="7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1700808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635896" y="702903"/>
          <a:ext cx="3010967" cy="81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3" imgW="18288000" imgH="4876800" progId="Equation.3">
                  <p:embed/>
                </p:oleObj>
              </mc:Choice>
              <mc:Fallback>
                <p:oleObj name="Формула" r:id="rId3" imgW="18288000" imgH="48768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896" y="702903"/>
                        <a:ext cx="3010967" cy="8116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1712157" y="116632"/>
            <a:ext cx="74318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корни квадратного трёхчлена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-108520" y="0"/>
            <a:ext cx="2123728" cy="3077997"/>
          </a:xfrm>
          <a:prstGeom prst="rect">
            <a:avLst/>
          </a:prstGeom>
          <a:noFill/>
        </p:spPr>
      </p:pic>
      <p:pic>
        <p:nvPicPr>
          <p:cNvPr id="75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6" cstate="email"/>
          <a:srcRect t="-222"/>
          <a:stretch>
            <a:fillRect/>
          </a:stretch>
        </p:blipFill>
        <p:spPr bwMode="auto">
          <a:xfrm>
            <a:off x="7558067" y="5085184"/>
            <a:ext cx="1585933" cy="1772817"/>
          </a:xfrm>
          <a:prstGeom prst="rect">
            <a:avLst/>
          </a:prstGeom>
          <a:noFill/>
        </p:spPr>
      </p:pic>
      <p:sp>
        <p:nvSpPr>
          <p:cNvPr id="77" name="Управляющая кнопка: назад 76">
            <a:hlinkClick r:id="rId7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далее 77">
            <a:hlinkClick r:id="" action="ppaction://hlinkshowjump?jump=nextslide" highlightClick="1"/>
          </p:cNvPr>
          <p:cNvSpPr/>
          <p:nvPr/>
        </p:nvSpPr>
        <p:spPr>
          <a:xfrm>
            <a:off x="6516216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правляющая кнопка: сведения 78">
            <a:hlinkClick r:id="rId8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5796136" y="2564902"/>
            <a:ext cx="2808312" cy="1546538"/>
            <a:chOff x="2555776" y="2348880"/>
            <a:chExt cx="2304256" cy="95738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9" imgW="14935200" imgH="10363200" progId="Equation.3">
                    <p:embed/>
                  </p:oleObj>
                </mc:Choice>
                <mc:Fallback>
                  <p:oleObj name="Формула" r:id="rId9" imgW="14935200" imgH="103632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2843809" y="2564902"/>
            <a:ext cx="2808313" cy="1512168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083059" y="2348881"/>
            <a:ext cx="1245220" cy="1011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11" imgW="12192000" imgH="10972800" progId="Equation.3">
                    <p:embed/>
                  </p:oleObj>
                </mc:Choice>
                <mc:Fallback>
                  <p:oleObj name="Формула" r:id="rId11" imgW="12192000" imgH="109728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83059" y="2348881"/>
                          <a:ext cx="1245220" cy="10113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843808" y="4221087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23"/>
          <p:cNvGrpSpPr/>
          <p:nvPr/>
        </p:nvGrpSpPr>
        <p:grpSpPr>
          <a:xfrm>
            <a:off x="2843809" y="4221087"/>
            <a:ext cx="2808313" cy="1512573"/>
            <a:chOff x="2555776" y="2292543"/>
            <a:chExt cx="2304256" cy="101438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146610" y="2300072"/>
            <a:ext cx="1039487" cy="1006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13" imgW="9753600" imgH="10972800" progId="Equation.3">
                    <p:embed/>
                  </p:oleObj>
                </mc:Choice>
                <mc:Fallback>
                  <p:oleObj name="Формула" r:id="rId13" imgW="9753600" imgH="109728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146610" y="2300072"/>
                          <a:ext cx="1039487" cy="10068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5796136" y="4221087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28"/>
          <p:cNvGrpSpPr/>
          <p:nvPr/>
        </p:nvGrpSpPr>
        <p:grpSpPr>
          <a:xfrm>
            <a:off x="5796137" y="4204522"/>
            <a:ext cx="2808312" cy="1528734"/>
            <a:chOff x="2555776" y="2281160"/>
            <a:chExt cx="2304256" cy="102520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3086621" y="2281160"/>
            <a:ext cx="1235133" cy="102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5" imgW="11277600" imgH="10972800" progId="Equation.3">
                    <p:embed/>
                  </p:oleObj>
                </mc:Choice>
                <mc:Fallback>
                  <p:oleObj name="Формула" r:id="rId15" imgW="11277600" imgH="109728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86621" y="2281160"/>
                          <a:ext cx="1235133" cy="1025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Скругленный прямоугольник 79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6588224" y="1700808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08520" y="0"/>
            <a:ext cx="2123728" cy="3077997"/>
          </a:xfrm>
          <a:prstGeom prst="rect">
            <a:avLst/>
          </a:prstGeom>
          <a:noFill/>
        </p:spPr>
      </p:pic>
      <p:pic>
        <p:nvPicPr>
          <p:cNvPr id="84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4" cstate="email"/>
          <a:srcRect t="-222"/>
          <a:stretch>
            <a:fillRect/>
          </a:stretch>
        </p:blipFill>
        <p:spPr bwMode="auto">
          <a:xfrm>
            <a:off x="7558067" y="5085184"/>
            <a:ext cx="1585933" cy="1772817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1712157" y="116632"/>
            <a:ext cx="74318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корни квадратного трёхчлена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12"/>
          <p:cNvGrpSpPr/>
          <p:nvPr/>
        </p:nvGrpSpPr>
        <p:grpSpPr>
          <a:xfrm>
            <a:off x="5796136" y="2564902"/>
            <a:ext cx="2808312" cy="1546538"/>
            <a:chOff x="2555776" y="2348880"/>
            <a:chExt cx="2304256" cy="95738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5" imgW="14935200" imgH="10363200" progId="Equation.3">
                    <p:embed/>
                  </p:oleObj>
                </mc:Choice>
                <mc:Fallback>
                  <p:oleObj name="Формула" r:id="rId5" imgW="14935200" imgH="103632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18"/>
          <p:cNvGrpSpPr/>
          <p:nvPr/>
        </p:nvGrpSpPr>
        <p:grpSpPr>
          <a:xfrm>
            <a:off x="5796137" y="4221086"/>
            <a:ext cx="2808313" cy="1522488"/>
            <a:chOff x="2555776" y="2348880"/>
            <a:chExt cx="2304256" cy="102103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2674166" y="2385129"/>
            <a:ext cx="2043723" cy="984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7" imgW="19202400" imgH="12192000" progId="Equation.3">
                    <p:embed/>
                  </p:oleObj>
                </mc:Choice>
                <mc:Fallback>
                  <p:oleObj name="Формула" r:id="rId7" imgW="19202400" imgH="121920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74166" y="2385129"/>
                          <a:ext cx="2043723" cy="9847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Скругленный прямоугольник 67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43808" y="4221087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23"/>
          <p:cNvGrpSpPr/>
          <p:nvPr/>
        </p:nvGrpSpPr>
        <p:grpSpPr>
          <a:xfrm>
            <a:off x="2843808" y="4221089"/>
            <a:ext cx="2808312" cy="1539949"/>
            <a:chOff x="2555776" y="2292543"/>
            <a:chExt cx="2304256" cy="103274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1"/>
            <p:cNvGraphicFramePr>
              <a:graphicFrameLocks noChangeAspect="1"/>
            </p:cNvGraphicFramePr>
            <p:nvPr/>
          </p:nvGraphicFramePr>
          <p:xfrm>
            <a:off x="2794960" y="2340501"/>
            <a:ext cx="1828800" cy="984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9" imgW="19507200" imgH="12192000" progId="Equation.3">
                    <p:embed/>
                  </p:oleObj>
                </mc:Choice>
                <mc:Fallback>
                  <p:oleObj name="Формула" r:id="rId9" imgW="19507200" imgH="121920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94960" y="2340501"/>
                          <a:ext cx="1828800" cy="9847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Скругленный прямоугольник 72"/>
          <p:cNvSpPr/>
          <p:nvPr/>
        </p:nvSpPr>
        <p:spPr>
          <a:xfrm>
            <a:off x="2843808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28"/>
          <p:cNvGrpSpPr/>
          <p:nvPr/>
        </p:nvGrpSpPr>
        <p:grpSpPr>
          <a:xfrm>
            <a:off x="2843809" y="2564902"/>
            <a:ext cx="2808312" cy="1486395"/>
            <a:chOff x="2555776" y="2292269"/>
            <a:chExt cx="2304256" cy="996807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1"/>
            <p:cNvGraphicFramePr>
              <a:graphicFrameLocks noChangeAspect="1"/>
            </p:cNvGraphicFramePr>
            <p:nvPr/>
          </p:nvGraphicFramePr>
          <p:xfrm>
            <a:off x="2830128" y="2292269"/>
            <a:ext cx="1754554" cy="996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11" imgW="17373600" imgH="12192000" progId="Equation.3">
                    <p:embed/>
                  </p:oleObj>
                </mc:Choice>
                <mc:Fallback>
                  <p:oleObj name="Формула" r:id="rId11" imgW="17373600" imgH="121920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30128" y="2292269"/>
                          <a:ext cx="1754554" cy="9968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Скругленный прямоугольник 76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161" name="Object 33"/>
          <p:cNvGraphicFramePr>
            <a:graphicFrameLocks noChangeAspect="1"/>
          </p:cNvGraphicFramePr>
          <p:nvPr/>
        </p:nvGraphicFramePr>
        <p:xfrm>
          <a:off x="3409950" y="703263"/>
          <a:ext cx="346233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Формула" r:id="rId13" imgW="21031200" imgH="4876800" progId="Equation.3">
                  <p:embed/>
                </p:oleObj>
              </mc:Choice>
              <mc:Fallback>
                <p:oleObj name="Формула" r:id="rId13" imgW="21031200" imgH="4876800" progId="Equation.3">
                  <p:embed/>
                  <p:pic>
                    <p:nvPicPr>
                      <p:cNvPr id="0" name="Изображение 2253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09950" y="703263"/>
                        <a:ext cx="3462338" cy="811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Управляющая кнопка: назад 35">
            <a:hlinkClick r:id="rId15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6516216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16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64" grpId="0" animBg="1"/>
      <p:bldP spid="64" grpId="1" animBg="1"/>
      <p:bldP spid="69" grpId="0" animBg="1"/>
      <p:bldP spid="69" grpId="1" animBg="1"/>
      <p:bldP spid="73" grpId="0" animBg="1"/>
      <p:bldP spid="7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6588224" y="1700808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08520" y="0"/>
            <a:ext cx="2123728" cy="3077997"/>
          </a:xfrm>
          <a:prstGeom prst="rect">
            <a:avLst/>
          </a:prstGeom>
          <a:noFill/>
        </p:spPr>
      </p:pic>
      <p:pic>
        <p:nvPicPr>
          <p:cNvPr id="17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4" cstate="email"/>
          <a:srcRect t="-222"/>
          <a:stretch>
            <a:fillRect/>
          </a:stretch>
        </p:blipFill>
        <p:spPr bwMode="auto">
          <a:xfrm>
            <a:off x="7558067" y="5085184"/>
            <a:ext cx="1585933" cy="1772817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1712157" y="116632"/>
            <a:ext cx="72918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квадратный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трёхчлен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3900488" y="692150"/>
          <a:ext cx="351155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Формула" r:id="rId5" imgW="21336000" imgH="4876800" progId="Equation.3">
                  <p:embed/>
                </p:oleObj>
              </mc:Choice>
              <mc:Fallback>
                <p:oleObj name="Формула" r:id="rId5" imgW="21336000" imgH="4876800" progId="Equation.3">
                  <p:embed/>
                  <p:pic>
                    <p:nvPicPr>
                      <p:cNvPr id="0" name="Изображение 2355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0488" y="692150"/>
                        <a:ext cx="3511550" cy="811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Скругленный прямоугольник 44"/>
          <p:cNvSpPr/>
          <p:nvPr/>
        </p:nvSpPr>
        <p:spPr>
          <a:xfrm>
            <a:off x="3131840" y="3429000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12"/>
          <p:cNvGrpSpPr/>
          <p:nvPr/>
        </p:nvGrpSpPr>
        <p:grpSpPr>
          <a:xfrm>
            <a:off x="3131840" y="3406774"/>
            <a:ext cx="5040560" cy="830680"/>
            <a:chOff x="2555776" y="2303273"/>
            <a:chExt cx="2304256" cy="981711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1"/>
            <p:cNvGraphicFramePr>
              <a:graphicFrameLocks noChangeAspect="1"/>
            </p:cNvGraphicFramePr>
            <p:nvPr/>
          </p:nvGraphicFramePr>
          <p:xfrm>
            <a:off x="2732987" y="2303273"/>
            <a:ext cx="1949269" cy="904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7" imgW="27432000" imgH="5181600" progId="Equation.3">
                    <p:embed/>
                  </p:oleObj>
                </mc:Choice>
                <mc:Fallback>
                  <p:oleObj name="Формула" r:id="rId7" imgW="27432000" imgH="51816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32987" y="2303273"/>
                          <a:ext cx="1949269" cy="9042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Скругленный прямоугольник 54"/>
          <p:cNvSpPr/>
          <p:nvPr/>
        </p:nvSpPr>
        <p:spPr>
          <a:xfrm>
            <a:off x="3131840" y="3429000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131838" y="2564904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18"/>
          <p:cNvGrpSpPr/>
          <p:nvPr/>
        </p:nvGrpSpPr>
        <p:grpSpPr>
          <a:xfrm>
            <a:off x="3131839" y="2564905"/>
            <a:ext cx="5040561" cy="814882"/>
            <a:chOff x="2555776" y="2348880"/>
            <a:chExt cx="2304256" cy="104329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1"/>
            <p:cNvGraphicFramePr>
              <a:graphicFrameLocks noChangeAspect="1"/>
            </p:cNvGraphicFramePr>
            <p:nvPr/>
          </p:nvGraphicFramePr>
          <p:xfrm>
            <a:off x="2821524" y="2412520"/>
            <a:ext cx="1773645" cy="979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9" imgW="25298400" imgH="5181600" progId="Equation.3">
                    <p:embed/>
                  </p:oleObj>
                </mc:Choice>
                <mc:Fallback>
                  <p:oleObj name="Формула" r:id="rId9" imgW="25298400" imgH="51816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21524" y="2412520"/>
                          <a:ext cx="1773645" cy="9796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Скругленный прямоугольник 59"/>
          <p:cNvSpPr/>
          <p:nvPr/>
        </p:nvSpPr>
        <p:spPr>
          <a:xfrm>
            <a:off x="3131840" y="2564904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31840" y="4293095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23"/>
          <p:cNvGrpSpPr/>
          <p:nvPr/>
        </p:nvGrpSpPr>
        <p:grpSpPr>
          <a:xfrm>
            <a:off x="3131840" y="4271963"/>
            <a:ext cx="5040560" cy="802901"/>
            <a:chOff x="2555776" y="2257033"/>
            <a:chExt cx="2304256" cy="102795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1"/>
            <p:cNvGraphicFramePr>
              <a:graphicFrameLocks noChangeAspect="1"/>
            </p:cNvGraphicFramePr>
            <p:nvPr/>
          </p:nvGraphicFramePr>
          <p:xfrm>
            <a:off x="2898449" y="2257033"/>
            <a:ext cx="1652451" cy="977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6" name="Формула" r:id="rId11" imgW="25298400" imgH="5181600" progId="Equation.3">
                    <p:embed/>
                  </p:oleObj>
                </mc:Choice>
                <mc:Fallback>
                  <p:oleObj name="Формула" r:id="rId11" imgW="25298400" imgH="5181600" progId="Equation.3">
                    <p:embed/>
                    <p:pic>
                      <p:nvPicPr>
                        <p:cNvPr id="0" name="Изображение 235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98449" y="2257033"/>
                          <a:ext cx="1652451" cy="9776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Скругленный прямоугольник 64"/>
          <p:cNvSpPr/>
          <p:nvPr/>
        </p:nvSpPr>
        <p:spPr>
          <a:xfrm>
            <a:off x="3131840" y="5157191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28"/>
          <p:cNvGrpSpPr/>
          <p:nvPr/>
        </p:nvGrpSpPr>
        <p:grpSpPr>
          <a:xfrm>
            <a:off x="3131840" y="5135564"/>
            <a:ext cx="5040560" cy="781841"/>
            <a:chOff x="2555776" y="2284014"/>
            <a:chExt cx="2304256" cy="1000970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1"/>
            <p:cNvGraphicFramePr>
              <a:graphicFrameLocks noChangeAspect="1"/>
            </p:cNvGraphicFramePr>
            <p:nvPr/>
          </p:nvGraphicFramePr>
          <p:xfrm>
            <a:off x="2804832" y="2284014"/>
            <a:ext cx="1806303" cy="979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7" name="Формула" r:id="rId13" imgW="27432000" imgH="5181600" progId="Equation.3">
                    <p:embed/>
                  </p:oleObj>
                </mc:Choice>
                <mc:Fallback>
                  <p:oleObj name="Формула" r:id="rId13" imgW="27432000" imgH="5181600" progId="Equation.3">
                    <p:embed/>
                    <p:pic>
                      <p:nvPicPr>
                        <p:cNvPr id="0" name="Изображение 235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04832" y="2284014"/>
                          <a:ext cx="1806303" cy="9796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3131840" y="4293096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131840" y="515719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зад 38">
            <a:hlinkClick r:id="rId15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6516216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сведения 40">
            <a:hlinkClick r:id="rId16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56" grpId="0" animBg="1"/>
      <p:bldP spid="56" grpId="1" animBg="1"/>
      <p:bldP spid="61" grpId="0" animBg="1"/>
      <p:bldP spid="61" grpId="1" animBg="1"/>
      <p:bldP spid="65" grpId="0" animBg="1"/>
      <p:bldP spid="6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6588224" y="1700808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08520" y="0"/>
            <a:ext cx="2123728" cy="3077997"/>
          </a:xfrm>
          <a:prstGeom prst="rect">
            <a:avLst/>
          </a:prstGeom>
          <a:noFill/>
        </p:spPr>
      </p:pic>
      <p:pic>
        <p:nvPicPr>
          <p:cNvPr id="42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4" cstate="email"/>
          <a:srcRect t="-222"/>
          <a:stretch>
            <a:fillRect/>
          </a:stretch>
        </p:blipFill>
        <p:spPr bwMode="auto">
          <a:xfrm>
            <a:off x="7558067" y="5085184"/>
            <a:ext cx="1585933" cy="1772817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1712157" y="116632"/>
            <a:ext cx="72918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квадратный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трёхчлен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Object 7"/>
          <p:cNvGraphicFramePr>
            <a:graphicFrameLocks noChangeAspect="1"/>
          </p:cNvGraphicFramePr>
          <p:nvPr/>
        </p:nvGraphicFramePr>
        <p:xfrm>
          <a:off x="3775075" y="692150"/>
          <a:ext cx="3762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Формула" r:id="rId5" imgW="22860000" imgH="4876800" progId="Equation.3">
                  <p:embed/>
                </p:oleObj>
              </mc:Choice>
              <mc:Fallback>
                <p:oleObj name="Формула" r:id="rId5" imgW="22860000" imgH="4876800" progId="Equation.3">
                  <p:embed/>
                  <p:pic>
                    <p:nvPicPr>
                      <p:cNvPr id="0" name="Изображение 2457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5075" y="692150"/>
                        <a:ext cx="3762375" cy="811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Скругленный прямоугольник 56"/>
          <p:cNvSpPr/>
          <p:nvPr/>
        </p:nvSpPr>
        <p:spPr>
          <a:xfrm>
            <a:off x="3131840" y="3429000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12"/>
          <p:cNvGrpSpPr/>
          <p:nvPr/>
        </p:nvGrpSpPr>
        <p:grpSpPr>
          <a:xfrm>
            <a:off x="3131840" y="3406775"/>
            <a:ext cx="5040560" cy="830679"/>
            <a:chOff x="2555776" y="2303274"/>
            <a:chExt cx="2304256" cy="981710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646626" y="2303274"/>
            <a:ext cx="2122715" cy="904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7" imgW="29870400" imgH="5181600" progId="Equation.3">
                    <p:embed/>
                  </p:oleObj>
                </mc:Choice>
                <mc:Fallback>
                  <p:oleObj name="Формула" r:id="rId7" imgW="29870400" imgH="51816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46626" y="2303274"/>
                          <a:ext cx="2122715" cy="9042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3131840" y="3429000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131838" y="2564904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18"/>
          <p:cNvGrpSpPr/>
          <p:nvPr/>
        </p:nvGrpSpPr>
        <p:grpSpPr>
          <a:xfrm>
            <a:off x="3131839" y="2564905"/>
            <a:ext cx="5040561" cy="814883"/>
            <a:chOff x="2555776" y="2348880"/>
            <a:chExt cx="2304256" cy="1043295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1"/>
            <p:cNvGraphicFramePr>
              <a:graphicFrameLocks noChangeAspect="1"/>
            </p:cNvGraphicFramePr>
            <p:nvPr/>
          </p:nvGraphicFramePr>
          <p:xfrm>
            <a:off x="2588694" y="2412521"/>
            <a:ext cx="2238420" cy="979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9" imgW="34442400" imgH="5181600" progId="Equation.3">
                    <p:embed/>
                  </p:oleObj>
                </mc:Choice>
                <mc:Fallback>
                  <p:oleObj name="Формула" r:id="rId9" imgW="34442400" imgH="51816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88694" y="2412521"/>
                          <a:ext cx="2238420" cy="9796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Скругленный прямоугольник 65"/>
          <p:cNvSpPr/>
          <p:nvPr/>
        </p:nvSpPr>
        <p:spPr>
          <a:xfrm>
            <a:off x="3131840" y="2564904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131840" y="5157191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23"/>
          <p:cNvGrpSpPr/>
          <p:nvPr/>
        </p:nvGrpSpPr>
        <p:grpSpPr>
          <a:xfrm>
            <a:off x="3131840" y="5135564"/>
            <a:ext cx="5040560" cy="803395"/>
            <a:chOff x="2555776" y="2256400"/>
            <a:chExt cx="2304256" cy="1028586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" name="Object 1"/>
            <p:cNvGraphicFramePr>
              <a:graphicFrameLocks noChangeAspect="1"/>
            </p:cNvGraphicFramePr>
            <p:nvPr/>
          </p:nvGraphicFramePr>
          <p:xfrm>
            <a:off x="2748952" y="2256400"/>
            <a:ext cx="1950720" cy="977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Формула" r:id="rId11" imgW="29870400" imgH="5181600" progId="Equation.3">
                    <p:embed/>
                  </p:oleObj>
                </mc:Choice>
                <mc:Fallback>
                  <p:oleObj name="Формула" r:id="rId11" imgW="29870400" imgH="5181600" progId="Equation.3">
                    <p:embed/>
                    <p:pic>
                      <p:nvPicPr>
                        <p:cNvPr id="0" name="Изображение 245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748952" y="2256400"/>
                          <a:ext cx="1950720" cy="9776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" name="Скругленный прямоугольник 70"/>
          <p:cNvSpPr/>
          <p:nvPr/>
        </p:nvSpPr>
        <p:spPr>
          <a:xfrm>
            <a:off x="3131840" y="4293095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28"/>
          <p:cNvGrpSpPr/>
          <p:nvPr/>
        </p:nvGrpSpPr>
        <p:grpSpPr>
          <a:xfrm>
            <a:off x="3131840" y="4270374"/>
            <a:ext cx="5040560" cy="782932"/>
            <a:chOff x="2555776" y="2282616"/>
            <a:chExt cx="2304256" cy="1002368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2673478" y="2282616"/>
            <a:ext cx="2068286" cy="979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1" name="Формула" r:id="rId13" imgW="31394400" imgH="5181600" progId="Equation.3">
                    <p:embed/>
                  </p:oleObj>
                </mc:Choice>
                <mc:Fallback>
                  <p:oleObj name="Формула" r:id="rId13" imgW="31394400" imgH="5181600" progId="Equation.3">
                    <p:embed/>
                    <p:pic>
                      <p:nvPicPr>
                        <p:cNvPr id="0" name="Изображение 245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673478" y="2282616"/>
                          <a:ext cx="2068286" cy="9796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Скругленный прямоугольник 74"/>
          <p:cNvSpPr/>
          <p:nvPr/>
        </p:nvSpPr>
        <p:spPr>
          <a:xfrm>
            <a:off x="3131840" y="515719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131840" y="4293096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Управляющая кнопка: назад 42">
            <a:hlinkClick r:id="rId15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6516216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сведения 44">
            <a:hlinkClick r:id="rId16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2" grpId="0" animBg="1"/>
      <p:bldP spid="62" grpId="1" animBg="1"/>
      <p:bldP spid="67" grpId="0" animBg="1"/>
      <p:bldP spid="67" grpId="1" animBg="1"/>
      <p:bldP spid="71" grpId="0" animBg="1"/>
      <p:bldP spid="7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6588224" y="1700808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08520" y="0"/>
            <a:ext cx="2123728" cy="3077997"/>
          </a:xfrm>
          <a:prstGeom prst="rect">
            <a:avLst/>
          </a:prstGeom>
          <a:noFill/>
        </p:spPr>
      </p:pic>
      <p:pic>
        <p:nvPicPr>
          <p:cNvPr id="56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4" cstate="email"/>
          <a:srcRect t="-222"/>
          <a:stretch>
            <a:fillRect/>
          </a:stretch>
        </p:blipFill>
        <p:spPr bwMode="auto">
          <a:xfrm>
            <a:off x="7558067" y="5085184"/>
            <a:ext cx="1585933" cy="1772817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712157" y="116632"/>
            <a:ext cx="72918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квадратный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трёхчлен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" name="Object 7"/>
          <p:cNvGraphicFramePr>
            <a:graphicFrameLocks noChangeAspect="1"/>
          </p:cNvGraphicFramePr>
          <p:nvPr/>
        </p:nvGraphicFramePr>
        <p:xfrm>
          <a:off x="3724275" y="692150"/>
          <a:ext cx="38639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Формула" r:id="rId5" imgW="23469600" imgH="4876800" progId="Equation.3">
                  <p:embed/>
                </p:oleObj>
              </mc:Choice>
              <mc:Fallback>
                <p:oleObj name="Формула" r:id="rId5" imgW="23469600" imgH="4876800" progId="Equation.3">
                  <p:embed/>
                  <p:pic>
                    <p:nvPicPr>
                      <p:cNvPr id="0" name="Изображение 2560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4275" y="692150"/>
                        <a:ext cx="3863975" cy="811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Скругленный прямоугольник 74"/>
          <p:cNvSpPr/>
          <p:nvPr/>
        </p:nvSpPr>
        <p:spPr>
          <a:xfrm>
            <a:off x="3131840" y="3429000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Группа 12"/>
          <p:cNvGrpSpPr/>
          <p:nvPr/>
        </p:nvGrpSpPr>
        <p:grpSpPr>
          <a:xfrm>
            <a:off x="3131841" y="3406774"/>
            <a:ext cx="5040561" cy="830679"/>
            <a:chOff x="2555776" y="2303274"/>
            <a:chExt cx="2304256" cy="981710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2555776" y="2303274"/>
            <a:ext cx="2271338" cy="904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7" imgW="33832800" imgH="5181600" progId="Equation.3">
                    <p:embed/>
                  </p:oleObj>
                </mc:Choice>
                <mc:Fallback>
                  <p:oleObj name="Формула" r:id="rId7" imgW="33832800" imgH="51816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55776" y="2303274"/>
                          <a:ext cx="2271338" cy="9042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Скругленный прямоугольник 78"/>
          <p:cNvSpPr/>
          <p:nvPr/>
        </p:nvSpPr>
        <p:spPr>
          <a:xfrm>
            <a:off x="3131840" y="3429000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131838" y="5157192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Группа 18"/>
          <p:cNvGrpSpPr/>
          <p:nvPr/>
        </p:nvGrpSpPr>
        <p:grpSpPr>
          <a:xfrm>
            <a:off x="3131839" y="5157194"/>
            <a:ext cx="5040561" cy="861019"/>
            <a:chOff x="2555776" y="2348880"/>
            <a:chExt cx="2304256" cy="1102363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1"/>
            <p:cNvGraphicFramePr>
              <a:graphicFrameLocks noChangeAspect="1"/>
            </p:cNvGraphicFramePr>
            <p:nvPr/>
          </p:nvGraphicFramePr>
          <p:xfrm>
            <a:off x="2884661" y="2355737"/>
            <a:ext cx="1645920" cy="1095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9" imgW="23469600" imgH="5791200" progId="Equation.3">
                    <p:embed/>
                  </p:oleObj>
                </mc:Choice>
                <mc:Fallback>
                  <p:oleObj name="Формула" r:id="rId9" imgW="23469600" imgH="57912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84661" y="2355737"/>
                          <a:ext cx="1645920" cy="10955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Скругленный прямоугольник 83"/>
          <p:cNvSpPr/>
          <p:nvPr/>
        </p:nvSpPr>
        <p:spPr>
          <a:xfrm>
            <a:off x="3131840" y="515719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131840" y="4293095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Группа 23"/>
          <p:cNvGrpSpPr/>
          <p:nvPr/>
        </p:nvGrpSpPr>
        <p:grpSpPr>
          <a:xfrm>
            <a:off x="3131840" y="4271963"/>
            <a:ext cx="5040560" cy="802903"/>
            <a:chOff x="2555776" y="2257031"/>
            <a:chExt cx="2304256" cy="1027955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1"/>
            <p:cNvGraphicFramePr>
              <a:graphicFrameLocks noChangeAspect="1"/>
            </p:cNvGraphicFramePr>
            <p:nvPr/>
          </p:nvGraphicFramePr>
          <p:xfrm>
            <a:off x="2590021" y="2257031"/>
            <a:ext cx="2237094" cy="977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Формула" r:id="rId11" imgW="34747200" imgH="5181600" progId="Equation.3">
                    <p:embed/>
                  </p:oleObj>
                </mc:Choice>
                <mc:Fallback>
                  <p:oleObj name="Формула" r:id="rId11" imgW="34747200" imgH="5181600" progId="Equation.3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90021" y="2257031"/>
                          <a:ext cx="2237094" cy="9776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" name="Скругленный прямоугольник 88"/>
          <p:cNvSpPr/>
          <p:nvPr/>
        </p:nvSpPr>
        <p:spPr>
          <a:xfrm>
            <a:off x="3131840" y="2564903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Группа 28"/>
          <p:cNvGrpSpPr/>
          <p:nvPr/>
        </p:nvGrpSpPr>
        <p:grpSpPr>
          <a:xfrm>
            <a:off x="3131840" y="2498725"/>
            <a:ext cx="5040560" cy="855663"/>
            <a:chOff x="2555776" y="2226977"/>
            <a:chExt cx="2304256" cy="1095483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2" name="Object 1"/>
            <p:cNvGraphicFramePr>
              <a:graphicFrameLocks noChangeAspect="1"/>
            </p:cNvGraphicFramePr>
            <p:nvPr/>
          </p:nvGraphicFramePr>
          <p:xfrm>
            <a:off x="3024724" y="2226977"/>
            <a:ext cx="1365068" cy="1095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" name="Формула" r:id="rId13" imgW="20726400" imgH="5791200" progId="Equation.3">
                    <p:embed/>
                  </p:oleObj>
                </mc:Choice>
                <mc:Fallback>
                  <p:oleObj name="Формула" r:id="rId13" imgW="20726400" imgH="5791200" progId="Equation.3">
                    <p:embed/>
                    <p:pic>
                      <p:nvPicPr>
                        <p:cNvPr id="0" name="Изображение 256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024724" y="2226977"/>
                          <a:ext cx="1365068" cy="109548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" name="Скругленный прямоугольник 92"/>
          <p:cNvSpPr/>
          <p:nvPr/>
        </p:nvSpPr>
        <p:spPr>
          <a:xfrm>
            <a:off x="3131840" y="4293096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3131840" y="2564904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Управляющая кнопка: назад 94">
            <a:hlinkClick r:id="rId15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правляющая кнопка: сведения 96">
            <a:hlinkClick r:id="rId16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80" grpId="0" animBg="1"/>
      <p:bldP spid="80" grpId="1" animBg="1"/>
      <p:bldP spid="85" grpId="0" animBg="1"/>
      <p:bldP spid="85" grpId="1" animBg="1"/>
      <p:bldP spid="89" grpId="0" animBg="1"/>
      <p:bldP spid="8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" descr="http://gifok.net/images/2015/10/27/Birds_1_06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484784"/>
            <a:ext cx="2520280" cy="1737602"/>
          </a:xfrm>
          <a:prstGeom prst="rect">
            <a:avLst/>
          </a:prstGeom>
          <a:noFill/>
        </p:spPr>
      </p:pic>
      <p:sp>
        <p:nvSpPr>
          <p:cNvPr id="72" name="Прямоугольник 71"/>
          <p:cNvSpPr/>
          <p:nvPr/>
        </p:nvSpPr>
        <p:spPr>
          <a:xfrm>
            <a:off x="179512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0911" name="Object 15"/>
          <p:cNvGraphicFramePr>
            <a:graphicFrameLocks noChangeAspect="1"/>
          </p:cNvGraphicFramePr>
          <p:nvPr/>
        </p:nvGraphicFramePr>
        <p:xfrm>
          <a:off x="4862513" y="7939"/>
          <a:ext cx="2157759" cy="143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Формула" r:id="rId3" imgW="15240000" imgH="10058400" progId="Equation.3">
                  <p:embed/>
                </p:oleObj>
              </mc:Choice>
              <mc:Fallback>
                <p:oleObj name="Формула" r:id="rId3" imgW="15240000" imgH="10058400" progId="Equation.3">
                  <p:embed/>
                  <p:pic>
                    <p:nvPicPr>
                      <p:cNvPr id="0" name="Изображение 266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2513" y="7939"/>
                        <a:ext cx="2157759" cy="1438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347864" y="1916833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12"/>
          <p:cNvGrpSpPr/>
          <p:nvPr/>
        </p:nvGrpSpPr>
        <p:grpSpPr>
          <a:xfrm>
            <a:off x="3347864" y="1916828"/>
            <a:ext cx="2448272" cy="1127438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259854" y="2348883"/>
            <a:ext cx="896100" cy="916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5" imgW="8839200" imgH="9448800" progId="Equation.3">
                    <p:embed/>
                  </p:oleObj>
                </mc:Choice>
                <mc:Fallback>
                  <p:oleObj name="Формула" r:id="rId5" imgW="8839200" imgH="94488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59854" y="2348883"/>
                          <a:ext cx="896100" cy="91679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347864" y="1916832"/>
            <a:ext cx="2448272" cy="1127438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8" y="1916833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18"/>
          <p:cNvGrpSpPr/>
          <p:nvPr/>
        </p:nvGrpSpPr>
        <p:grpSpPr>
          <a:xfrm>
            <a:off x="683569" y="1904843"/>
            <a:ext cx="2448273" cy="1127440"/>
            <a:chOff x="2555776" y="2348880"/>
            <a:chExt cx="2304256" cy="101411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003825" y="2553973"/>
            <a:ext cx="1361567" cy="647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Формула" r:id="rId7" imgW="9753600" imgH="4876800" progId="Equation.3">
                    <p:embed/>
                  </p:oleObj>
                </mc:Choice>
                <mc:Fallback>
                  <p:oleObj name="Формула" r:id="rId7" imgW="9753600" imgH="4876800" progId="Equation.3">
                    <p:embed/>
                    <p:pic>
                      <p:nvPicPr>
                        <p:cNvPr id="0" name="Изображение 266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03825" y="2553973"/>
                          <a:ext cx="1361567" cy="6477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683568" y="1916832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83568" y="3212975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23"/>
          <p:cNvGrpSpPr/>
          <p:nvPr/>
        </p:nvGrpSpPr>
        <p:grpSpPr>
          <a:xfrm>
            <a:off x="683568" y="3208552"/>
            <a:ext cx="2448272" cy="1103348"/>
            <a:chOff x="2555776" y="2292543"/>
            <a:chExt cx="2304256" cy="992443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3067833" y="2426062"/>
            <a:ext cx="128014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Формула" r:id="rId9" imgW="9448800" imgH="4876800" progId="Equation.3">
                    <p:embed/>
                  </p:oleObj>
                </mc:Choice>
                <mc:Fallback>
                  <p:oleObj name="Формула" r:id="rId9" imgW="9448800" imgH="4876800" progId="Equation.3">
                    <p:embed/>
                    <p:pic>
                      <p:nvPicPr>
                        <p:cNvPr id="0" name="Изображение 266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67833" y="2426062"/>
                          <a:ext cx="1280142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Скругленный прямоугольник 46"/>
          <p:cNvSpPr/>
          <p:nvPr/>
        </p:nvSpPr>
        <p:spPr>
          <a:xfrm>
            <a:off x="3347864" y="3212975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28"/>
          <p:cNvGrpSpPr/>
          <p:nvPr/>
        </p:nvGrpSpPr>
        <p:grpSpPr>
          <a:xfrm>
            <a:off x="3347864" y="3212977"/>
            <a:ext cx="2448272" cy="1103672"/>
            <a:chOff x="2555776" y="2292270"/>
            <a:chExt cx="2304256" cy="992714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3131840" y="2486575"/>
            <a:ext cx="1152128" cy="582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Формула" r:id="rId11" imgW="8229600" imgH="4267200" progId="Equation.3">
                    <p:embed/>
                  </p:oleObj>
                </mc:Choice>
                <mc:Fallback>
                  <p:oleObj name="Формула" r:id="rId11" imgW="8229600" imgH="4267200" progId="Equation.3">
                    <p:embed/>
                    <p:pic>
                      <p:nvPicPr>
                        <p:cNvPr id="0" name="Изображение 266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31840" y="2486575"/>
                          <a:ext cx="1152128" cy="5829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Скругленный прямоугольник 72"/>
          <p:cNvSpPr/>
          <p:nvPr/>
        </p:nvSpPr>
        <p:spPr>
          <a:xfrm>
            <a:off x="683568" y="3212976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347864" y="3212976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зад 28">
            <a:hlinkClick r:id="rId13" action="ppaction://hlinksldjump" highlightClick="1"/>
          </p:cNvPr>
          <p:cNvSpPr/>
          <p:nvPr/>
        </p:nvSpPr>
        <p:spPr>
          <a:xfrm>
            <a:off x="1691680" y="6381328"/>
            <a:ext cx="792088" cy="288032"/>
          </a:xfrm>
          <a:prstGeom prst="actionButtonBackPrevious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3563888" y="6381328"/>
            <a:ext cx="792088" cy="288032"/>
          </a:xfrm>
          <a:prstGeom prst="actionButtonForwardNex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rId14" action="ppaction://hlinksldjump" highlightClick="1"/>
          </p:cNvPr>
          <p:cNvSpPr/>
          <p:nvPr/>
        </p:nvSpPr>
        <p:spPr>
          <a:xfrm>
            <a:off x="2627784" y="6381328"/>
            <a:ext cx="792088" cy="288032"/>
          </a:xfrm>
          <a:prstGeom prst="actionButtonInformation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2" grpId="0" animBg="1"/>
      <p:bldP spid="42" grpId="1" animBg="1"/>
      <p:bldP spid="47" grpId="0" animBg="1"/>
      <p:bldP spid="4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 descr="http://gifok.net/images/2015/10/27/Birds_1_06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484784"/>
            <a:ext cx="2520280" cy="1737602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3347864" y="3212977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12"/>
          <p:cNvGrpSpPr/>
          <p:nvPr/>
        </p:nvGrpSpPr>
        <p:grpSpPr>
          <a:xfrm>
            <a:off x="3347864" y="3140968"/>
            <a:ext cx="2448272" cy="1220166"/>
            <a:chOff x="2555776" y="2289095"/>
            <a:chExt cx="2304256" cy="1013095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165726" y="2289095"/>
            <a:ext cx="1058000" cy="1013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" name="Формула" r:id="rId3" imgW="8839200" imgH="9448800" progId="Equation.3">
                    <p:embed/>
                  </p:oleObj>
                </mc:Choice>
                <mc:Fallback>
                  <p:oleObj name="Формула" r:id="rId3" imgW="8839200" imgH="9448800" progId="Equation.3">
                    <p:embed/>
                    <p:pic>
                      <p:nvPicPr>
                        <p:cNvPr id="0" name="Изображение 276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65726" y="2289095"/>
                          <a:ext cx="1058000" cy="10130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347864" y="3212976"/>
            <a:ext cx="2448272" cy="1127438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8" y="1916833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18"/>
          <p:cNvGrpSpPr/>
          <p:nvPr/>
        </p:nvGrpSpPr>
        <p:grpSpPr>
          <a:xfrm>
            <a:off x="683569" y="1844825"/>
            <a:ext cx="2448273" cy="1224136"/>
            <a:chOff x="2555776" y="2294895"/>
            <a:chExt cx="2304256" cy="110108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" name="Object 1"/>
            <p:cNvGraphicFramePr>
              <a:graphicFrameLocks noChangeAspect="1"/>
            </p:cNvGraphicFramePr>
            <p:nvPr/>
          </p:nvGraphicFramePr>
          <p:xfrm>
            <a:off x="3231428" y="2294895"/>
            <a:ext cx="1018652" cy="1101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name="Формула" r:id="rId5" imgW="8534400" imgH="9448800" progId="Equation.3">
                    <p:embed/>
                  </p:oleObj>
                </mc:Choice>
                <mc:Fallback>
                  <p:oleObj name="Формула" r:id="rId5" imgW="8534400" imgH="9448800" progId="Equation.3">
                    <p:embed/>
                    <p:pic>
                      <p:nvPicPr>
                        <p:cNvPr id="0" name="Изображение 276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31428" y="2294895"/>
                          <a:ext cx="1018652" cy="110108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Скругленный прямоугольник 41"/>
          <p:cNvSpPr/>
          <p:nvPr/>
        </p:nvSpPr>
        <p:spPr>
          <a:xfrm>
            <a:off x="683568" y="1916832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3568" y="3212975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23"/>
          <p:cNvGrpSpPr/>
          <p:nvPr/>
        </p:nvGrpSpPr>
        <p:grpSpPr>
          <a:xfrm>
            <a:off x="683568" y="3147407"/>
            <a:ext cx="2448272" cy="1225252"/>
            <a:chOff x="2555776" y="2237545"/>
            <a:chExt cx="2304256" cy="110209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3233498" y="2237545"/>
            <a:ext cx="1016584" cy="1102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Формула" r:id="rId7" imgW="8534400" imgH="9448800" progId="Equation.3">
                    <p:embed/>
                  </p:oleObj>
                </mc:Choice>
                <mc:Fallback>
                  <p:oleObj name="Формула" r:id="rId7" imgW="8534400" imgH="9448800" progId="Equation.3">
                    <p:embed/>
                    <p:pic>
                      <p:nvPicPr>
                        <p:cNvPr id="0" name="Изображение 276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33498" y="2237545"/>
                          <a:ext cx="1016584" cy="110209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3347864" y="1916831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28"/>
          <p:cNvGrpSpPr/>
          <p:nvPr/>
        </p:nvGrpSpPr>
        <p:grpSpPr>
          <a:xfrm>
            <a:off x="3347864" y="1844824"/>
            <a:ext cx="2448272" cy="1180767"/>
            <a:chOff x="2555776" y="2227500"/>
            <a:chExt cx="2304256" cy="1062058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1"/>
            <p:cNvGraphicFramePr>
              <a:graphicFrameLocks noChangeAspect="1"/>
            </p:cNvGraphicFramePr>
            <p:nvPr/>
          </p:nvGraphicFramePr>
          <p:xfrm>
            <a:off x="3196529" y="2227500"/>
            <a:ext cx="985781" cy="1062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2" name="Формула" r:id="rId9" imgW="8534400" imgH="9448800" progId="Equation.3">
                    <p:embed/>
                  </p:oleObj>
                </mc:Choice>
                <mc:Fallback>
                  <p:oleObj name="Формула" r:id="rId9" imgW="8534400" imgH="9448800" progId="Equation.3">
                    <p:embed/>
                    <p:pic>
                      <p:nvPicPr>
                        <p:cNvPr id="0" name="Изображение 276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96529" y="2227500"/>
                          <a:ext cx="985781" cy="10620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Скругленный прямоугольник 56"/>
          <p:cNvSpPr/>
          <p:nvPr/>
        </p:nvSpPr>
        <p:spPr>
          <a:xfrm>
            <a:off x="683568" y="3212976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347864" y="1916832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79512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" name="Object 15"/>
          <p:cNvGraphicFramePr>
            <a:graphicFrameLocks noChangeAspect="1"/>
          </p:cNvGraphicFramePr>
          <p:nvPr/>
        </p:nvGraphicFramePr>
        <p:xfrm>
          <a:off x="4733925" y="50800"/>
          <a:ext cx="241617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Формула" r:id="rId11" imgW="17068800" imgH="9448800" progId="Equation.3">
                  <p:embed/>
                </p:oleObj>
              </mc:Choice>
              <mc:Fallback>
                <p:oleObj name="Формула" r:id="rId11" imgW="17068800" imgH="9448800" progId="Equation.3">
                  <p:embed/>
                  <p:pic>
                    <p:nvPicPr>
                      <p:cNvPr id="0" name="Изображение 2765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33925" y="50800"/>
                        <a:ext cx="2416175" cy="1350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Управляющая кнопка: назад 28">
            <a:hlinkClick r:id="rId13" action="ppaction://hlinksldjump" highlightClick="1"/>
          </p:cNvPr>
          <p:cNvSpPr/>
          <p:nvPr/>
        </p:nvSpPr>
        <p:spPr>
          <a:xfrm>
            <a:off x="1691680" y="6381328"/>
            <a:ext cx="792088" cy="288032"/>
          </a:xfrm>
          <a:prstGeom prst="actionButtonBackPrevious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3563888" y="6381328"/>
            <a:ext cx="792088" cy="288032"/>
          </a:xfrm>
          <a:prstGeom prst="actionButtonForwardNex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сведения 40">
            <a:hlinkClick r:id="rId14" action="ppaction://hlinksldjump" highlightClick="1"/>
          </p:cNvPr>
          <p:cNvSpPr/>
          <p:nvPr/>
        </p:nvSpPr>
        <p:spPr>
          <a:xfrm>
            <a:off x="2627784" y="6381328"/>
            <a:ext cx="792088" cy="288032"/>
          </a:xfrm>
          <a:prstGeom prst="actionButtonInformation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3" grpId="0" animBg="1"/>
      <p:bldP spid="43" grpId="1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6228184" y="5013176"/>
            <a:ext cx="1872208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13285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№1(а)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443413" y="549275"/>
          <a:ext cx="423068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2" imgW="25298400" imgH="4876800" progId="Equation.3">
                  <p:embed/>
                </p:oleObj>
              </mc:Choice>
              <mc:Fallback>
                <p:oleObj name="Формула" r:id="rId2" imgW="25298400" imgH="4876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3413" y="549275"/>
                        <a:ext cx="4230687" cy="769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Управляющая кнопка: назад 39">
            <a:hlinkClick r:id="rId4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80111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12"/>
          <p:cNvGrpSpPr/>
          <p:nvPr/>
        </p:nvGrpSpPr>
        <p:grpSpPr>
          <a:xfrm>
            <a:off x="5580112" y="1916832"/>
            <a:ext cx="2880319" cy="1537343"/>
            <a:chOff x="2555776" y="2348880"/>
            <a:chExt cx="2304256" cy="951688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2670988" y="2363178"/>
            <a:ext cx="2084389" cy="937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5" imgW="17373600" imgH="10972800" progId="Equation.3">
                    <p:embed/>
                  </p:oleObj>
                </mc:Choice>
                <mc:Fallback>
                  <p:oleObj name="Формула" r:id="rId5" imgW="17373600" imgH="109728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70988" y="2363178"/>
                          <a:ext cx="2084389" cy="9373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555775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18"/>
          <p:cNvGrpSpPr/>
          <p:nvPr/>
        </p:nvGrpSpPr>
        <p:grpSpPr>
          <a:xfrm>
            <a:off x="2555777" y="1916832"/>
            <a:ext cx="2880320" cy="1512169"/>
            <a:chOff x="2555776" y="2348880"/>
            <a:chExt cx="2304256" cy="1014113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2694285" y="2380787"/>
            <a:ext cx="1992927" cy="982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7" imgW="17373600" imgH="10972800" progId="Equation.3">
                    <p:embed/>
                  </p:oleObj>
                </mc:Choice>
                <mc:Fallback>
                  <p:oleObj name="Формула" r:id="rId7" imgW="17373600" imgH="109728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94285" y="2380787"/>
                          <a:ext cx="1992927" cy="9822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55775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2555775" y="3573017"/>
            <a:ext cx="2880319" cy="1512168"/>
            <a:chOff x="2555776" y="2292543"/>
            <a:chExt cx="2304256" cy="1014111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2728595" y="2304114"/>
            <a:ext cx="2100899" cy="1002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9" imgW="19812000" imgH="10972800" progId="Equation.3">
                    <p:embed/>
                  </p:oleObj>
                </mc:Choice>
                <mc:Fallback>
                  <p:oleObj name="Формула" r:id="rId9" imgW="19812000" imgH="109728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28595" y="2304114"/>
                          <a:ext cx="2100899" cy="10025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5580111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28"/>
          <p:cNvGrpSpPr/>
          <p:nvPr/>
        </p:nvGrpSpPr>
        <p:grpSpPr>
          <a:xfrm>
            <a:off x="5580112" y="3573015"/>
            <a:ext cx="2880320" cy="1512168"/>
            <a:chOff x="2555776" y="2292270"/>
            <a:chExt cx="2304256" cy="1014091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1"/>
            <p:cNvGraphicFramePr>
              <a:graphicFrameLocks noChangeAspect="1"/>
            </p:cNvGraphicFramePr>
            <p:nvPr/>
          </p:nvGraphicFramePr>
          <p:xfrm>
            <a:off x="2613382" y="2292270"/>
            <a:ext cx="2246650" cy="101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1" imgW="19812000" imgH="10972800" progId="Equation.3">
                    <p:embed/>
                  </p:oleObj>
                </mc:Choice>
                <mc:Fallback>
                  <p:oleObj name="Формула" r:id="rId11" imgW="19812000" imgH="109728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13382" y="2292270"/>
                          <a:ext cx="2246650" cy="10140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Скругленный прямоугольник 59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https://photosp.ru/images/2018/03/11/0_185430_83eee725_orig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3110919" cy="2204864"/>
          </a:xfrm>
          <a:prstGeom prst="rect">
            <a:avLst/>
          </a:prstGeom>
          <a:noFill/>
        </p:spPr>
      </p:pic>
      <p:pic>
        <p:nvPicPr>
          <p:cNvPr id="33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869160"/>
            <a:ext cx="3140273" cy="1988840"/>
          </a:xfrm>
          <a:prstGeom prst="rect">
            <a:avLst/>
          </a:prstGeom>
          <a:noFill/>
        </p:spPr>
      </p:pic>
      <p:sp>
        <p:nvSpPr>
          <p:cNvPr id="31" name="Управляющая кнопка: сведения 30">
            <a:hlinkClick r:id="rId15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9B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979712" y="692696"/>
            <a:ext cx="648072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38511" y="0"/>
            <a:ext cx="74054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произведение корней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уравнения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7" grpId="0" animBg="1"/>
      <p:bldP spid="47" grpId="1" animBg="1"/>
      <p:bldP spid="52" grpId="0" animBg="1"/>
      <p:bldP spid="52" grpId="1" animBg="1"/>
      <p:bldP spid="56" grpId="0" animBg="1"/>
      <p:bldP spid="5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Picture 2" descr="http://gifok.net/images/2015/10/27/Birds_1_06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484784"/>
            <a:ext cx="2520280" cy="173760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79512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15"/>
          <p:cNvGraphicFramePr>
            <a:graphicFrameLocks noChangeAspect="1"/>
          </p:cNvGraphicFramePr>
          <p:nvPr/>
        </p:nvGraphicFramePr>
        <p:xfrm>
          <a:off x="4497388" y="7938"/>
          <a:ext cx="2890837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Формула" r:id="rId3" imgW="20421600" imgH="10058400" progId="Equation.3">
                  <p:embed/>
                </p:oleObj>
              </mc:Choice>
              <mc:Fallback>
                <p:oleObj name="Формула" r:id="rId3" imgW="20421600" imgH="10058400" progId="Equation.3">
                  <p:embed/>
                  <p:pic>
                    <p:nvPicPr>
                      <p:cNvPr id="0" name="Изображение 286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7388" y="7938"/>
                        <a:ext cx="2890837" cy="1438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347864" y="3212977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12"/>
          <p:cNvGrpSpPr/>
          <p:nvPr/>
        </p:nvGrpSpPr>
        <p:grpSpPr>
          <a:xfrm>
            <a:off x="3347864" y="3141663"/>
            <a:ext cx="2448272" cy="1219200"/>
            <a:chOff x="2555776" y="2289672"/>
            <a:chExt cx="2304256" cy="1012293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5" name="Object 1"/>
            <p:cNvGraphicFramePr>
              <a:graphicFrameLocks noChangeAspect="1"/>
            </p:cNvGraphicFramePr>
            <p:nvPr/>
          </p:nvGraphicFramePr>
          <p:xfrm>
            <a:off x="3476316" y="2289672"/>
            <a:ext cx="436282" cy="1012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Формула" r:id="rId5" imgW="3657600" imgH="9448800" progId="Equation.3">
                    <p:embed/>
                  </p:oleObj>
                </mc:Choice>
                <mc:Fallback>
                  <p:oleObj name="Формула" r:id="rId5" imgW="3657600" imgH="9448800" progId="Equation.3">
                    <p:embed/>
                    <p:pic>
                      <p:nvPicPr>
                        <p:cNvPr id="0" name="Изображение 286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76316" y="2289672"/>
                          <a:ext cx="436282" cy="10122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Скругленный прямоугольник 35"/>
          <p:cNvSpPr/>
          <p:nvPr/>
        </p:nvSpPr>
        <p:spPr>
          <a:xfrm>
            <a:off x="3347864" y="3212976"/>
            <a:ext cx="2448272" cy="1127438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3568" y="1916833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18"/>
          <p:cNvGrpSpPr/>
          <p:nvPr/>
        </p:nvGrpSpPr>
        <p:grpSpPr>
          <a:xfrm>
            <a:off x="683569" y="1844676"/>
            <a:ext cx="2448273" cy="1223963"/>
            <a:chOff x="2555776" y="2294760"/>
            <a:chExt cx="2304256" cy="1100933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" name="Object 1"/>
            <p:cNvGraphicFramePr>
              <a:graphicFrameLocks noChangeAspect="1"/>
            </p:cNvGraphicFramePr>
            <p:nvPr/>
          </p:nvGraphicFramePr>
          <p:xfrm>
            <a:off x="3104723" y="2294760"/>
            <a:ext cx="1272988" cy="1100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Формула" r:id="rId7" imgW="10668000" imgH="9448800" progId="Equation.3">
                    <p:embed/>
                  </p:oleObj>
                </mc:Choice>
                <mc:Fallback>
                  <p:oleObj name="Формула" r:id="rId7" imgW="10668000" imgH="9448800" progId="Equation.3">
                    <p:embed/>
                    <p:pic>
                      <p:nvPicPr>
                        <p:cNvPr id="0" name="Изображение 286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04723" y="2294760"/>
                          <a:ext cx="1272988" cy="11009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Скругленный прямоугольник 41"/>
          <p:cNvSpPr/>
          <p:nvPr/>
        </p:nvSpPr>
        <p:spPr>
          <a:xfrm>
            <a:off x="683568" y="1916832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3568" y="3212975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23"/>
          <p:cNvGrpSpPr/>
          <p:nvPr/>
        </p:nvGrpSpPr>
        <p:grpSpPr>
          <a:xfrm>
            <a:off x="683568" y="3148012"/>
            <a:ext cx="2448272" cy="1223962"/>
            <a:chOff x="2555776" y="2238090"/>
            <a:chExt cx="2304256" cy="110093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3124148" y="2238090"/>
            <a:ext cx="1235635" cy="1100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Формула" r:id="rId9" imgW="10363200" imgH="9448800" progId="Equation.3">
                    <p:embed/>
                  </p:oleObj>
                </mc:Choice>
                <mc:Fallback>
                  <p:oleObj name="Формула" r:id="rId9" imgW="10363200" imgH="9448800" progId="Equation.3">
                    <p:embed/>
                    <p:pic>
                      <p:nvPicPr>
                        <p:cNvPr id="0" name="Изображение 286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24148" y="2238090"/>
                          <a:ext cx="1235635" cy="11009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3347864" y="1916831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28"/>
          <p:cNvGrpSpPr/>
          <p:nvPr/>
        </p:nvGrpSpPr>
        <p:grpSpPr>
          <a:xfrm>
            <a:off x="3347864" y="1844676"/>
            <a:ext cx="2448272" cy="1181101"/>
            <a:chOff x="2555776" y="2227366"/>
            <a:chExt cx="2304256" cy="1062358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3092328" y="2227366"/>
            <a:ext cx="1196789" cy="1062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7" name="Формула" r:id="rId11" imgW="10363200" imgH="9448800" progId="Equation.3">
                    <p:embed/>
                  </p:oleObj>
                </mc:Choice>
                <mc:Fallback>
                  <p:oleObj name="Формула" r:id="rId11" imgW="10363200" imgH="9448800" progId="Equation.3">
                    <p:embed/>
                    <p:pic>
                      <p:nvPicPr>
                        <p:cNvPr id="0" name="Изображение 286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92328" y="2227366"/>
                          <a:ext cx="1196789" cy="10623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683568" y="3212976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347864" y="1916832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зад 45">
            <a:hlinkClick r:id="rId13" action="ppaction://hlinksldjump" highlightClick="1"/>
          </p:cNvPr>
          <p:cNvSpPr/>
          <p:nvPr/>
        </p:nvSpPr>
        <p:spPr>
          <a:xfrm>
            <a:off x="1691680" y="6381328"/>
            <a:ext cx="792088" cy="288032"/>
          </a:xfrm>
          <a:prstGeom prst="actionButtonBackPrevious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3563888" y="6381328"/>
            <a:ext cx="792088" cy="288032"/>
          </a:xfrm>
          <a:prstGeom prst="actionButtonForwardNex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сведения 54">
            <a:hlinkClick r:id="rId14" action="ppaction://hlinksldjump" highlightClick="1"/>
          </p:cNvPr>
          <p:cNvSpPr/>
          <p:nvPr/>
        </p:nvSpPr>
        <p:spPr>
          <a:xfrm>
            <a:off x="2627784" y="6381328"/>
            <a:ext cx="792088" cy="288032"/>
          </a:xfrm>
          <a:prstGeom prst="actionButtonInformation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 descr="http://gifok.net/images/2015/10/27/Birds_1_06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484784"/>
            <a:ext cx="2520280" cy="173760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79512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15"/>
          <p:cNvGraphicFramePr>
            <a:graphicFrameLocks noChangeAspect="1"/>
          </p:cNvGraphicFramePr>
          <p:nvPr/>
        </p:nvGraphicFramePr>
        <p:xfrm>
          <a:off x="4497388" y="7938"/>
          <a:ext cx="2890837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Формула" r:id="rId3" imgW="20421600" imgH="10058400" progId="Equation.3">
                  <p:embed/>
                </p:oleObj>
              </mc:Choice>
              <mc:Fallback>
                <p:oleObj name="Формула" r:id="rId3" imgW="20421600" imgH="10058400" progId="Equation.3">
                  <p:embed/>
                  <p:pic>
                    <p:nvPicPr>
                      <p:cNvPr id="0" name="Изображение 296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7388" y="7938"/>
                        <a:ext cx="2890837" cy="1438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347864" y="3212977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12"/>
          <p:cNvGrpSpPr/>
          <p:nvPr/>
        </p:nvGrpSpPr>
        <p:grpSpPr>
          <a:xfrm>
            <a:off x="3347864" y="3141663"/>
            <a:ext cx="2448272" cy="1219200"/>
            <a:chOff x="2555776" y="2289672"/>
            <a:chExt cx="2304256" cy="1012293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5" name="Object 1"/>
            <p:cNvGraphicFramePr>
              <a:graphicFrameLocks noChangeAspect="1"/>
            </p:cNvGraphicFramePr>
            <p:nvPr/>
          </p:nvGraphicFramePr>
          <p:xfrm>
            <a:off x="3184963" y="2289672"/>
            <a:ext cx="1018988" cy="1012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8" name="Формула" r:id="rId5" imgW="8534400" imgH="9448800" progId="Equation.3">
                    <p:embed/>
                  </p:oleObj>
                </mc:Choice>
                <mc:Fallback>
                  <p:oleObj name="Формула" r:id="rId5" imgW="8534400" imgH="9448800" progId="Equation.3">
                    <p:embed/>
                    <p:pic>
                      <p:nvPicPr>
                        <p:cNvPr id="0" name="Изображение 296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84963" y="2289672"/>
                          <a:ext cx="1018988" cy="10122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Скругленный прямоугольник 36"/>
          <p:cNvSpPr/>
          <p:nvPr/>
        </p:nvSpPr>
        <p:spPr>
          <a:xfrm>
            <a:off x="3347864" y="3212976"/>
            <a:ext cx="2448272" cy="1127438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47864" y="1916833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8"/>
          <p:cNvGrpSpPr/>
          <p:nvPr/>
        </p:nvGrpSpPr>
        <p:grpSpPr>
          <a:xfrm>
            <a:off x="3347865" y="1844675"/>
            <a:ext cx="2448273" cy="1223963"/>
            <a:chOff x="2555776" y="2294759"/>
            <a:chExt cx="2304256" cy="1100933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231280" y="2294759"/>
            <a:ext cx="1017493" cy="1100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9" name="Формула" r:id="rId7" imgW="8534400" imgH="9448800" progId="Equation.3">
                    <p:embed/>
                  </p:oleObj>
                </mc:Choice>
                <mc:Fallback>
                  <p:oleObj name="Формула" r:id="rId7" imgW="8534400" imgH="9448800" progId="Equation.3">
                    <p:embed/>
                    <p:pic>
                      <p:nvPicPr>
                        <p:cNvPr id="0" name="Изображение 296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31280" y="2294759"/>
                          <a:ext cx="1017493" cy="11009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3347864" y="1916832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3568" y="3212975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23"/>
          <p:cNvGrpSpPr/>
          <p:nvPr/>
        </p:nvGrpSpPr>
        <p:grpSpPr>
          <a:xfrm>
            <a:off x="683568" y="3148013"/>
            <a:ext cx="2448272" cy="1223962"/>
            <a:chOff x="2555776" y="2238091"/>
            <a:chExt cx="2304256" cy="110093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233218" y="2238091"/>
            <a:ext cx="1017495" cy="1100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0" name="Формула" r:id="rId9" imgW="8534400" imgH="9448800" progId="Equation.3">
                    <p:embed/>
                  </p:oleObj>
                </mc:Choice>
                <mc:Fallback>
                  <p:oleObj name="Формула" r:id="rId9" imgW="8534400" imgH="9448800" progId="Equation.3">
                    <p:embed/>
                    <p:pic>
                      <p:nvPicPr>
                        <p:cNvPr id="0" name="Изображение 296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33218" y="2238091"/>
                          <a:ext cx="1017495" cy="11009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683568" y="1916831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28"/>
          <p:cNvGrpSpPr/>
          <p:nvPr/>
        </p:nvGrpSpPr>
        <p:grpSpPr>
          <a:xfrm>
            <a:off x="683568" y="1844675"/>
            <a:ext cx="2448272" cy="1181100"/>
            <a:chOff x="2555776" y="2227365"/>
            <a:chExt cx="2304256" cy="1062357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3198854" y="2227365"/>
            <a:ext cx="984623" cy="1062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1" name="Формула" r:id="rId11" imgW="8534400" imgH="9448800" progId="Equation.3">
                    <p:embed/>
                  </p:oleObj>
                </mc:Choice>
                <mc:Fallback>
                  <p:oleObj name="Формула" r:id="rId11" imgW="8534400" imgH="9448800" progId="Equation.3">
                    <p:embed/>
                    <p:pic>
                      <p:nvPicPr>
                        <p:cNvPr id="0" name="Изображение 297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98854" y="2227365"/>
                          <a:ext cx="984623" cy="10623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Скругленный прямоугольник 57"/>
          <p:cNvSpPr/>
          <p:nvPr/>
        </p:nvSpPr>
        <p:spPr>
          <a:xfrm>
            <a:off x="683568" y="3212976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83568" y="1916832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зад 38">
            <a:hlinkClick r:id="rId13" action="ppaction://hlinksldjump" highlightClick="1"/>
          </p:cNvPr>
          <p:cNvSpPr/>
          <p:nvPr/>
        </p:nvSpPr>
        <p:spPr>
          <a:xfrm>
            <a:off x="1691680" y="6381328"/>
            <a:ext cx="792088" cy="288032"/>
          </a:xfrm>
          <a:prstGeom prst="actionButtonBackPrevious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3563888" y="6381328"/>
            <a:ext cx="792088" cy="288032"/>
          </a:xfrm>
          <a:prstGeom prst="actionButtonForwardNex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сведения 46">
            <a:hlinkClick r:id="rId14" action="ppaction://hlinksldjump" highlightClick="1"/>
          </p:cNvPr>
          <p:cNvSpPr/>
          <p:nvPr/>
        </p:nvSpPr>
        <p:spPr>
          <a:xfrm>
            <a:off x="2627784" y="6381328"/>
            <a:ext cx="792088" cy="288032"/>
          </a:xfrm>
          <a:prstGeom prst="actionButtonInformation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8" grpId="0" animBg="1"/>
      <p:bldP spid="38" grpId="1" animBg="1"/>
      <p:bldP spid="46" grpId="0" animBg="1"/>
      <p:bldP spid="46" grpId="1" animBg="1"/>
      <p:bldP spid="54" grpId="0" animBg="1"/>
      <p:bldP spid="5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2" descr="http://gifok.net/images/2015/10/27/Birds_1_06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484784"/>
            <a:ext cx="2520280" cy="173760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79512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15"/>
          <p:cNvGraphicFramePr>
            <a:graphicFrameLocks noChangeAspect="1"/>
          </p:cNvGraphicFramePr>
          <p:nvPr/>
        </p:nvGraphicFramePr>
        <p:xfrm>
          <a:off x="4605338" y="7938"/>
          <a:ext cx="2674937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Формула" r:id="rId3" imgW="18897600" imgH="10058400" progId="Equation.3">
                  <p:embed/>
                </p:oleObj>
              </mc:Choice>
              <mc:Fallback>
                <p:oleObj name="Формула" r:id="rId3" imgW="18897600" imgH="10058400" progId="Equation.3">
                  <p:embed/>
                  <p:pic>
                    <p:nvPicPr>
                      <p:cNvPr id="0" name="Изображение 307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5338" y="7938"/>
                        <a:ext cx="2674937" cy="1438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3347864" y="3212977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12"/>
          <p:cNvGrpSpPr/>
          <p:nvPr/>
        </p:nvGrpSpPr>
        <p:grpSpPr>
          <a:xfrm>
            <a:off x="3347864" y="3141663"/>
            <a:ext cx="2448272" cy="1219200"/>
            <a:chOff x="2555776" y="2289672"/>
            <a:chExt cx="2304256" cy="1012293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1"/>
            <p:cNvGraphicFramePr>
              <a:graphicFrameLocks noChangeAspect="1"/>
            </p:cNvGraphicFramePr>
            <p:nvPr/>
          </p:nvGraphicFramePr>
          <p:xfrm>
            <a:off x="3057963" y="2289672"/>
            <a:ext cx="1272988" cy="1012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2" name="Формула" r:id="rId5" imgW="10668000" imgH="9448800" progId="Equation.3">
                    <p:embed/>
                  </p:oleObj>
                </mc:Choice>
                <mc:Fallback>
                  <p:oleObj name="Формула" r:id="rId5" imgW="10668000" imgH="9448800" progId="Equation.3">
                    <p:embed/>
                    <p:pic>
                      <p:nvPicPr>
                        <p:cNvPr id="0" name="Изображение 307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57963" y="2289672"/>
                          <a:ext cx="1272988" cy="10122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Скругленный прямоугольник 37"/>
          <p:cNvSpPr/>
          <p:nvPr/>
        </p:nvSpPr>
        <p:spPr>
          <a:xfrm>
            <a:off x="3347864" y="3212976"/>
            <a:ext cx="2448272" cy="1127438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3568" y="1916833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8"/>
          <p:cNvGrpSpPr/>
          <p:nvPr/>
        </p:nvGrpSpPr>
        <p:grpSpPr>
          <a:xfrm>
            <a:off x="683569" y="1844675"/>
            <a:ext cx="2448273" cy="1223963"/>
            <a:chOff x="2555776" y="2294759"/>
            <a:chExt cx="2304256" cy="110093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231723" y="2294759"/>
            <a:ext cx="1018988" cy="1100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Формула" r:id="rId7" imgW="8534400" imgH="9448800" progId="Equation.3">
                    <p:embed/>
                  </p:oleObj>
                </mc:Choice>
                <mc:Fallback>
                  <p:oleObj name="Формула" r:id="rId7" imgW="8534400" imgH="9448800" progId="Equation.3">
                    <p:embed/>
                    <p:pic>
                      <p:nvPicPr>
                        <p:cNvPr id="0" name="Изображение 307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31723" y="2294759"/>
                          <a:ext cx="1018988" cy="11009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83568" y="1916832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347864" y="1916831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23"/>
          <p:cNvGrpSpPr/>
          <p:nvPr/>
        </p:nvGrpSpPr>
        <p:grpSpPr>
          <a:xfrm>
            <a:off x="3347864" y="1852613"/>
            <a:ext cx="2448272" cy="1223962"/>
            <a:chOff x="2555776" y="2238760"/>
            <a:chExt cx="2304256" cy="110093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232775" y="2238760"/>
            <a:ext cx="1017495" cy="1100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4" name="Формула" r:id="rId9" imgW="8534400" imgH="9448800" progId="Equation.3">
                    <p:embed/>
                  </p:oleObj>
                </mc:Choice>
                <mc:Fallback>
                  <p:oleObj name="Формула" r:id="rId9" imgW="8534400" imgH="9448800" progId="Equation.3">
                    <p:embed/>
                    <p:pic>
                      <p:nvPicPr>
                        <p:cNvPr id="0" name="Изображение 307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32775" y="2238760"/>
                          <a:ext cx="1017495" cy="11009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683568" y="3212975"/>
            <a:ext cx="2448272" cy="112743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28"/>
          <p:cNvGrpSpPr/>
          <p:nvPr/>
        </p:nvGrpSpPr>
        <p:grpSpPr>
          <a:xfrm>
            <a:off x="683568" y="3140075"/>
            <a:ext cx="2448272" cy="1181100"/>
            <a:chOff x="2555776" y="2226696"/>
            <a:chExt cx="2304256" cy="1062357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3198854" y="2226696"/>
            <a:ext cx="984623" cy="1062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5" name="Формула" r:id="rId11" imgW="8534400" imgH="9448800" progId="Equation.3">
                    <p:embed/>
                  </p:oleObj>
                </mc:Choice>
                <mc:Fallback>
                  <p:oleObj name="Формула" r:id="rId11" imgW="8534400" imgH="9448800" progId="Equation.3">
                    <p:embed/>
                    <p:pic>
                      <p:nvPicPr>
                        <p:cNvPr id="0" name="Изображение 307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98854" y="2226696"/>
                          <a:ext cx="984623" cy="10623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Скругленный прямоугольник 71"/>
          <p:cNvSpPr/>
          <p:nvPr/>
        </p:nvSpPr>
        <p:spPr>
          <a:xfrm>
            <a:off x="3347864" y="1916832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83568" y="3212976"/>
            <a:ext cx="2448272" cy="112743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зад 29">
            <a:hlinkClick r:id="rId13" action="ppaction://hlinksldjump" highlightClick="1"/>
          </p:cNvPr>
          <p:cNvSpPr/>
          <p:nvPr/>
        </p:nvSpPr>
        <p:spPr>
          <a:xfrm>
            <a:off x="1691680" y="6381328"/>
            <a:ext cx="792088" cy="288032"/>
          </a:xfrm>
          <a:prstGeom prst="actionButtonBackPrevious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rId14" action="ppaction://hlinksldjump" highlightClick="1"/>
          </p:cNvPr>
          <p:cNvSpPr/>
          <p:nvPr/>
        </p:nvSpPr>
        <p:spPr>
          <a:xfrm>
            <a:off x="2627784" y="6381328"/>
            <a:ext cx="792088" cy="288032"/>
          </a:xfrm>
          <a:prstGeom prst="actionButtonInformation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9" grpId="0" animBg="1"/>
      <p:bldP spid="39" grpId="1" animBg="1"/>
      <p:bldP spid="45" grpId="0" animBg="1"/>
      <p:bldP spid="45" grpId="1" animBg="1"/>
      <p:bldP spid="50" grpId="0" animBg="1"/>
      <p:bldP spid="5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№7(а)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3040" y="116632"/>
            <a:ext cx="8640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многочлен: 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00404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414" name="Object 14"/>
          <p:cNvGraphicFramePr>
            <a:graphicFrameLocks noChangeAspect="1"/>
          </p:cNvGraphicFramePr>
          <p:nvPr/>
        </p:nvGraphicFramePr>
        <p:xfrm>
          <a:off x="3976688" y="646113"/>
          <a:ext cx="40513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Формула" r:id="rId4" imgW="23164800" imgH="5486400" progId="Equation.3">
                  <p:embed/>
                </p:oleObj>
              </mc:Choice>
              <mc:Fallback>
                <p:oleObj name="Формула" r:id="rId4" imgW="23164800" imgH="5486400" progId="Equation.3">
                  <p:embed/>
                  <p:pic>
                    <p:nvPicPr>
                      <p:cNvPr id="0" name="Изображение 3174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6688" y="646113"/>
                        <a:ext cx="4051300" cy="850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" descr="https://www.metod-kopilka.ru/images/doc/70/71117/hello_html_m16f9a46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6506" y="4193704"/>
            <a:ext cx="2067494" cy="2664296"/>
          </a:xfrm>
          <a:prstGeom prst="rect">
            <a:avLst/>
          </a:prstGeom>
          <a:noFill/>
        </p:spPr>
      </p:pic>
      <p:sp>
        <p:nvSpPr>
          <p:cNvPr id="73" name="Скругленный прямоугольник 72"/>
          <p:cNvSpPr/>
          <p:nvPr/>
        </p:nvSpPr>
        <p:spPr>
          <a:xfrm>
            <a:off x="2627784" y="2852936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12"/>
          <p:cNvGrpSpPr/>
          <p:nvPr/>
        </p:nvGrpSpPr>
        <p:grpSpPr>
          <a:xfrm>
            <a:off x="2627785" y="2830512"/>
            <a:ext cx="5040561" cy="830876"/>
            <a:chOff x="2555776" y="2303041"/>
            <a:chExt cx="2304256" cy="981943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1"/>
            <p:cNvGraphicFramePr>
              <a:graphicFrameLocks noChangeAspect="1"/>
            </p:cNvGraphicFramePr>
            <p:nvPr/>
          </p:nvGraphicFramePr>
          <p:xfrm>
            <a:off x="2831332" y="2303041"/>
            <a:ext cx="1719217" cy="904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6" name="Формула" r:id="rId7" imgW="25603200" imgH="5181600" progId="Equation.3">
                    <p:embed/>
                  </p:oleObj>
                </mc:Choice>
                <mc:Fallback>
                  <p:oleObj name="Формула" r:id="rId7" imgW="25603200" imgH="5181600" progId="Equation.3">
                    <p:embed/>
                    <p:pic>
                      <p:nvPicPr>
                        <p:cNvPr id="0" name="Изображение 317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31332" y="2303041"/>
                          <a:ext cx="1719217" cy="9042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Скругленный прямоугольник 76"/>
          <p:cNvSpPr/>
          <p:nvPr/>
        </p:nvSpPr>
        <p:spPr>
          <a:xfrm>
            <a:off x="2627784" y="2852936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627782" y="4581128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Группа 18"/>
          <p:cNvGrpSpPr/>
          <p:nvPr/>
        </p:nvGrpSpPr>
        <p:grpSpPr>
          <a:xfrm>
            <a:off x="2627783" y="4581130"/>
            <a:ext cx="5040561" cy="814783"/>
            <a:chOff x="2555776" y="2348880"/>
            <a:chExt cx="2304256" cy="1043167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1" name="Object 1"/>
            <p:cNvGraphicFramePr>
              <a:graphicFrameLocks noChangeAspect="1"/>
            </p:cNvGraphicFramePr>
            <p:nvPr/>
          </p:nvGraphicFramePr>
          <p:xfrm>
            <a:off x="3108555" y="2412393"/>
            <a:ext cx="1197428" cy="979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7" name="Формула" r:id="rId9" imgW="17068800" imgH="5181600" progId="Equation.3">
                    <p:embed/>
                  </p:oleObj>
                </mc:Choice>
                <mc:Fallback>
                  <p:oleObj name="Формула" r:id="rId9" imgW="17068800" imgH="5181600" progId="Equation.3">
                    <p:embed/>
                    <p:pic>
                      <p:nvPicPr>
                        <p:cNvPr id="0" name="Изображение 317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08555" y="2412393"/>
                          <a:ext cx="1197428" cy="9796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Скругленный прямоугольник 81"/>
          <p:cNvSpPr/>
          <p:nvPr/>
        </p:nvSpPr>
        <p:spPr>
          <a:xfrm>
            <a:off x="2627784" y="4581128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2627784" y="3717031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Группа 23"/>
          <p:cNvGrpSpPr/>
          <p:nvPr/>
        </p:nvGrpSpPr>
        <p:grpSpPr>
          <a:xfrm>
            <a:off x="2627784" y="3695699"/>
            <a:ext cx="5040560" cy="803102"/>
            <a:chOff x="2555776" y="2256776"/>
            <a:chExt cx="2304256" cy="1028210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1"/>
            <p:cNvGraphicFramePr>
              <a:graphicFrameLocks noChangeAspect="1"/>
            </p:cNvGraphicFramePr>
            <p:nvPr/>
          </p:nvGraphicFramePr>
          <p:xfrm>
            <a:off x="2854555" y="2256776"/>
            <a:ext cx="1707605" cy="977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8" name="Формула" r:id="rId11" imgW="26517600" imgH="5181600" progId="Equation.3">
                    <p:embed/>
                  </p:oleObj>
                </mc:Choice>
                <mc:Fallback>
                  <p:oleObj name="Формула" r:id="rId11" imgW="26517600" imgH="5181600" progId="Equation.3">
                    <p:embed/>
                    <p:pic>
                      <p:nvPicPr>
                        <p:cNvPr id="0" name="Изображение 317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54555" y="2256776"/>
                          <a:ext cx="1707605" cy="9776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Скругленный прямоугольник 86"/>
          <p:cNvSpPr/>
          <p:nvPr/>
        </p:nvSpPr>
        <p:spPr>
          <a:xfrm>
            <a:off x="2627784" y="1988839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Группа 28"/>
          <p:cNvGrpSpPr/>
          <p:nvPr/>
        </p:nvGrpSpPr>
        <p:grpSpPr>
          <a:xfrm>
            <a:off x="2627784" y="1966914"/>
            <a:ext cx="5040560" cy="782139"/>
            <a:chOff x="2555776" y="2283632"/>
            <a:chExt cx="2304256" cy="1001352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0" name="Object 1"/>
            <p:cNvGraphicFramePr>
              <a:graphicFrameLocks noChangeAspect="1"/>
            </p:cNvGraphicFramePr>
            <p:nvPr/>
          </p:nvGraphicFramePr>
          <p:xfrm>
            <a:off x="2833509" y="2283632"/>
            <a:ext cx="1746795" cy="979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9" name="Формула" r:id="rId13" imgW="26517600" imgH="5181600" progId="Equation.3">
                    <p:embed/>
                  </p:oleObj>
                </mc:Choice>
                <mc:Fallback>
                  <p:oleObj name="Формула" r:id="rId13" imgW="26517600" imgH="5181600" progId="Equation.3">
                    <p:embed/>
                    <p:pic>
                      <p:nvPicPr>
                        <p:cNvPr id="0" name="Изображение 317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33509" y="2283632"/>
                          <a:ext cx="1746795" cy="9796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" name="Скругленный прямоугольник 90"/>
          <p:cNvSpPr/>
          <p:nvPr/>
        </p:nvSpPr>
        <p:spPr>
          <a:xfrm>
            <a:off x="2627784" y="371703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2627784" y="1988840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8" grpId="0" animBg="1"/>
      <p:bldP spid="78" grpId="1" animBg="1"/>
      <p:bldP spid="83" grpId="0" animBg="1"/>
      <p:bldP spid="83" grpId="1" animBg="1"/>
      <p:bldP spid="87" grpId="0" animBg="1"/>
      <p:bldP spid="8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№7(б)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2" descr="https://www.metod-kopilka.ru/images/doc/70/71117/hello_html_m16f9a46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6506" y="4193704"/>
            <a:ext cx="2067494" cy="2664296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503040" y="116632"/>
            <a:ext cx="8640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многочлен: 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14"/>
          <p:cNvGraphicFramePr>
            <a:graphicFrameLocks noChangeAspect="1"/>
          </p:cNvGraphicFramePr>
          <p:nvPr/>
        </p:nvGraphicFramePr>
        <p:xfrm>
          <a:off x="4268788" y="646113"/>
          <a:ext cx="34655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Формула" r:id="rId4" imgW="19812000" imgH="5486400" progId="Equation.3">
                  <p:embed/>
                </p:oleObj>
              </mc:Choice>
              <mc:Fallback>
                <p:oleObj name="Формула" r:id="rId4" imgW="19812000" imgH="5486400" progId="Equation.3">
                  <p:embed/>
                  <p:pic>
                    <p:nvPicPr>
                      <p:cNvPr id="0" name="Изображение 3276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8788" y="646113"/>
                        <a:ext cx="3465512" cy="850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2627784" y="2852936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2"/>
          <p:cNvGrpSpPr/>
          <p:nvPr/>
        </p:nvGrpSpPr>
        <p:grpSpPr>
          <a:xfrm>
            <a:off x="2627784" y="2830513"/>
            <a:ext cx="5040560" cy="830877"/>
            <a:chOff x="2555776" y="2303040"/>
            <a:chExt cx="2304256" cy="98194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873424" y="2303040"/>
            <a:ext cx="1667691" cy="904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0" name="Формула" r:id="rId6" imgW="23469600" imgH="5181600" progId="Equation.3">
                    <p:embed/>
                  </p:oleObj>
                </mc:Choice>
                <mc:Fallback>
                  <p:oleObj name="Формула" r:id="rId6" imgW="23469600" imgH="5181600" progId="Equation.3">
                    <p:embed/>
                    <p:pic>
                      <p:nvPicPr>
                        <p:cNvPr id="0" name="Изображение 327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73424" y="2303040"/>
                          <a:ext cx="1667691" cy="9042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2627784" y="2852936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627782" y="1988840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18"/>
          <p:cNvGrpSpPr/>
          <p:nvPr/>
        </p:nvGrpSpPr>
        <p:grpSpPr>
          <a:xfrm>
            <a:off x="2627783" y="1988841"/>
            <a:ext cx="5040561" cy="814684"/>
            <a:chOff x="2555776" y="2348880"/>
            <a:chExt cx="2304256" cy="104304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985184" y="2412266"/>
            <a:ext cx="1445623" cy="979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1" name="Формула" r:id="rId8" imgW="22250400" imgH="5181600" progId="Equation.3">
                    <p:embed/>
                  </p:oleObj>
                </mc:Choice>
                <mc:Fallback>
                  <p:oleObj name="Формула" r:id="rId8" imgW="22250400" imgH="5181600" progId="Equation.3">
                    <p:embed/>
                    <p:pic>
                      <p:nvPicPr>
                        <p:cNvPr id="0" name="Изображение 327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85184" y="2412266"/>
                          <a:ext cx="1445623" cy="9796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627784" y="1988840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27784" y="4581127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23"/>
          <p:cNvGrpSpPr/>
          <p:nvPr/>
        </p:nvGrpSpPr>
        <p:grpSpPr>
          <a:xfrm>
            <a:off x="2627784" y="4559300"/>
            <a:ext cx="5040560" cy="803595"/>
            <a:chOff x="2555776" y="2256144"/>
            <a:chExt cx="2304256" cy="1028842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1"/>
            <p:cNvGraphicFramePr>
              <a:graphicFrameLocks noChangeAspect="1"/>
            </p:cNvGraphicFramePr>
            <p:nvPr/>
          </p:nvGraphicFramePr>
          <p:xfrm>
            <a:off x="2867618" y="2256144"/>
            <a:ext cx="1711960" cy="977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2" name="Формула" r:id="rId10" imgW="26212800" imgH="5181600" progId="Equation.3">
                    <p:embed/>
                  </p:oleObj>
                </mc:Choice>
                <mc:Fallback>
                  <p:oleObj name="Формула" r:id="rId10" imgW="26212800" imgH="5181600" progId="Equation.3">
                    <p:embed/>
                    <p:pic>
                      <p:nvPicPr>
                        <p:cNvPr id="0" name="Изображение 327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67618" y="2256144"/>
                          <a:ext cx="1711960" cy="9776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Скругленный прямоугольник 54"/>
          <p:cNvSpPr/>
          <p:nvPr/>
        </p:nvSpPr>
        <p:spPr>
          <a:xfrm>
            <a:off x="2627784" y="3717031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28"/>
          <p:cNvGrpSpPr/>
          <p:nvPr/>
        </p:nvGrpSpPr>
        <p:grpSpPr>
          <a:xfrm>
            <a:off x="2627784" y="3694114"/>
            <a:ext cx="5040560" cy="783129"/>
            <a:chOff x="2555776" y="2282364"/>
            <a:chExt cx="2304256" cy="10026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1"/>
            <p:cNvGraphicFramePr>
              <a:graphicFrameLocks noChangeAspect="1"/>
            </p:cNvGraphicFramePr>
            <p:nvPr/>
          </p:nvGraphicFramePr>
          <p:xfrm>
            <a:off x="2843669" y="2282364"/>
            <a:ext cx="1727200" cy="979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" name="Формула" r:id="rId12" imgW="26212800" imgH="5181600" progId="Equation.3">
                    <p:embed/>
                  </p:oleObj>
                </mc:Choice>
                <mc:Fallback>
                  <p:oleObj name="Формула" r:id="rId12" imgW="26212800" imgH="5181600" progId="Equation.3">
                    <p:embed/>
                    <p:pic>
                      <p:nvPicPr>
                        <p:cNvPr id="0" name="Изображение 327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43669" y="2282364"/>
                          <a:ext cx="1727200" cy="9796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Скругленный прямоугольник 59"/>
          <p:cNvSpPr/>
          <p:nvPr/>
        </p:nvSpPr>
        <p:spPr>
          <a:xfrm>
            <a:off x="2627784" y="4581128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627784" y="371703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0404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1" grpId="0" animBg="1"/>
      <p:bldP spid="51" grpId="1" animBg="1"/>
      <p:bldP spid="55" grpId="0" animBg="1"/>
      <p:bldP spid="5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№7(в)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2" descr="https://www.metod-kopilka.ru/images/doc/70/71117/hello_html_m16f9a46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6506" y="4193704"/>
            <a:ext cx="2067494" cy="2664296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503040" y="116632"/>
            <a:ext cx="8640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многочлен: 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14"/>
          <p:cNvGraphicFramePr>
            <a:graphicFrameLocks noChangeAspect="1"/>
          </p:cNvGraphicFramePr>
          <p:nvPr/>
        </p:nvGraphicFramePr>
        <p:xfrm>
          <a:off x="4268788" y="646113"/>
          <a:ext cx="34655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Формула" r:id="rId4" imgW="19812000" imgH="5486400" progId="Equation.3">
                  <p:embed/>
                </p:oleObj>
              </mc:Choice>
              <mc:Fallback>
                <p:oleObj name="Формула" r:id="rId4" imgW="19812000" imgH="5486400" progId="Equation.3">
                  <p:embed/>
                  <p:pic>
                    <p:nvPicPr>
                      <p:cNvPr id="0" name="Изображение 3379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8788" y="646113"/>
                        <a:ext cx="3465512" cy="850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2627784" y="2852936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2"/>
          <p:cNvGrpSpPr/>
          <p:nvPr/>
        </p:nvGrpSpPr>
        <p:grpSpPr>
          <a:xfrm>
            <a:off x="2627784" y="2830512"/>
            <a:ext cx="5040560" cy="830877"/>
            <a:chOff x="2555776" y="2303040"/>
            <a:chExt cx="2304256" cy="98194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840766" y="2303040"/>
            <a:ext cx="1733006" cy="904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4" name="Формула" r:id="rId6" imgW="24384000" imgH="5181600" progId="Equation.3">
                    <p:embed/>
                  </p:oleObj>
                </mc:Choice>
                <mc:Fallback>
                  <p:oleObj name="Формула" r:id="rId6" imgW="24384000" imgH="5181600" progId="Equation.3">
                    <p:embed/>
                    <p:pic>
                      <p:nvPicPr>
                        <p:cNvPr id="0" name="Изображение 337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40766" y="2303040"/>
                          <a:ext cx="1733006" cy="9042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2627784" y="2852936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627782" y="1988840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18"/>
          <p:cNvGrpSpPr/>
          <p:nvPr/>
        </p:nvGrpSpPr>
        <p:grpSpPr>
          <a:xfrm>
            <a:off x="2627783" y="1988842"/>
            <a:ext cx="5040561" cy="814684"/>
            <a:chOff x="2555776" y="2348880"/>
            <a:chExt cx="2304256" cy="104304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853104" y="2412266"/>
            <a:ext cx="1709783" cy="979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5" name="Формула" r:id="rId8" imgW="24384000" imgH="5181600" progId="Equation.3">
                    <p:embed/>
                  </p:oleObj>
                </mc:Choice>
                <mc:Fallback>
                  <p:oleObj name="Формула" r:id="rId8" imgW="24384000" imgH="5181600" progId="Equation.3">
                    <p:embed/>
                    <p:pic>
                      <p:nvPicPr>
                        <p:cNvPr id="0" name="Изображение 337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53104" y="2412266"/>
                          <a:ext cx="1709783" cy="9796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627784" y="1988840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27784" y="3717031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2627784" y="3695699"/>
            <a:ext cx="5040560" cy="803100"/>
            <a:chOff x="2555776" y="2256778"/>
            <a:chExt cx="2304256" cy="1028208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2927852" y="2256778"/>
            <a:ext cx="1592943" cy="977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6" name="Формула" r:id="rId10" imgW="24384000" imgH="5181600" progId="Equation.3">
                    <p:embed/>
                  </p:oleObj>
                </mc:Choice>
                <mc:Fallback>
                  <p:oleObj name="Формула" r:id="rId10" imgW="24384000" imgH="5181600" progId="Equation.3">
                    <p:embed/>
                    <p:pic>
                      <p:nvPicPr>
                        <p:cNvPr id="0" name="Изображение 337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27852" y="2256778"/>
                          <a:ext cx="1592943" cy="9776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Скругленный прямоугольник 56"/>
          <p:cNvSpPr/>
          <p:nvPr/>
        </p:nvSpPr>
        <p:spPr>
          <a:xfrm>
            <a:off x="2627784" y="4581127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2627784" y="4559300"/>
            <a:ext cx="5040560" cy="782041"/>
            <a:chOff x="2555776" y="2283758"/>
            <a:chExt cx="2304256" cy="1001226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844395" y="2283758"/>
            <a:ext cx="1726474" cy="979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7" name="Формула" r:id="rId12" imgW="26212800" imgH="5181600" progId="Equation.3">
                    <p:embed/>
                  </p:oleObj>
                </mc:Choice>
                <mc:Fallback>
                  <p:oleObj name="Формула" r:id="rId12" imgW="26212800" imgH="5181600" progId="Equation.3">
                    <p:embed/>
                    <p:pic>
                      <p:nvPicPr>
                        <p:cNvPr id="0" name="Изображение 337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44395" y="2283758"/>
                          <a:ext cx="1726474" cy="9796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Скругленный прямоугольник 76"/>
          <p:cNvSpPr/>
          <p:nvPr/>
        </p:nvSpPr>
        <p:spPr>
          <a:xfrm>
            <a:off x="2627784" y="371703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627784" y="4581128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зад 30">
            <a:hlinkClick r:id="rId14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0404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№7(г)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Picture 2" descr="https://www.metod-kopilka.ru/images/doc/70/71117/hello_html_m16f9a46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6506" y="4193704"/>
            <a:ext cx="2067494" cy="2664296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503040" y="116632"/>
            <a:ext cx="8640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многочлен: 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3870325" y="646113"/>
          <a:ext cx="4264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Формула" r:id="rId4" imgW="24384000" imgH="5486400" progId="Equation.3">
                  <p:embed/>
                </p:oleObj>
              </mc:Choice>
              <mc:Fallback>
                <p:oleObj name="Формула" r:id="rId4" imgW="24384000" imgH="5486400" progId="Equation.3">
                  <p:embed/>
                  <p:pic>
                    <p:nvPicPr>
                      <p:cNvPr id="0" name="Изображение 3481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0325" y="646113"/>
                        <a:ext cx="4264025" cy="850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Скругленный прямоугольник 37"/>
          <p:cNvSpPr/>
          <p:nvPr/>
        </p:nvSpPr>
        <p:spPr>
          <a:xfrm>
            <a:off x="2627784" y="2852936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12"/>
          <p:cNvGrpSpPr/>
          <p:nvPr/>
        </p:nvGrpSpPr>
        <p:grpSpPr>
          <a:xfrm>
            <a:off x="2627784" y="2830512"/>
            <a:ext cx="5040560" cy="830878"/>
            <a:chOff x="2555776" y="2303039"/>
            <a:chExt cx="2304256" cy="98194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787063" y="2303039"/>
            <a:ext cx="1840411" cy="906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" name="Формула" r:id="rId6" imgW="25908000" imgH="5181600" progId="Equation.3">
                    <p:embed/>
                  </p:oleObj>
                </mc:Choice>
                <mc:Fallback>
                  <p:oleObj name="Формула" r:id="rId6" imgW="25908000" imgH="5181600" progId="Equation.3">
                    <p:embed/>
                    <p:pic>
                      <p:nvPicPr>
                        <p:cNvPr id="0" name="Изображение 348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87063" y="2303039"/>
                          <a:ext cx="1840411" cy="9061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2627784" y="2852936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27782" y="4581128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18"/>
          <p:cNvGrpSpPr/>
          <p:nvPr/>
        </p:nvGrpSpPr>
        <p:grpSpPr>
          <a:xfrm>
            <a:off x="2627783" y="4581130"/>
            <a:ext cx="5040561" cy="816370"/>
            <a:chOff x="2555776" y="2348880"/>
            <a:chExt cx="2304256" cy="1045199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799401" y="2412393"/>
            <a:ext cx="1816462" cy="981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9" name="Формула" r:id="rId8" imgW="25908000" imgH="5181600" progId="Equation.3">
                    <p:embed/>
                  </p:oleObj>
                </mc:Choice>
                <mc:Fallback>
                  <p:oleObj name="Формула" r:id="rId8" imgW="25908000" imgH="5181600" progId="Equation.3">
                    <p:embed/>
                    <p:pic>
                      <p:nvPicPr>
                        <p:cNvPr id="0" name="Изображение 348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99401" y="2412393"/>
                          <a:ext cx="1816462" cy="9816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627784" y="4581128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27784" y="3717031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2627784" y="3695700"/>
            <a:ext cx="5040560" cy="803102"/>
            <a:chOff x="2555776" y="2256776"/>
            <a:chExt cx="2304256" cy="102821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2868343" y="2256776"/>
            <a:ext cx="1712686" cy="979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" name="Формула" r:id="rId10" imgW="26212800" imgH="5181600" progId="Equation.3">
                    <p:embed/>
                  </p:oleObj>
                </mc:Choice>
                <mc:Fallback>
                  <p:oleObj name="Формула" r:id="rId10" imgW="26212800" imgH="5181600" progId="Equation.3">
                    <p:embed/>
                    <p:pic>
                      <p:nvPicPr>
                        <p:cNvPr id="0" name="Изображение 348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68343" y="2256776"/>
                          <a:ext cx="1712686" cy="9796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Скругленный прямоугольник 56"/>
          <p:cNvSpPr/>
          <p:nvPr/>
        </p:nvSpPr>
        <p:spPr>
          <a:xfrm>
            <a:off x="2627784" y="1988839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2627784" y="1966913"/>
            <a:ext cx="5040560" cy="782139"/>
            <a:chOff x="2555776" y="2283632"/>
            <a:chExt cx="2304256" cy="1001352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854555" y="2283632"/>
            <a:ext cx="1705429" cy="98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1" name="Формула" r:id="rId12" imgW="25908000" imgH="5181600" progId="Equation.3">
                    <p:embed/>
                  </p:oleObj>
                </mc:Choice>
                <mc:Fallback>
                  <p:oleObj name="Формула" r:id="rId12" imgW="25908000" imgH="5181600" progId="Equation.3">
                    <p:embed/>
                    <p:pic>
                      <p:nvPicPr>
                        <p:cNvPr id="0" name="Изображение 348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54555" y="2283632"/>
                          <a:ext cx="1705429" cy="9816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Скругленный прямоугольник 76"/>
          <p:cNvSpPr/>
          <p:nvPr/>
        </p:nvSpPr>
        <p:spPr>
          <a:xfrm>
            <a:off x="2627784" y="371703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627784" y="1988840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зад 34">
            <a:hlinkClick r:id="rId14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00404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5" grpId="0" animBg="1"/>
      <p:bldP spid="45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cap="none" spc="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2" descr="https://www.metod-kopilka.ru/images/doc/70/71117/hello_html_m16f9a46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6506" y="4193704"/>
            <a:ext cx="2067494" cy="2664296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503040" y="116632"/>
            <a:ext cx="8640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многочлен: 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14"/>
          <p:cNvGraphicFramePr>
            <a:graphicFrameLocks noChangeAspect="1"/>
          </p:cNvGraphicFramePr>
          <p:nvPr/>
        </p:nvGraphicFramePr>
        <p:xfrm>
          <a:off x="3949700" y="646113"/>
          <a:ext cx="41036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Формула" r:id="rId4" imgW="23469600" imgH="5486400" progId="Equation.3">
                  <p:embed/>
                </p:oleObj>
              </mc:Choice>
              <mc:Fallback>
                <p:oleObj name="Формула" r:id="rId4" imgW="23469600" imgH="5486400" progId="Equation.3">
                  <p:embed/>
                  <p:pic>
                    <p:nvPicPr>
                      <p:cNvPr id="0" name="Изображение 3584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9700" y="646113"/>
                        <a:ext cx="4103688" cy="850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2627784" y="2852936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12"/>
          <p:cNvGrpSpPr/>
          <p:nvPr/>
        </p:nvGrpSpPr>
        <p:grpSpPr>
          <a:xfrm>
            <a:off x="2627784" y="2830513"/>
            <a:ext cx="5040560" cy="830877"/>
            <a:chOff x="2555776" y="2303040"/>
            <a:chExt cx="2304256" cy="98194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776903" y="2303040"/>
            <a:ext cx="1862183" cy="906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" name="Формула" r:id="rId6" imgW="26212800" imgH="5181600" progId="Equation.3">
                    <p:embed/>
                  </p:oleObj>
                </mc:Choice>
                <mc:Fallback>
                  <p:oleObj name="Формула" r:id="rId6" imgW="26212800" imgH="5181600" progId="Equation.3">
                    <p:embed/>
                    <p:pic>
                      <p:nvPicPr>
                        <p:cNvPr id="0" name="Изображение 358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76903" y="2303040"/>
                          <a:ext cx="1862183" cy="9061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2627784" y="2852936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27782" y="1988840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18"/>
          <p:cNvGrpSpPr/>
          <p:nvPr/>
        </p:nvGrpSpPr>
        <p:grpSpPr>
          <a:xfrm>
            <a:off x="2627783" y="1988842"/>
            <a:ext cx="5040561" cy="816271"/>
            <a:chOff x="2555776" y="2348880"/>
            <a:chExt cx="2304256" cy="1045072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789241" y="2412265"/>
            <a:ext cx="1838234" cy="981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3" name="Формула" r:id="rId8" imgW="26212800" imgH="5181600" progId="Equation.3">
                    <p:embed/>
                  </p:oleObj>
                </mc:Choice>
                <mc:Fallback>
                  <p:oleObj name="Формула" r:id="rId8" imgW="26212800" imgH="5181600" progId="Equation.3">
                    <p:embed/>
                    <p:pic>
                      <p:nvPicPr>
                        <p:cNvPr id="0" name="Изображение 358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89241" y="2412265"/>
                          <a:ext cx="1838234" cy="981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627784" y="1988840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27784" y="4581127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2627784" y="4559300"/>
            <a:ext cx="5040560" cy="803594"/>
            <a:chOff x="2555776" y="2256145"/>
            <a:chExt cx="2304256" cy="1028841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2868343" y="2256145"/>
            <a:ext cx="1712686" cy="979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" name="Формула" r:id="rId10" imgW="26212800" imgH="5181600" progId="Equation.3">
                    <p:embed/>
                  </p:oleObj>
                </mc:Choice>
                <mc:Fallback>
                  <p:oleObj name="Формула" r:id="rId10" imgW="26212800" imgH="5181600" progId="Equation.3">
                    <p:embed/>
                    <p:pic>
                      <p:nvPicPr>
                        <p:cNvPr id="0" name="Изображение 358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68343" y="2256145"/>
                          <a:ext cx="1712686" cy="97965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Скругленный прямоугольник 56"/>
          <p:cNvSpPr/>
          <p:nvPr/>
        </p:nvSpPr>
        <p:spPr>
          <a:xfrm>
            <a:off x="2627784" y="3717031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2627784" y="3694113"/>
            <a:ext cx="5040560" cy="783131"/>
            <a:chOff x="2555776" y="2282362"/>
            <a:chExt cx="2304256" cy="1002622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834960" y="2282362"/>
            <a:ext cx="1746069" cy="98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5" name="Формула" r:id="rId12" imgW="26517600" imgH="5181600" progId="Equation.3">
                    <p:embed/>
                  </p:oleObj>
                </mc:Choice>
                <mc:Fallback>
                  <p:oleObj name="Формула" r:id="rId12" imgW="26517600" imgH="5181600" progId="Equation.3">
                    <p:embed/>
                    <p:pic>
                      <p:nvPicPr>
                        <p:cNvPr id="0" name="Изображение 358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34960" y="2282362"/>
                          <a:ext cx="1746069" cy="9816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Скругленный прямоугольник 74"/>
          <p:cNvSpPr/>
          <p:nvPr/>
        </p:nvSpPr>
        <p:spPr>
          <a:xfrm>
            <a:off x="2627784" y="4581128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627784" y="371703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зад 32">
            <a:hlinkClick r:id="rId14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00404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5" grpId="0" animBg="1"/>
      <p:bldP spid="45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692696"/>
            <a:ext cx="7298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Неполные квадратные уравнения</a:t>
            </a:r>
            <a:endParaRPr lang="ru-RU" sz="3600" b="1" cap="none" spc="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1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1547664" y="1268760"/>
          <a:ext cx="1868943" cy="793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Формула" r:id="rId2" imgW="11582400" imgH="4876800" progId="Equation.3">
                  <p:embed/>
                </p:oleObj>
              </mc:Choice>
              <mc:Fallback>
                <p:oleObj name="Формула" r:id="rId2" imgW="11582400" imgH="4876800" progId="Equation.3">
                  <p:embed/>
                  <p:pic>
                    <p:nvPicPr>
                      <p:cNvPr id="0" name="Изображение 3686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664" y="1268760"/>
                        <a:ext cx="1868943" cy="7930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092280" y="6381328"/>
            <a:ext cx="864096" cy="360040"/>
          </a:xfrm>
          <a:prstGeom prst="actionButtonReturn">
            <a:avLst/>
          </a:prstGeom>
          <a:solidFill>
            <a:srgbClr val="75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rId4" action="ppaction://hlinksldjump" highlightClick="1"/>
          </p:cNvPr>
          <p:cNvSpPr/>
          <p:nvPr/>
        </p:nvSpPr>
        <p:spPr>
          <a:xfrm>
            <a:off x="8028384" y="6381328"/>
            <a:ext cx="864096" cy="360040"/>
          </a:xfrm>
          <a:prstGeom prst="actionButtonBackPrevious">
            <a:avLst/>
          </a:prstGeom>
          <a:solidFill>
            <a:srgbClr val="75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4211960" y="1340768"/>
          <a:ext cx="1368152" cy="69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Формула" r:id="rId5" imgW="8534400" imgH="4267200" progId="Equation.3">
                  <p:embed/>
                </p:oleObj>
              </mc:Choice>
              <mc:Fallback>
                <p:oleObj name="Формула" r:id="rId5" imgW="8534400" imgH="4267200" progId="Equation.3">
                  <p:embed/>
                  <p:pic>
                    <p:nvPicPr>
                      <p:cNvPr id="0" name="Изображение 3686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960" y="1340768"/>
                        <a:ext cx="1368152" cy="690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3851920" y="1340768"/>
            <a:ext cx="0" cy="468052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71600" y="2060848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467544" y="2348880"/>
          <a:ext cx="29527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Формула" r:id="rId7" imgW="18288000" imgH="4876800" progId="Equation.3">
                  <p:embed/>
                </p:oleObj>
              </mc:Choice>
              <mc:Fallback>
                <p:oleObj name="Формула" r:id="rId7" imgW="18288000" imgH="4876800" progId="Equation.3">
                  <p:embed/>
                  <p:pic>
                    <p:nvPicPr>
                      <p:cNvPr id="0" name="Изображение 3686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4" y="2348880"/>
                        <a:ext cx="2952750" cy="792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4211960" y="1988840"/>
          <a:ext cx="3665537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Формула" r:id="rId9" imgW="22860000" imgH="9448800" progId="Equation.3">
                  <p:embed/>
                </p:oleObj>
              </mc:Choice>
              <mc:Fallback>
                <p:oleObj name="Формула" r:id="rId9" imgW="22860000" imgH="9448800" progId="Equation.3">
                  <p:embed/>
                  <p:pic>
                    <p:nvPicPr>
                      <p:cNvPr id="0" name="Изображение 3686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11960" y="1988840"/>
                        <a:ext cx="3665537" cy="1525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>
            <a:off x="971600" y="3573016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676" name="Object 12"/>
          <p:cNvGraphicFramePr>
            <a:graphicFrameLocks noChangeAspect="1"/>
          </p:cNvGraphicFramePr>
          <p:nvPr/>
        </p:nvGraphicFramePr>
        <p:xfrm>
          <a:off x="755576" y="5229200"/>
          <a:ext cx="26574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Формула" r:id="rId11" imgW="16459200" imgH="4876800" progId="Equation.3">
                  <p:embed/>
                </p:oleObj>
              </mc:Choice>
              <mc:Fallback>
                <p:oleObj name="Формула" r:id="rId11" imgW="16459200" imgH="4876800" progId="Equation.3">
                  <p:embed/>
                  <p:pic>
                    <p:nvPicPr>
                      <p:cNvPr id="0" name="Изображение 3686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5576" y="5229200"/>
                        <a:ext cx="2657475" cy="792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7" name="Object 13"/>
          <p:cNvGraphicFramePr>
            <a:graphicFrameLocks noChangeAspect="1"/>
          </p:cNvGraphicFramePr>
          <p:nvPr/>
        </p:nvGraphicFramePr>
        <p:xfrm>
          <a:off x="4499992" y="5301208"/>
          <a:ext cx="31273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Формула" r:id="rId13" imgW="19507200" imgH="4876800" progId="Equation.3">
                  <p:embed/>
                </p:oleObj>
              </mc:Choice>
              <mc:Fallback>
                <p:oleObj name="Формула" r:id="rId13" imgW="19507200" imgH="4876800" progId="Equation.3">
                  <p:embed/>
                  <p:pic>
                    <p:nvPicPr>
                      <p:cNvPr id="0" name="Изображение 3686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99992" y="5301208"/>
                        <a:ext cx="3127375" cy="788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971600" y="5229200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678" name="Object 14"/>
          <p:cNvGraphicFramePr>
            <a:graphicFrameLocks noChangeAspect="1"/>
          </p:cNvGraphicFramePr>
          <p:nvPr/>
        </p:nvGraphicFramePr>
        <p:xfrm>
          <a:off x="755576" y="4005064"/>
          <a:ext cx="26574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Формула" r:id="rId15" imgW="16459200" imgH="4876800" progId="Equation.3">
                  <p:embed/>
                </p:oleObj>
              </mc:Choice>
              <mc:Fallback>
                <p:oleObj name="Формула" r:id="rId15" imgW="16459200" imgH="4876800" progId="Equation.3">
                  <p:embed/>
                  <p:pic>
                    <p:nvPicPr>
                      <p:cNvPr id="0" name="Изображение 3687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576" y="4005064"/>
                        <a:ext cx="2657475" cy="792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9" name="Object 15"/>
          <p:cNvGraphicFramePr>
            <a:graphicFrameLocks noChangeAspect="1"/>
          </p:cNvGraphicFramePr>
          <p:nvPr/>
        </p:nvGraphicFramePr>
        <p:xfrm>
          <a:off x="4211960" y="3573016"/>
          <a:ext cx="4594225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Формула" r:id="rId17" imgW="28651200" imgH="10668000" progId="Equation.3">
                  <p:embed/>
                </p:oleObj>
              </mc:Choice>
              <mc:Fallback>
                <p:oleObj name="Формула" r:id="rId17" imgW="28651200" imgH="10668000" progId="Equation.3">
                  <p:embed/>
                  <p:pic>
                    <p:nvPicPr>
                      <p:cNvPr id="0" name="Изображение 3687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11960" y="3573016"/>
                        <a:ext cx="4594225" cy="1722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752" y="116632"/>
            <a:ext cx="2376264" cy="50405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843" y="692696"/>
            <a:ext cx="8746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корней квадратного уравнения</a:t>
            </a:r>
            <a:endParaRPr lang="ru-RU" sz="36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74032" y="116632"/>
            <a:ext cx="2232248" cy="550598"/>
          </a:xfrm>
          <a:prstGeom prst="rect">
            <a:avLst/>
          </a:prstGeom>
          <a:noFill/>
        </p:spPr>
      </p:pic>
      <p:pic>
        <p:nvPicPr>
          <p:cNvPr id="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34272" y="116632"/>
            <a:ext cx="2232248" cy="550598"/>
          </a:xfrm>
          <a:prstGeom prst="rect">
            <a:avLst/>
          </a:prstGeom>
          <a:noFill/>
        </p:spPr>
      </p:pic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58000" y="116632"/>
            <a:ext cx="2232248" cy="550598"/>
          </a:xfrm>
          <a:prstGeom prst="rect">
            <a:avLst/>
          </a:prstGeom>
          <a:noFill/>
        </p:spPr>
      </p:pic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7020272" y="6381328"/>
            <a:ext cx="864096" cy="360040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Управляющая кнопка: назад 24">
            <a:hlinkClick r:id="rId2" action="ppaction://hlinksldjump" highlightClick="1"/>
          </p:cNvPr>
          <p:cNvSpPr/>
          <p:nvPr/>
        </p:nvSpPr>
        <p:spPr>
          <a:xfrm>
            <a:off x="7974632" y="6381328"/>
            <a:ext cx="864096" cy="360040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2483768" y="1196752"/>
          <a:ext cx="37401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Формула" r:id="rId3" imgW="23164800" imgH="4876800" progId="Equation.3">
                  <p:embed/>
                </p:oleObj>
              </mc:Choice>
              <mc:Fallback>
                <p:oleObj name="Формула" r:id="rId3" imgW="23164800" imgH="4876800" progId="Equation.3">
                  <p:embed/>
                  <p:pic>
                    <p:nvPicPr>
                      <p:cNvPr id="0" name="Изображение 3788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1196752"/>
                        <a:ext cx="3740150" cy="792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275856" y="1988840"/>
          <a:ext cx="2376264" cy="59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Формула" r:id="rId5" imgW="19507200" imgH="4876800" progId="Equation.3">
                  <p:embed/>
                </p:oleObj>
              </mc:Choice>
              <mc:Fallback>
                <p:oleObj name="Формула" r:id="rId5" imgW="19507200" imgH="4876800" progId="Equation.3">
                  <p:embed/>
                  <p:pic>
                    <p:nvPicPr>
                      <p:cNvPr id="0" name="Изображение 378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5856" y="1988840"/>
                        <a:ext cx="2376264" cy="5976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971600" y="2564904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1600" y="1988840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71600" y="3068960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71600" y="4221088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043608" y="2564904"/>
          <a:ext cx="11509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Формула" r:id="rId7" imgW="9448800" imgH="4267200" progId="Equation.3">
                  <p:embed/>
                </p:oleObj>
              </mc:Choice>
              <mc:Fallback>
                <p:oleObj name="Формула" r:id="rId7" imgW="9448800" imgH="4267200" progId="Equation.3">
                  <p:embed/>
                  <p:pic>
                    <p:nvPicPr>
                      <p:cNvPr id="0" name="Изображение 3789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3608" y="2564904"/>
                        <a:ext cx="1150937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1043608" y="3068960"/>
          <a:ext cx="11509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Формула" r:id="rId9" imgW="9448800" imgH="4267200" progId="Equation.3">
                  <p:embed/>
                </p:oleObj>
              </mc:Choice>
              <mc:Fallback>
                <p:oleObj name="Формула" r:id="rId9" imgW="9448800" imgH="4267200" progId="Equation.3">
                  <p:embed/>
                  <p:pic>
                    <p:nvPicPr>
                      <p:cNvPr id="0" name="Изображение 3789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3608" y="3068960"/>
                        <a:ext cx="1150937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1043608" y="4221088"/>
          <a:ext cx="11509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Формула" r:id="rId11" imgW="9448800" imgH="4267200" progId="Equation.3">
                  <p:embed/>
                </p:oleObj>
              </mc:Choice>
              <mc:Fallback>
                <p:oleObj name="Формула" r:id="rId11" imgW="9448800" imgH="4267200" progId="Equation.3">
                  <p:embed/>
                  <p:pic>
                    <p:nvPicPr>
                      <p:cNvPr id="0" name="Изображение 3789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3608" y="4221088"/>
                        <a:ext cx="1150937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2627784" y="2564904"/>
            <a:ext cx="0" cy="3312368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59832" y="2564904"/>
            <a:ext cx="2162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корней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3068960"/>
            <a:ext cx="2160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корень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840" y="4221088"/>
            <a:ext cx="176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корня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5724128" y="3068960"/>
          <a:ext cx="141128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Формула" r:id="rId13" imgW="11582400" imgH="9448800" progId="Equation.3">
                  <p:embed/>
                </p:oleObj>
              </mc:Choice>
              <mc:Fallback>
                <p:oleObj name="Формула" r:id="rId13" imgW="11582400" imgH="9448800" progId="Equation.3">
                  <p:embed/>
                  <p:pic>
                    <p:nvPicPr>
                      <p:cNvPr id="0" name="Изображение 3789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24128" y="3068960"/>
                        <a:ext cx="1411288" cy="1155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2843808" y="4653136"/>
          <a:ext cx="26003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Формула" r:id="rId15" imgW="21336000" imgH="10363200" progId="Equation.3">
                  <p:embed/>
                </p:oleObj>
              </mc:Choice>
              <mc:Fallback>
                <p:oleObj name="Формула" r:id="rId15" imgW="21336000" imgH="10363200" progId="Equation.3">
                  <p:embed/>
                  <p:pic>
                    <p:nvPicPr>
                      <p:cNvPr id="0" name="Изображение 3789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43808" y="4653136"/>
                        <a:ext cx="2600325" cy="1266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5830888" y="4581525"/>
          <a:ext cx="26733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Формула" r:id="rId17" imgW="21945600" imgH="10363200" progId="Equation.3">
                  <p:embed/>
                </p:oleObj>
              </mc:Choice>
              <mc:Fallback>
                <p:oleObj name="Формула" r:id="rId17" imgW="21945600" imgH="10363200" progId="Equation.3">
                  <p:embed/>
                  <p:pic>
                    <p:nvPicPr>
                      <p:cNvPr id="0" name="Изображение 3789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30888" y="4581525"/>
                        <a:ext cx="2673350" cy="1266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3285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№1(б)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s://photosp.ru/images/2018/03/11/0_185430_83eee725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110919" cy="2204864"/>
          </a:xfrm>
          <a:prstGeom prst="rect">
            <a:avLst/>
          </a:prstGeom>
          <a:noFill/>
        </p:spPr>
      </p:pic>
      <p:graphicFrame>
        <p:nvGraphicFramePr>
          <p:cNvPr id="36" name="Object 7"/>
          <p:cNvGraphicFramePr>
            <a:graphicFrameLocks noChangeAspect="1"/>
          </p:cNvGraphicFramePr>
          <p:nvPr/>
        </p:nvGraphicFramePr>
        <p:xfrm>
          <a:off x="4579938" y="549275"/>
          <a:ext cx="392588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3" imgW="23469600" imgH="4876800" progId="Equation.3">
                  <p:embed/>
                </p:oleObj>
              </mc:Choice>
              <mc:Fallback>
                <p:oleObj name="Формула" r:id="rId3" imgW="23469600" imgH="48768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9938" y="549275"/>
                        <a:ext cx="3925887" cy="769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6228184" y="5013176"/>
            <a:ext cx="1872208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869160"/>
            <a:ext cx="3140273" cy="198884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5580111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2"/>
          <p:cNvGrpSpPr/>
          <p:nvPr/>
        </p:nvGrpSpPr>
        <p:grpSpPr>
          <a:xfrm>
            <a:off x="5580112" y="1916832"/>
            <a:ext cx="2880319" cy="1537343"/>
            <a:chOff x="2555776" y="2348880"/>
            <a:chExt cx="2304256" cy="9516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"/>
            <p:cNvGraphicFramePr>
              <a:graphicFrameLocks noChangeAspect="1"/>
            </p:cNvGraphicFramePr>
            <p:nvPr/>
          </p:nvGraphicFramePr>
          <p:xfrm>
            <a:off x="2670988" y="2363178"/>
            <a:ext cx="2084389" cy="937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6" imgW="17373600" imgH="10972800" progId="Equation.3">
                    <p:embed/>
                  </p:oleObj>
                </mc:Choice>
                <mc:Fallback>
                  <p:oleObj name="Формула" r:id="rId6" imgW="17373600" imgH="109728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70988" y="2363178"/>
                          <a:ext cx="2084389" cy="9373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Скругленный прямоугольник 14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5775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8"/>
          <p:cNvGrpSpPr/>
          <p:nvPr/>
        </p:nvGrpSpPr>
        <p:grpSpPr>
          <a:xfrm>
            <a:off x="2555777" y="1916832"/>
            <a:ext cx="2880320" cy="1512169"/>
            <a:chOff x="2555776" y="2348880"/>
            <a:chExt cx="2304256" cy="1014113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613381" y="2380337"/>
            <a:ext cx="2213233" cy="982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8" imgW="19812000" imgH="10972800" progId="Equation.3">
                    <p:embed/>
                  </p:oleObj>
                </mc:Choice>
                <mc:Fallback>
                  <p:oleObj name="Формула" r:id="rId8" imgW="19812000" imgH="109728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13381" y="2380337"/>
                          <a:ext cx="2213233" cy="98265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5580111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3"/>
          <p:cNvGrpSpPr/>
          <p:nvPr/>
        </p:nvGrpSpPr>
        <p:grpSpPr>
          <a:xfrm>
            <a:off x="5580111" y="3573017"/>
            <a:ext cx="2880319" cy="1512168"/>
            <a:chOff x="2555776" y="2292543"/>
            <a:chExt cx="2304256" cy="101411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728595" y="2304114"/>
            <a:ext cx="2100899" cy="1002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10" imgW="19812000" imgH="10972800" progId="Equation.3">
                    <p:embed/>
                  </p:oleObj>
                </mc:Choice>
                <mc:Fallback>
                  <p:oleObj name="Формула" r:id="rId10" imgW="19812000" imgH="109728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28595" y="2304114"/>
                          <a:ext cx="2100899" cy="10025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2555775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8"/>
          <p:cNvGrpSpPr/>
          <p:nvPr/>
        </p:nvGrpSpPr>
        <p:grpSpPr>
          <a:xfrm>
            <a:off x="2555776" y="3573014"/>
            <a:ext cx="2880320" cy="1511747"/>
            <a:chOff x="2555776" y="2292270"/>
            <a:chExt cx="2304256" cy="101380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1"/>
            <p:cNvGraphicFramePr>
              <a:graphicFrameLocks noChangeAspect="1"/>
            </p:cNvGraphicFramePr>
            <p:nvPr/>
          </p:nvGraphicFramePr>
          <p:xfrm>
            <a:off x="2750166" y="2292570"/>
            <a:ext cx="1971040" cy="1013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2" imgW="17373600" imgH="10972800" progId="Equation.3">
                    <p:embed/>
                  </p:oleObj>
                </mc:Choice>
                <mc:Fallback>
                  <p:oleObj name="Формула" r:id="rId12" imgW="17373600" imgH="109728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50166" y="2292570"/>
                          <a:ext cx="1971040" cy="10135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Скругленный прямоугольник 28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79712" y="620688"/>
            <a:ext cx="43204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738511" y="0"/>
            <a:ext cx="74054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произведение корней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уравнения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зад 37">
            <a:hlinkClick r:id="rId14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rId15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9B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5" grpId="0" animBg="1"/>
      <p:bldP spid="2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752" y="152636"/>
            <a:ext cx="2376264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063" y="728700"/>
            <a:ext cx="8600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сокращённого умножения</a:t>
            </a:r>
            <a:endParaRPr lang="ru-RU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79786" y="2007679"/>
            <a:ext cx="4773612" cy="800100"/>
          </a:xfrm>
          <a:prstGeom prst="rect">
            <a:avLst/>
          </a:prstGeom>
          <a:noFill/>
        </p:spPr>
      </p:pic>
      <p:pic>
        <p:nvPicPr>
          <p:cNvPr id="5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4032" y="152636"/>
            <a:ext cx="2232248" cy="550598"/>
          </a:xfrm>
          <a:prstGeom prst="rect">
            <a:avLst/>
          </a:prstGeom>
          <a:noFill/>
        </p:spPr>
      </p:pic>
      <p:pic>
        <p:nvPicPr>
          <p:cNvPr id="6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4272" y="152636"/>
            <a:ext cx="2232248" cy="550598"/>
          </a:xfrm>
          <a:prstGeom prst="rect">
            <a:avLst/>
          </a:prstGeom>
          <a:noFill/>
        </p:spPr>
      </p:pic>
      <p:pic>
        <p:nvPicPr>
          <p:cNvPr id="7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152636"/>
            <a:ext cx="2232248" cy="550598"/>
          </a:xfrm>
          <a:prstGeom prst="rect">
            <a:avLst/>
          </a:prstGeom>
          <a:noFill/>
        </p:spPr>
      </p:pic>
      <p:pic>
        <p:nvPicPr>
          <p:cNvPr id="8" name="Object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3273" y="2822067"/>
            <a:ext cx="4905375" cy="844550"/>
          </a:xfrm>
          <a:prstGeom prst="rect">
            <a:avLst/>
          </a:prstGeom>
          <a:noFill/>
        </p:spPr>
      </p:pic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7974632" y="5913276"/>
            <a:ext cx="864096" cy="360040"/>
          </a:xfrm>
          <a:prstGeom prst="actionButtonReturn">
            <a:avLst/>
          </a:prstGeom>
          <a:solidFill>
            <a:srgbClr val="97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61864" y="5697252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ject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3273" y="3758692"/>
            <a:ext cx="4905375" cy="844550"/>
          </a:xfrm>
          <a:prstGeom prst="rect">
            <a:avLst/>
          </a:prstGeom>
          <a:noFill/>
        </p:spPr>
      </p:pic>
      <p:pic>
        <p:nvPicPr>
          <p:cNvPr id="13" name="Object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3273" y="4695317"/>
            <a:ext cx="6099175" cy="800100"/>
          </a:xfrm>
          <a:prstGeom prst="rect">
            <a:avLst/>
          </a:prstGeom>
          <a:noFill/>
        </p:spPr>
      </p:pic>
      <p:sp>
        <p:nvSpPr>
          <p:cNvPr id="14" name="Управляющая кнопка: назад 13">
            <a:hlinkClick r:id="rId6" action="ppaction://hlinksldjump" highlightClick="1"/>
          </p:cNvPr>
          <p:cNvSpPr/>
          <p:nvPr/>
        </p:nvSpPr>
        <p:spPr>
          <a:xfrm>
            <a:off x="7974632" y="6345324"/>
            <a:ext cx="864096" cy="360040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3122" name="Picture 2" descr="http://itd0.mycdn.me/image?id=837834486279&amp;t=20&amp;plc=WEB&amp;tkn=*2r8J-sNVkTZJ2SeIcz-lkcxJjsw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44824"/>
            <a:ext cx="1224136" cy="1858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33" name="Object 9"/>
          <p:cNvGraphicFramePr>
            <a:graphicFrameLocks noChangeAspect="1"/>
          </p:cNvGraphicFramePr>
          <p:nvPr/>
        </p:nvGraphicFramePr>
        <p:xfrm>
          <a:off x="179512" y="3212976"/>
          <a:ext cx="21859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Формула" r:id="rId1" imgW="21640800" imgH="4876800" progId="Equation.3">
                  <p:embed/>
                </p:oleObj>
              </mc:Choice>
              <mc:Fallback>
                <p:oleObj name="Формула" r:id="rId1" imgW="21640800" imgH="4876800" progId="Equation.3">
                  <p:embed/>
                  <p:pic>
                    <p:nvPicPr>
                      <p:cNvPr id="0" name="Изображение 389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9512" y="3212976"/>
                        <a:ext cx="2185988" cy="563563"/>
                      </a:xfrm>
                      <a:prstGeom prst="rect">
                        <a:avLst/>
                      </a:prstGeom>
                      <a:solidFill>
                        <a:srgbClr val="E2F4AA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3752" y="116632"/>
            <a:ext cx="2376264" cy="504056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2358" y="692696"/>
            <a:ext cx="3271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Виета</a:t>
            </a:r>
            <a:endParaRPr lang="ru-RU" sz="3600" b="1" cap="none" spc="0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4032" y="116632"/>
            <a:ext cx="2232248" cy="550598"/>
          </a:xfrm>
          <a:prstGeom prst="rect">
            <a:avLst/>
          </a:prstGeom>
          <a:noFill/>
        </p:spPr>
      </p:pic>
      <p:pic>
        <p:nvPicPr>
          <p:cNvPr id="7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4272" y="116632"/>
            <a:ext cx="2232248" cy="550598"/>
          </a:xfrm>
          <a:prstGeom prst="rect">
            <a:avLst/>
          </a:prstGeom>
          <a:noFill/>
        </p:spPr>
      </p:pic>
      <p:pic>
        <p:nvPicPr>
          <p:cNvPr id="8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516216" y="1196752"/>
          <a:ext cx="2339752" cy="56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Формула" r:id="rId4" imgW="23164800" imgH="4876800" progId="Equation.3">
                  <p:embed/>
                </p:oleObj>
              </mc:Choice>
              <mc:Fallback>
                <p:oleObj name="Формула" r:id="rId4" imgW="23164800" imgH="4876800" progId="Equation.3">
                  <p:embed/>
                  <p:pic>
                    <p:nvPicPr>
                      <p:cNvPr id="0" name="Изображение 3891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6216" y="1196752"/>
                        <a:ext cx="2339752" cy="564297"/>
                      </a:xfrm>
                      <a:prstGeom prst="rect">
                        <a:avLst/>
                      </a:prstGeom>
                      <a:solidFill>
                        <a:srgbClr val="E2F4AA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971600" y="2708920"/>
            <a:ext cx="7200800" cy="0"/>
          </a:xfrm>
          <a:prstGeom prst="line">
            <a:avLst/>
          </a:prstGeom>
          <a:ln w="508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1268760"/>
            <a:ext cx="885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    и       - корни квадратного уравнения                               ,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993032" y="1196663"/>
          <a:ext cx="422710" cy="60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Формула" r:id="rId6" imgW="3657600" imgH="5181600" progId="Equation.3">
                  <p:embed/>
                </p:oleObj>
              </mc:Choice>
              <mc:Fallback>
                <p:oleObj name="Формула" r:id="rId6" imgW="3657600" imgH="5181600" progId="Equation.3">
                  <p:embed/>
                  <p:pic>
                    <p:nvPicPr>
                      <p:cNvPr id="0" name="Изображение 3891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3032" y="1196663"/>
                        <a:ext cx="422710" cy="60224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691680" y="1196752"/>
          <a:ext cx="458703" cy="60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Формула" r:id="rId8" imgW="3962400" imgH="5181600" progId="Equation.3">
                  <p:embed/>
                </p:oleObj>
              </mc:Choice>
              <mc:Fallback>
                <p:oleObj name="Формула" r:id="rId8" imgW="3962400" imgH="5181600" progId="Equation.3">
                  <p:embed/>
                  <p:pic>
                    <p:nvPicPr>
                      <p:cNvPr id="0" name="Изображение 3891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91680" y="1196752"/>
                        <a:ext cx="458703" cy="6022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512" y="1556792"/>
            <a:ext cx="48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1619672" y="1628800"/>
          <a:ext cx="218281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Формула" r:id="rId10" imgW="18897600" imgH="9448800" progId="Equation.3">
                  <p:embed/>
                </p:oleObj>
              </mc:Choice>
              <mc:Fallback>
                <p:oleObj name="Формула" r:id="rId10" imgW="18897600" imgH="9448800" progId="Equation.3">
                  <p:embed/>
                  <p:pic>
                    <p:nvPicPr>
                      <p:cNvPr id="0" name="Изображение 3891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19672" y="1628800"/>
                        <a:ext cx="2182813" cy="1096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5220072" y="1628800"/>
          <a:ext cx="172402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Формула" r:id="rId12" imgW="14935200" imgH="9448800" progId="Equation.3">
                  <p:embed/>
                </p:oleObj>
              </mc:Choice>
              <mc:Fallback>
                <p:oleObj name="Формула" r:id="rId12" imgW="14935200" imgH="9448800" progId="Equation.3">
                  <p:embed/>
                  <p:pic>
                    <p:nvPicPr>
                      <p:cNvPr id="0" name="Изображение 3891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20072" y="1628800"/>
                        <a:ext cx="1724025" cy="1096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V="1">
            <a:off x="4572000" y="1844824"/>
            <a:ext cx="0" cy="864096"/>
          </a:xfrm>
          <a:prstGeom prst="line">
            <a:avLst/>
          </a:prstGeom>
          <a:ln w="508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2924944"/>
            <a:ext cx="8610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    и       - корни приведённого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квадратного уравнения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, то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971600" y="2780928"/>
          <a:ext cx="4222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Формула" r:id="rId14" imgW="3657600" imgH="5181600" progId="Equation.3">
                  <p:embed/>
                </p:oleObj>
              </mc:Choice>
              <mc:Fallback>
                <p:oleObj name="Формула" r:id="rId14" imgW="3657600" imgH="5181600" progId="Equation.3">
                  <p:embed/>
                  <p:pic>
                    <p:nvPicPr>
                      <p:cNvPr id="0" name="Изображение 3891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71600" y="2780928"/>
                        <a:ext cx="422275" cy="601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1619672" y="2780928"/>
          <a:ext cx="45878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Формула" r:id="rId16" imgW="3962400" imgH="5181600" progId="Equation.3">
                  <p:embed/>
                </p:oleObj>
              </mc:Choice>
              <mc:Fallback>
                <p:oleObj name="Формула" r:id="rId16" imgW="3962400" imgH="5181600" progId="Equation.3">
                  <p:embed/>
                  <p:pic>
                    <p:nvPicPr>
                      <p:cNvPr id="0" name="Изображение 3891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19672" y="2780928"/>
                        <a:ext cx="458788" cy="601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971600" y="4365104"/>
            <a:ext cx="7200800" cy="0"/>
          </a:xfrm>
          <a:prstGeom prst="line">
            <a:avLst/>
          </a:prstGeom>
          <a:ln w="508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1691680" y="3717032"/>
          <a:ext cx="20764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Формула" r:id="rId18" imgW="17983200" imgH="5181600" progId="Equation.3">
                  <p:embed/>
                </p:oleObj>
              </mc:Choice>
              <mc:Fallback>
                <p:oleObj name="Формула" r:id="rId18" imgW="17983200" imgH="5181600" progId="Equation.3">
                  <p:embed/>
                  <p:pic>
                    <p:nvPicPr>
                      <p:cNvPr id="0" name="Изображение 38920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91680" y="3717032"/>
                        <a:ext cx="2076450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5292080" y="3717032"/>
          <a:ext cx="16525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Формула" r:id="rId20" imgW="14325600" imgH="5181600" progId="Equation.3">
                  <p:embed/>
                </p:oleObj>
              </mc:Choice>
              <mc:Fallback>
                <p:oleObj name="Формула" r:id="rId20" imgW="14325600" imgH="5181600" progId="Equation.3">
                  <p:embed/>
                  <p:pic>
                    <p:nvPicPr>
                      <p:cNvPr id="0" name="Изображение 38921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92080" y="3717032"/>
                        <a:ext cx="1652588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4572000" y="3501008"/>
            <a:ext cx="0" cy="864096"/>
          </a:xfrm>
          <a:prstGeom prst="line">
            <a:avLst/>
          </a:prstGeom>
          <a:ln w="508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951818" y="4365104"/>
            <a:ext cx="7055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</a:t>
            </a:r>
            <a:r>
              <a:rPr lang="ru-RU" sz="36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теореме </a:t>
            </a:r>
            <a:r>
              <a:rPr lang="ru-RU" sz="3600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Виета</a:t>
            </a:r>
            <a:endParaRPr lang="ru-RU" sz="3600" b="1" cap="none" spc="0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6588224" y="5661248"/>
          <a:ext cx="2339752" cy="56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Формула" r:id="rId22" imgW="23164800" imgH="4876800" progId="Equation.3">
                  <p:embed/>
                </p:oleObj>
              </mc:Choice>
              <mc:Fallback>
                <p:oleObj name="Формула" r:id="rId22" imgW="23164800" imgH="4876800" progId="Equation.3">
                  <p:embed/>
                  <p:pic>
                    <p:nvPicPr>
                      <p:cNvPr id="0" name="Изображение 3892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8224" y="5661248"/>
                        <a:ext cx="2339752" cy="564297"/>
                      </a:xfrm>
                      <a:prstGeom prst="rect">
                        <a:avLst/>
                      </a:prstGeom>
                      <a:solidFill>
                        <a:srgbClr val="E2F4AA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92346" y="5013176"/>
            <a:ext cx="8788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    и        таковы , что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эти числа - корни квадратного уравнения                               ,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1106488" y="5046663"/>
          <a:ext cx="4222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Формула" r:id="rId23" imgW="3657600" imgH="3352800" progId="Equation.3">
                  <p:embed/>
                </p:oleObj>
              </mc:Choice>
              <mc:Fallback>
                <p:oleObj name="Формула" r:id="rId23" imgW="3657600" imgH="3352800" progId="Equation.3">
                  <p:embed/>
                  <p:pic>
                    <p:nvPicPr>
                      <p:cNvPr id="0" name="Изображение 38923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06488" y="5046663"/>
                        <a:ext cx="422275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1822450" y="4959350"/>
          <a:ext cx="4222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Формула" r:id="rId25" imgW="3657600" imgH="4876800" progId="Equation.3">
                  <p:embed/>
                </p:oleObj>
              </mc:Choice>
              <mc:Fallback>
                <p:oleObj name="Формула" r:id="rId25" imgW="3657600" imgH="4876800" progId="Equation.3">
                  <p:embed/>
                  <p:pic>
                    <p:nvPicPr>
                      <p:cNvPr id="0" name="Изображение 38924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22450" y="4959350"/>
                        <a:ext cx="422275" cy="566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9" name="Object 15"/>
          <p:cNvGraphicFramePr>
            <a:graphicFrameLocks noChangeAspect="1"/>
          </p:cNvGraphicFramePr>
          <p:nvPr/>
        </p:nvGraphicFramePr>
        <p:xfrm>
          <a:off x="4427984" y="4797152"/>
          <a:ext cx="390842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Формула" r:id="rId27" imgW="33832800" imgH="9448800" progId="Equation.3">
                  <p:embed/>
                </p:oleObj>
              </mc:Choice>
              <mc:Fallback>
                <p:oleObj name="Формула" r:id="rId27" imgW="33832800" imgH="9448800" progId="Equation.3">
                  <p:embed/>
                  <p:pic>
                    <p:nvPicPr>
                      <p:cNvPr id="0" name="Изображение 38925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427984" y="4797152"/>
                        <a:ext cx="3908425" cy="1096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7020272" y="6381328"/>
            <a:ext cx="864096" cy="360040"/>
          </a:xfrm>
          <a:prstGeom prst="actionButtonReturn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6" name="Управляющая кнопка: назад 35">
            <a:hlinkClick r:id="rId29" action="ppaction://hlinksldjump" highlightClick="1"/>
          </p:cNvPr>
          <p:cNvSpPr/>
          <p:nvPr/>
        </p:nvSpPr>
        <p:spPr>
          <a:xfrm>
            <a:off x="7974632" y="6381328"/>
            <a:ext cx="864096" cy="360040"/>
          </a:xfrm>
          <a:prstGeom prst="actionButtonBackPrevious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752" y="116632"/>
            <a:ext cx="2376264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9999" y="692696"/>
            <a:ext cx="48361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Квадратный трёхчлен</a:t>
            </a:r>
            <a:endParaRPr lang="ru-RU" sz="36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74032" y="116632"/>
            <a:ext cx="2232248" cy="550598"/>
          </a:xfrm>
          <a:prstGeom prst="rect">
            <a:avLst/>
          </a:prstGeom>
          <a:noFill/>
        </p:spPr>
      </p:pic>
      <p:pic>
        <p:nvPicPr>
          <p:cNvPr id="7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34272" y="116632"/>
            <a:ext cx="2232248" cy="550598"/>
          </a:xfrm>
          <a:prstGeom prst="rect">
            <a:avLst/>
          </a:prstGeom>
          <a:noFill/>
        </p:spPr>
      </p:pic>
      <p:pic>
        <p:nvPicPr>
          <p:cNvPr id="8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58000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67544" y="1556792"/>
          <a:ext cx="17859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Формула" r:id="rId2" imgW="17678400" imgH="4876800" progId="Equation.3">
                  <p:embed/>
                </p:oleObj>
              </mc:Choice>
              <mc:Fallback>
                <p:oleObj name="Формула" r:id="rId2" imgW="17678400" imgH="4876800" progId="Equation.3">
                  <p:embed/>
                  <p:pic>
                    <p:nvPicPr>
                      <p:cNvPr id="0" name="Изображение 3993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1785937" cy="565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1268760"/>
            <a:ext cx="85136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Квадратным трёхчленом называют многочлен вида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, где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переменная, 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некоторые числа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060566" y="5445224"/>
          <a:ext cx="422710" cy="60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Формула" r:id="rId4" imgW="3657600" imgH="5181600" progId="Equation.3">
                  <p:embed/>
                </p:oleObj>
              </mc:Choice>
              <mc:Fallback>
                <p:oleObj name="Формула" r:id="rId4" imgW="3657600" imgH="5181600" progId="Equation.3">
                  <p:embed/>
                  <p:pic>
                    <p:nvPicPr>
                      <p:cNvPr id="0" name="Изображение 3993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0566" y="5445224"/>
                        <a:ext cx="422710" cy="60224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708638" y="5445224"/>
          <a:ext cx="458703" cy="60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Формула" r:id="rId6" imgW="3962400" imgH="5181600" progId="Equation.3">
                  <p:embed/>
                </p:oleObj>
              </mc:Choice>
              <mc:Fallback>
                <p:oleObj name="Формула" r:id="rId6" imgW="3962400" imgH="5181600" progId="Equation.3">
                  <p:embed/>
                  <p:pic>
                    <p:nvPicPr>
                      <p:cNvPr id="0" name="Изображение 3993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08638" y="5445224"/>
                        <a:ext cx="458703" cy="6022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971600" y="2276872"/>
            <a:ext cx="720080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3648" y="2276872"/>
            <a:ext cx="7424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Корнем квадратного трёхчлена называют  значение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переменной, при котором значение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квадратного трёхчлена равно НУЛЮ.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71600" y="3645024"/>
            <a:ext cx="720080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054" name="Picture 6" descr="https://narodnoeslovo.ru/wp-content/uploads/2017/08/sm_full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2348880"/>
            <a:ext cx="977981" cy="13930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34009" y="3717032"/>
            <a:ext cx="8154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дискриминант квадратного трёхчлена                    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положительный, то данный трёхчлен можно разложить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линейные множители: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6660232" y="3645024"/>
          <a:ext cx="17859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Формула" r:id="rId9" imgW="17678400" imgH="4876800" progId="Equation.3">
                  <p:embed/>
                </p:oleObj>
              </mc:Choice>
              <mc:Fallback>
                <p:oleObj name="Формула" r:id="rId9" imgW="17678400" imgH="4876800" progId="Equation.3">
                  <p:embed/>
                  <p:pic>
                    <p:nvPicPr>
                      <p:cNvPr id="0" name="Изображение 39939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60232" y="3645024"/>
                        <a:ext cx="1785937" cy="565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7" name="Object 9"/>
          <p:cNvGraphicFramePr>
            <a:graphicFrameLocks noChangeAspect="1"/>
          </p:cNvGraphicFramePr>
          <p:nvPr/>
        </p:nvGraphicFramePr>
        <p:xfrm>
          <a:off x="2123728" y="4941168"/>
          <a:ext cx="496855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Формула" r:id="rId10" imgW="43891200" imgH="5486400" progId="Equation.3">
                  <p:embed/>
                </p:oleObj>
              </mc:Choice>
              <mc:Fallback>
                <p:oleObj name="Формула" r:id="rId10" imgW="43891200" imgH="5486400" progId="Equation.3">
                  <p:embed/>
                  <p:pic>
                    <p:nvPicPr>
                      <p:cNvPr id="0" name="Изображение 3994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3728" y="4941168"/>
                        <a:ext cx="4968552" cy="636587"/>
                      </a:xfrm>
                      <a:prstGeom prst="rect">
                        <a:avLst/>
                      </a:prstGeom>
                      <a:solidFill>
                        <a:srgbClr val="D5EA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9552" y="5517232"/>
            <a:ext cx="609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     и       - корни квадратного трёхчлена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7020272" y="6381328"/>
            <a:ext cx="864096" cy="360040"/>
          </a:xfrm>
          <a:prstGeom prst="actionButtonRetur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rId12" action="ppaction://hlinksldjump" highlightClick="1"/>
          </p:cNvPr>
          <p:cNvSpPr/>
          <p:nvPr/>
        </p:nvSpPr>
        <p:spPr>
          <a:xfrm>
            <a:off x="7974632" y="6381328"/>
            <a:ext cx="864096" cy="360040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5" name="Picture 6" descr="https://narodnoeslovo.ru/wp-content/uploads/2017/08/sm_full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96336" y="4725144"/>
            <a:ext cx="1001731" cy="1393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8856984" cy="476672"/>
          </a:xfrm>
          <a:prstGeom prst="rect">
            <a:avLst/>
          </a:prstGeom>
          <a:solidFill>
            <a:srgbClr val="254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81328"/>
            <a:ext cx="8856984" cy="476672"/>
          </a:xfrm>
          <a:prstGeom prst="rect">
            <a:avLst/>
          </a:prstGeom>
          <a:solidFill>
            <a:srgbClr val="254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0056" name="Picture 8" descr="http://bestgif.su/_ph/36/2/262264788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260648"/>
            <a:ext cx="8646867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boombob.ru/resize.php?id=161582&amp;num=1&amp;width=515&amp;height=335.869565217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9464" y="980728"/>
            <a:ext cx="8613016" cy="5602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Математика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72816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Школьная доска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206084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Школьная доска - 2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2348880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Школьная доска - 3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636912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Школьная доска </a:t>
            </a:r>
            <a:r>
              <a:rPr lang="en-US" dirty="0" smtClean="0">
                <a:hlinkClick r:id="rId6"/>
              </a:rPr>
              <a:t>- 4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2924944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Школьная доска - 5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3212976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Школьная доска - 6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50100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Школьная доска - 7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47664" y="3789040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Школьная доска – 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1988840"/>
            <a:ext cx="4140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Мерзляк А.Г. </a:t>
            </a:r>
            <a:endParaRPr lang="ru-RU" b="1" dirty="0" smtClean="0"/>
          </a:p>
          <a:p>
            <a:r>
              <a:rPr lang="ru-RU" dirty="0" smtClean="0"/>
              <a:t>Алгебра: дидактические материалы:</a:t>
            </a:r>
            <a:endParaRPr lang="ru-RU" dirty="0" smtClean="0"/>
          </a:p>
          <a:p>
            <a:r>
              <a:rPr lang="ru-RU" dirty="0" smtClean="0"/>
              <a:t>8 класс: пособие для учащихся</a:t>
            </a:r>
            <a:endParaRPr lang="ru-RU" dirty="0" smtClean="0"/>
          </a:p>
          <a:p>
            <a:r>
              <a:rPr lang="ru-RU" dirty="0" smtClean="0"/>
              <a:t>Общеобразовательных организаций/</a:t>
            </a:r>
            <a:endParaRPr lang="ru-RU" dirty="0" smtClean="0"/>
          </a:p>
          <a:p>
            <a:r>
              <a:rPr lang="ru-RU" dirty="0" smtClean="0"/>
              <a:t>А.Г.Мерзляк, В.Б.Полонский, </a:t>
            </a:r>
            <a:endParaRPr lang="ru-RU" dirty="0" smtClean="0"/>
          </a:p>
          <a:p>
            <a:r>
              <a:rPr lang="ru-RU" dirty="0" smtClean="0"/>
              <a:t>Е.М.Рабинович и др. – </a:t>
            </a:r>
            <a:r>
              <a:rPr lang="ru-RU" dirty="0" err="1" smtClean="0"/>
              <a:t>М.:Вентана-Граф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2016, - 96 с.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332656"/>
            <a:ext cx="3678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en-US" sz="4000" b="1" cap="none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4437112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Карандаши</a:t>
            </a:r>
            <a:endParaRPr lang="ru-RU" dirty="0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Return">
            <a:avLst/>
          </a:prstGeom>
          <a:solidFill>
            <a:srgbClr val="75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851920" y="4149080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Птичка - 1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851920" y="4437112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Птичка - 2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851920" y="4725144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Птичка - 3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292080" y="4149080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Птичка - 4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292080" y="4437112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6"/>
              </a:rPr>
              <a:t>Птичка - 5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292080" y="4725144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7"/>
              </a:rPr>
              <a:t>Птичка - 6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732240" y="4149080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8"/>
              </a:rPr>
              <a:t>Птичка - 7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547664" y="4077072"/>
            <a:ext cx="183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9"/>
              </a:rPr>
              <a:t>Подснежники - 1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547664" y="4365104"/>
            <a:ext cx="183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0"/>
              </a:rPr>
              <a:t>Подснежники - 2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732240" y="472514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1"/>
              </a:rPr>
              <a:t>С весной!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3285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28184" y="5013176"/>
            <a:ext cx="1872208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869160"/>
            <a:ext cx="3140273" cy="1988840"/>
          </a:xfrm>
          <a:prstGeom prst="rect">
            <a:avLst/>
          </a:prstGeom>
          <a:noFill/>
        </p:spPr>
      </p:pic>
      <p:pic>
        <p:nvPicPr>
          <p:cNvPr id="47" name="Picture 2" descr="https://photosp.ru/images/2018/03/11/0_185430_83eee725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10919" cy="2204864"/>
          </a:xfrm>
          <a:prstGeom prst="rect">
            <a:avLst/>
          </a:prstGeom>
          <a:noFill/>
        </p:spPr>
      </p:pic>
      <p:graphicFrame>
        <p:nvGraphicFramePr>
          <p:cNvPr id="34" name="Object 7"/>
          <p:cNvGraphicFramePr>
            <a:graphicFrameLocks noChangeAspect="1"/>
          </p:cNvGraphicFramePr>
          <p:nvPr/>
        </p:nvGraphicFramePr>
        <p:xfrm>
          <a:off x="4478338" y="549275"/>
          <a:ext cx="412908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4" imgW="24688800" imgH="4876800" progId="Equation.3">
                  <p:embed/>
                </p:oleObj>
              </mc:Choice>
              <mc:Fallback>
                <p:oleObj name="Формула" r:id="rId4" imgW="24688800" imgH="48768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8338" y="549275"/>
                        <a:ext cx="4129087" cy="769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1979712" y="620688"/>
            <a:ext cx="43204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738511" y="0"/>
            <a:ext cx="74054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произведение корней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уравнения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80111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5580112" y="1844825"/>
            <a:ext cx="2880319" cy="1669758"/>
            <a:chOff x="2555776" y="2304304"/>
            <a:chExt cx="2304256" cy="1033659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2959022" y="2304304"/>
            <a:ext cx="1542164" cy="1033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6" imgW="20726400" imgH="19507200" progId="Equation.3">
                    <p:embed/>
                  </p:oleObj>
                </mc:Choice>
                <mc:Fallback>
                  <p:oleObj name="Формула" r:id="rId6" imgW="20726400" imgH="195072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59022" y="2304304"/>
                          <a:ext cx="1542164" cy="10336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55775" y="3573016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18"/>
          <p:cNvGrpSpPr/>
          <p:nvPr/>
        </p:nvGrpSpPr>
        <p:grpSpPr>
          <a:xfrm>
            <a:off x="2555777" y="3499526"/>
            <a:ext cx="2880320" cy="1661245"/>
            <a:chOff x="2555776" y="2299596"/>
            <a:chExt cx="2304256" cy="1114089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3074233" y="2299596"/>
            <a:ext cx="1324947" cy="1114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8" imgW="18592800" imgH="19507200" progId="Equation.3">
                    <p:embed/>
                  </p:oleObj>
                </mc:Choice>
                <mc:Fallback>
                  <p:oleObj name="Формула" r:id="rId8" imgW="18592800" imgH="195072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74233" y="2299596"/>
                          <a:ext cx="1324947" cy="111408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" name="Скругленный прямоугольник 70"/>
          <p:cNvSpPr/>
          <p:nvPr/>
        </p:nvSpPr>
        <p:spPr>
          <a:xfrm>
            <a:off x="5580111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23"/>
          <p:cNvGrpSpPr/>
          <p:nvPr/>
        </p:nvGrpSpPr>
        <p:grpSpPr>
          <a:xfrm>
            <a:off x="5580112" y="3501008"/>
            <a:ext cx="2880320" cy="1618827"/>
            <a:chOff x="2555776" y="2244251"/>
            <a:chExt cx="2304256" cy="1085640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3131840" y="2244251"/>
            <a:ext cx="1339185" cy="1085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10" imgW="20726400" imgH="19507200" progId="Equation.3">
                    <p:embed/>
                  </p:oleObj>
                </mc:Choice>
                <mc:Fallback>
                  <p:oleObj name="Формула" r:id="rId10" imgW="20726400" imgH="195072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31840" y="2244251"/>
                          <a:ext cx="1339185" cy="10856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Скругленный прямоугольник 74"/>
          <p:cNvSpPr/>
          <p:nvPr/>
        </p:nvSpPr>
        <p:spPr>
          <a:xfrm>
            <a:off x="2555775" y="1916831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Группа 28"/>
          <p:cNvGrpSpPr/>
          <p:nvPr/>
        </p:nvGrpSpPr>
        <p:grpSpPr>
          <a:xfrm>
            <a:off x="2555776" y="1844824"/>
            <a:ext cx="2880320" cy="1613742"/>
            <a:chOff x="2555776" y="2243981"/>
            <a:chExt cx="2304256" cy="1082209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3074234" y="2243981"/>
            <a:ext cx="1267341" cy="1082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Формула" r:id="rId12" imgW="18592800" imgH="19507200" progId="Equation.3">
                    <p:embed/>
                  </p:oleObj>
                </mc:Choice>
                <mc:Fallback>
                  <p:oleObj name="Формула" r:id="rId12" imgW="18592800" imgH="19507200" progId="Equation.3">
                    <p:embed/>
                    <p:pic>
                      <p:nvPicPr>
                        <p:cNvPr id="0" name="Изображение 30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74234" y="2243981"/>
                          <a:ext cx="1267341" cy="10822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Скругленный прямоугольник 78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зад 34">
            <a:hlinkClick r:id="rId14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сведения 47">
            <a:hlinkClick r:id="rId15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9B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4" grpId="0" animBg="1"/>
      <p:bldP spid="44" grpId="1" animBg="1"/>
      <p:bldP spid="71" grpId="0" animBg="1"/>
      <p:bldP spid="71" grpId="1" animBg="1"/>
      <p:bldP spid="75" grpId="0" animBg="1"/>
      <p:bldP spid="7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3285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5013176"/>
            <a:ext cx="1872208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869160"/>
            <a:ext cx="3140273" cy="1988840"/>
          </a:xfrm>
          <a:prstGeom prst="rect">
            <a:avLst/>
          </a:prstGeom>
          <a:noFill/>
        </p:spPr>
      </p:pic>
      <p:pic>
        <p:nvPicPr>
          <p:cNvPr id="43" name="Picture 2" descr="https://photosp.ru/images/2018/03/11/0_185430_83eee725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10919" cy="2204864"/>
          </a:xfrm>
          <a:prstGeom prst="rect">
            <a:avLst/>
          </a:prstGeom>
          <a:noFill/>
        </p:spPr>
      </p:pic>
      <p:graphicFrame>
        <p:nvGraphicFramePr>
          <p:cNvPr id="34" name="Object 7"/>
          <p:cNvGraphicFramePr>
            <a:graphicFrameLocks noChangeAspect="1"/>
          </p:cNvGraphicFramePr>
          <p:nvPr/>
        </p:nvGraphicFramePr>
        <p:xfrm>
          <a:off x="4427538" y="549275"/>
          <a:ext cx="423068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Формула" r:id="rId4" imgW="25298400" imgH="4876800" progId="Equation.3">
                  <p:embed/>
                </p:oleObj>
              </mc:Choice>
              <mc:Fallback>
                <p:oleObj name="Формула" r:id="rId4" imgW="25298400" imgH="4876800" progId="Equation.3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7538" y="549275"/>
                        <a:ext cx="4230687" cy="769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1979712" y="620688"/>
            <a:ext cx="43204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38511" y="0"/>
            <a:ext cx="74054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произведение корней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уравнения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580111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12"/>
          <p:cNvGrpSpPr/>
          <p:nvPr/>
        </p:nvGrpSpPr>
        <p:grpSpPr>
          <a:xfrm>
            <a:off x="5580112" y="1859746"/>
            <a:ext cx="2880319" cy="1623732"/>
            <a:chOff x="2555776" y="2313541"/>
            <a:chExt cx="2304256" cy="1005167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016627" y="2313541"/>
            <a:ext cx="1440161" cy="1005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6" imgW="15544800" imgH="15240000" progId="Equation.3">
                    <p:embed/>
                  </p:oleObj>
                </mc:Choice>
                <mc:Fallback>
                  <p:oleObj name="Формула" r:id="rId6" imgW="15544800" imgH="152400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16627" y="2313541"/>
                          <a:ext cx="1440161" cy="10051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Скругленный прямоугольник 65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555775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18"/>
          <p:cNvGrpSpPr/>
          <p:nvPr/>
        </p:nvGrpSpPr>
        <p:grpSpPr>
          <a:xfrm>
            <a:off x="2555777" y="1821927"/>
            <a:ext cx="2880320" cy="1679082"/>
            <a:chOff x="2555776" y="2285234"/>
            <a:chExt cx="2304256" cy="1126051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" name="Object 1"/>
            <p:cNvGraphicFramePr>
              <a:graphicFrameLocks noChangeAspect="1"/>
            </p:cNvGraphicFramePr>
            <p:nvPr/>
          </p:nvGraphicFramePr>
          <p:xfrm>
            <a:off x="2985691" y="2285234"/>
            <a:ext cx="1471095" cy="1126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8" imgW="15544800" imgH="15240000" progId="Equation.3">
                    <p:embed/>
                  </p:oleObj>
                </mc:Choice>
                <mc:Fallback>
                  <p:oleObj name="Формула" r:id="rId8" imgW="15544800" imgH="152400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85691" y="2285234"/>
                          <a:ext cx="1471095" cy="112605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" name="Скругленный прямоугольник 70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55775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Группа 23"/>
          <p:cNvGrpSpPr/>
          <p:nvPr/>
        </p:nvGrpSpPr>
        <p:grpSpPr>
          <a:xfrm>
            <a:off x="2555775" y="3501009"/>
            <a:ext cx="2880319" cy="1657844"/>
            <a:chOff x="2555776" y="2244252"/>
            <a:chExt cx="2304256" cy="1111806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1"/>
            <p:cNvGraphicFramePr>
              <a:graphicFrameLocks noChangeAspect="1"/>
            </p:cNvGraphicFramePr>
            <p:nvPr/>
          </p:nvGraphicFramePr>
          <p:xfrm>
            <a:off x="3016628" y="2244252"/>
            <a:ext cx="1497767" cy="1111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0" imgW="17678400" imgH="15240000" progId="Equation.3">
                    <p:embed/>
                  </p:oleObj>
                </mc:Choice>
                <mc:Fallback>
                  <p:oleObj name="Формула" r:id="rId10" imgW="17678400" imgH="152400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16628" y="2244252"/>
                          <a:ext cx="1497767" cy="11118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Скругленный прямоугольник 75"/>
          <p:cNvSpPr/>
          <p:nvPr/>
        </p:nvSpPr>
        <p:spPr>
          <a:xfrm>
            <a:off x="5580111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Группа 28"/>
          <p:cNvGrpSpPr/>
          <p:nvPr/>
        </p:nvGrpSpPr>
        <p:grpSpPr>
          <a:xfrm>
            <a:off x="5580112" y="3513694"/>
            <a:ext cx="2880320" cy="1569666"/>
            <a:chOff x="2555776" y="2252488"/>
            <a:chExt cx="2304256" cy="1052650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9" name="Object 1"/>
            <p:cNvGraphicFramePr>
              <a:graphicFrameLocks noChangeAspect="1"/>
            </p:cNvGraphicFramePr>
            <p:nvPr/>
          </p:nvGraphicFramePr>
          <p:xfrm>
            <a:off x="3016627" y="2252488"/>
            <a:ext cx="1497766" cy="105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2" imgW="17678400" imgH="15240000" progId="Equation.3">
                    <p:embed/>
                  </p:oleObj>
                </mc:Choice>
                <mc:Fallback>
                  <p:oleObj name="Формула" r:id="rId12" imgW="17678400" imgH="152400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16627" y="2252488"/>
                          <a:ext cx="1497766" cy="1052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Скругленный прямоугольник 79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зад 38">
            <a:hlinkClick r:id="rId14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сведения 43">
            <a:hlinkClick r:id="rId15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9B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67" grpId="0" animBg="1"/>
      <p:bldP spid="67" grpId="1" animBg="1"/>
      <p:bldP spid="72" grpId="0" animBg="1"/>
      <p:bldP spid="72" grpId="1" animBg="1"/>
      <p:bldP spid="76" grpId="0" animBg="1"/>
      <p:bldP spid="7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3285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28184" y="5013176"/>
            <a:ext cx="1872208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869160"/>
            <a:ext cx="3140273" cy="1988840"/>
          </a:xfrm>
          <a:prstGeom prst="rect">
            <a:avLst/>
          </a:prstGeom>
          <a:noFill/>
        </p:spPr>
      </p:pic>
      <p:pic>
        <p:nvPicPr>
          <p:cNvPr id="50" name="Picture 2" descr="https://photosp.ru/images/2018/03/11/0_185430_83eee725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10919" cy="2204864"/>
          </a:xfrm>
          <a:prstGeom prst="rect">
            <a:avLst/>
          </a:prstGeom>
          <a:noFill/>
        </p:spPr>
      </p:pic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4198938" y="549275"/>
          <a:ext cx="46894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4" imgW="28041600" imgH="4876800" progId="Equation.3">
                  <p:embed/>
                </p:oleObj>
              </mc:Choice>
              <mc:Fallback>
                <p:oleObj name="Формула" r:id="rId4" imgW="28041600" imgH="48768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8938" y="549275"/>
                        <a:ext cx="4689475" cy="769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Скругленный прямоугольник 33"/>
          <p:cNvSpPr/>
          <p:nvPr/>
        </p:nvSpPr>
        <p:spPr>
          <a:xfrm>
            <a:off x="1979712" y="620688"/>
            <a:ext cx="43204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38511" y="0"/>
            <a:ext cx="74054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произведение корней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уравнения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80111" y="3573016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2"/>
          <p:cNvGrpSpPr/>
          <p:nvPr/>
        </p:nvGrpSpPr>
        <p:grpSpPr>
          <a:xfrm>
            <a:off x="5580112" y="3573017"/>
            <a:ext cx="2880319" cy="1537148"/>
            <a:chOff x="2555776" y="2348880"/>
            <a:chExt cx="2304256" cy="951567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743697" y="2362915"/>
            <a:ext cx="1938021" cy="937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6" imgW="16154400" imgH="10972800" progId="Equation.3">
                    <p:embed/>
                  </p:oleObj>
                </mc:Choice>
                <mc:Fallback>
                  <p:oleObj name="Формула" r:id="rId6" imgW="16154400" imgH="10972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43697" y="2362915"/>
                          <a:ext cx="1938021" cy="9375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55775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18"/>
          <p:cNvGrpSpPr/>
          <p:nvPr/>
        </p:nvGrpSpPr>
        <p:grpSpPr>
          <a:xfrm>
            <a:off x="2555777" y="1916832"/>
            <a:ext cx="2880320" cy="1512169"/>
            <a:chOff x="2555776" y="2348880"/>
            <a:chExt cx="2304256" cy="101411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676505" y="2380337"/>
            <a:ext cx="2028190" cy="982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8" imgW="17678400" imgH="10972800" progId="Equation.3">
                    <p:embed/>
                  </p:oleObj>
                </mc:Choice>
                <mc:Fallback>
                  <p:oleObj name="Формула" r:id="rId8" imgW="17678400" imgH="109728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76505" y="2380337"/>
                          <a:ext cx="2028190" cy="98265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55775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23"/>
          <p:cNvGrpSpPr/>
          <p:nvPr/>
        </p:nvGrpSpPr>
        <p:grpSpPr>
          <a:xfrm>
            <a:off x="2555775" y="3573017"/>
            <a:ext cx="2880319" cy="1511746"/>
            <a:chOff x="2555776" y="2292543"/>
            <a:chExt cx="2304256" cy="1013828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2825096" y="2304553"/>
            <a:ext cx="1906271" cy="1001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10" imgW="17983200" imgH="10972800" progId="Equation.3">
                    <p:embed/>
                  </p:oleObj>
                </mc:Choice>
                <mc:Fallback>
                  <p:oleObj name="Формула" r:id="rId10" imgW="17983200" imgH="109728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25096" y="2304553"/>
                          <a:ext cx="1906271" cy="10018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Скругленный прямоугольник 74"/>
          <p:cNvSpPr/>
          <p:nvPr/>
        </p:nvSpPr>
        <p:spPr>
          <a:xfrm>
            <a:off x="5580111" y="1916831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Группа 28"/>
          <p:cNvGrpSpPr/>
          <p:nvPr/>
        </p:nvGrpSpPr>
        <p:grpSpPr>
          <a:xfrm>
            <a:off x="5580112" y="1916113"/>
            <a:ext cx="2880320" cy="1512887"/>
            <a:chOff x="2555776" y="2291788"/>
            <a:chExt cx="2304256" cy="1014573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2837677" y="2291788"/>
            <a:ext cx="1797050" cy="1014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Формула" r:id="rId12" imgW="15849600" imgH="10972800" progId="Equation.3">
                    <p:embed/>
                  </p:oleObj>
                </mc:Choice>
                <mc:Fallback>
                  <p:oleObj name="Формула" r:id="rId12" imgW="15849600" imgH="10972800" progId="Equation.3">
                    <p:embed/>
                    <p:pic>
                      <p:nvPicPr>
                        <p:cNvPr id="0" name="Изображение 51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37677" y="2291788"/>
                          <a:ext cx="1797050" cy="101457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Скругленный прямоугольник 78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зад 34">
            <a:hlinkClick r:id="rId14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сведения 50">
            <a:hlinkClick r:id="rId15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9B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5" grpId="0" animBg="1"/>
      <p:bldP spid="45" grpId="1" animBg="1"/>
      <p:bldP spid="71" grpId="0" animBg="1"/>
      <p:bldP spid="71" grpId="1" animBg="1"/>
      <p:bldP spid="75" grpId="0" animBg="1"/>
      <p:bldP spid="7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36912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832907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квадратное уравнение с целыми </a:t>
            </a:r>
            <a:endParaRPr lang="ru-RU" sz="3200" b="1" cap="none" spc="0" dirty="0" smtClean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коэффициентами, корни которого равны</a:t>
            </a:r>
            <a:endParaRPr lang="ru-RU" sz="3200" b="1" cap="none" spc="0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24744"/>
            <a:ext cx="3797152" cy="1531518"/>
          </a:xfrm>
          <a:prstGeom prst="rect">
            <a:avLst/>
          </a:prstGeom>
          <a:noFill/>
        </p:spPr>
      </p:pic>
      <p:pic>
        <p:nvPicPr>
          <p:cNvPr id="58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667244" y="5301209"/>
            <a:ext cx="3476756" cy="1556792"/>
          </a:xfrm>
          <a:prstGeom prst="rect">
            <a:avLst/>
          </a:prstGeom>
          <a:noFill/>
        </p:spPr>
      </p:pic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7092280" y="1052736"/>
          <a:ext cx="16319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5" imgW="9753600" imgH="4267200" progId="Equation.3">
                  <p:embed/>
                </p:oleObj>
              </mc:Choice>
              <mc:Fallback>
                <p:oleObj name="Формула" r:id="rId5" imgW="9753600" imgH="42672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92280" y="1052736"/>
                        <a:ext cx="1631950" cy="6731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70000"/>
                        </a:srgbClr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131840" y="2708920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2"/>
          <p:cNvGrpSpPr/>
          <p:nvPr/>
        </p:nvGrpSpPr>
        <p:grpSpPr>
          <a:xfrm>
            <a:off x="3131840" y="2708921"/>
            <a:ext cx="5040560" cy="808453"/>
            <a:chOff x="2555776" y="2329541"/>
            <a:chExt cx="2304256" cy="95544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"/>
            <p:cNvGraphicFramePr>
              <a:graphicFrameLocks noChangeAspect="1"/>
            </p:cNvGraphicFramePr>
            <p:nvPr/>
          </p:nvGraphicFramePr>
          <p:xfrm>
            <a:off x="2884955" y="2329541"/>
            <a:ext cx="1645897" cy="851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7" imgW="23164800" imgH="4876800" progId="Equation.3">
                    <p:embed/>
                  </p:oleObj>
                </mc:Choice>
                <mc:Fallback>
                  <p:oleObj name="Формула" r:id="rId7" imgW="23164800" imgH="48768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84955" y="2329541"/>
                          <a:ext cx="1645897" cy="8510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Скругленный прямоугольник 14"/>
          <p:cNvSpPr/>
          <p:nvPr/>
        </p:nvSpPr>
        <p:spPr>
          <a:xfrm>
            <a:off x="3131840" y="2708920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38" y="1844824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8"/>
          <p:cNvGrpSpPr/>
          <p:nvPr/>
        </p:nvGrpSpPr>
        <p:grpSpPr>
          <a:xfrm>
            <a:off x="3131839" y="1844826"/>
            <a:ext cx="5040561" cy="792090"/>
            <a:chOff x="2555776" y="2348880"/>
            <a:chExt cx="2304256" cy="1014113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884956" y="2441069"/>
            <a:ext cx="1645897" cy="9219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9" imgW="23469600" imgH="4876800" progId="Equation.3">
                    <p:embed/>
                  </p:oleObj>
                </mc:Choice>
                <mc:Fallback>
                  <p:oleObj name="Формула" r:id="rId9" imgW="23469600" imgH="48768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84956" y="2441069"/>
                          <a:ext cx="1645897" cy="9219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3131840" y="1844824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31840" y="4437111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3"/>
          <p:cNvGrpSpPr/>
          <p:nvPr/>
        </p:nvGrpSpPr>
        <p:grpSpPr>
          <a:xfrm>
            <a:off x="3131840" y="4437111"/>
            <a:ext cx="5040560" cy="781767"/>
            <a:chOff x="2555776" y="2284090"/>
            <a:chExt cx="2304256" cy="100089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917873" y="2284090"/>
            <a:ext cx="1612979" cy="921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11" imgW="24688800" imgH="4876800" progId="Equation.3">
                    <p:embed/>
                  </p:oleObj>
                </mc:Choice>
                <mc:Fallback>
                  <p:oleObj name="Формула" r:id="rId11" imgW="24688800" imgH="48768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17873" y="2284090"/>
                          <a:ext cx="1612979" cy="9219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3131840" y="3573015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8"/>
          <p:cNvGrpSpPr/>
          <p:nvPr/>
        </p:nvGrpSpPr>
        <p:grpSpPr>
          <a:xfrm>
            <a:off x="3131840" y="3557836"/>
            <a:ext cx="5040560" cy="775392"/>
            <a:chOff x="2555776" y="2292270"/>
            <a:chExt cx="2304256" cy="99271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1"/>
            <p:cNvGraphicFramePr>
              <a:graphicFrameLocks noChangeAspect="1"/>
            </p:cNvGraphicFramePr>
            <p:nvPr/>
          </p:nvGraphicFramePr>
          <p:xfrm>
            <a:off x="2884955" y="2311705"/>
            <a:ext cx="1645897" cy="921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3" imgW="24993600" imgH="4876800" progId="Equation.3">
                    <p:embed/>
                  </p:oleObj>
                </mc:Choice>
                <mc:Fallback>
                  <p:oleObj name="Формула" r:id="rId13" imgW="24993600" imgH="48768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84955" y="2311705"/>
                          <a:ext cx="1645897" cy="921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Скругленный прямоугольник 28"/>
          <p:cNvSpPr/>
          <p:nvPr/>
        </p:nvSpPr>
        <p:spPr>
          <a:xfrm>
            <a:off x="3131840" y="443711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131840" y="3573016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зад 36">
            <a:hlinkClick r:id="rId15" action="ppaction://hlinksldjump" highlightClick="1"/>
          </p:cNvPr>
          <p:cNvSpPr/>
          <p:nvPr/>
        </p:nvSpPr>
        <p:spPr>
          <a:xfrm>
            <a:off x="3275856" y="6453336"/>
            <a:ext cx="792088" cy="288032"/>
          </a:xfrm>
          <a:prstGeom prst="actionButtonBackPrevious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5148064" y="6453336"/>
            <a:ext cx="792088" cy="288032"/>
          </a:xfrm>
          <a:prstGeom prst="actionButtonForwardNext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rId16" action="ppaction://hlinksldjump" highlightClick="1"/>
          </p:cNvPr>
          <p:cNvSpPr/>
          <p:nvPr/>
        </p:nvSpPr>
        <p:spPr>
          <a:xfrm>
            <a:off x="4211960" y="6453336"/>
            <a:ext cx="792088" cy="288032"/>
          </a:xfrm>
          <a:prstGeom prst="actionButtonInformation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41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667244" y="5301209"/>
            <a:ext cx="3476756" cy="1556792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0" y="2636912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24744"/>
            <a:ext cx="3797152" cy="1531518"/>
          </a:xfrm>
          <a:prstGeom prst="rect">
            <a:avLst/>
          </a:prstGeom>
          <a:noFill/>
        </p:spPr>
      </p:pic>
      <p:graphicFrame>
        <p:nvGraphicFramePr>
          <p:cNvPr id="40" name="Object 14"/>
          <p:cNvGraphicFramePr>
            <a:graphicFrameLocks noChangeAspect="1"/>
          </p:cNvGraphicFramePr>
          <p:nvPr/>
        </p:nvGraphicFramePr>
        <p:xfrm>
          <a:off x="7042150" y="644525"/>
          <a:ext cx="1735138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5" imgW="10363200" imgH="9448800" progId="Equation.3">
                  <p:embed/>
                </p:oleObj>
              </mc:Choice>
              <mc:Fallback>
                <p:oleObj name="Формула" r:id="rId5" imgW="10363200" imgH="94488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2150" y="644525"/>
                        <a:ext cx="1735138" cy="1490663"/>
                      </a:xfrm>
                      <a:prstGeom prst="rect">
                        <a:avLst/>
                      </a:prstGeom>
                      <a:solidFill>
                        <a:srgbClr val="FFFFFF">
                          <a:alpha val="70000"/>
                        </a:srgbClr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Скругленный прямоугольник 41"/>
          <p:cNvSpPr/>
          <p:nvPr/>
        </p:nvSpPr>
        <p:spPr>
          <a:xfrm>
            <a:off x="3131840" y="2708920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12"/>
          <p:cNvGrpSpPr/>
          <p:nvPr/>
        </p:nvGrpSpPr>
        <p:grpSpPr>
          <a:xfrm>
            <a:off x="3131840" y="2708276"/>
            <a:ext cx="5040560" cy="809099"/>
            <a:chOff x="2555776" y="2328778"/>
            <a:chExt cx="2304256" cy="95620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2765643" y="2328778"/>
            <a:ext cx="1883954" cy="851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7" imgW="26517600" imgH="4876800" progId="Equation.3">
                    <p:embed/>
                  </p:oleObj>
                </mc:Choice>
                <mc:Fallback>
                  <p:oleObj name="Формула" r:id="rId7" imgW="26517600" imgH="48768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65643" y="2328778"/>
                          <a:ext cx="1883954" cy="8517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Скругленный прямоугольник 46"/>
          <p:cNvSpPr/>
          <p:nvPr/>
        </p:nvSpPr>
        <p:spPr>
          <a:xfrm>
            <a:off x="3131840" y="2708920"/>
            <a:ext cx="5040560" cy="79208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31838" y="1844824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18"/>
          <p:cNvGrpSpPr/>
          <p:nvPr/>
        </p:nvGrpSpPr>
        <p:grpSpPr>
          <a:xfrm>
            <a:off x="3131839" y="1844826"/>
            <a:ext cx="5040561" cy="792090"/>
            <a:chOff x="2555776" y="2348880"/>
            <a:chExt cx="2304256" cy="1014113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2831684" y="2440149"/>
            <a:ext cx="1752599" cy="922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9" imgW="24993600" imgH="4876800" progId="Equation.3">
                    <p:embed/>
                  </p:oleObj>
                </mc:Choice>
                <mc:Fallback>
                  <p:oleObj name="Формула" r:id="rId9" imgW="24993600" imgH="48768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31684" y="2440149"/>
                          <a:ext cx="1752599" cy="9227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3131840" y="1844824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31840" y="3573015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23"/>
          <p:cNvGrpSpPr/>
          <p:nvPr/>
        </p:nvGrpSpPr>
        <p:grpSpPr>
          <a:xfrm>
            <a:off x="3131840" y="3573464"/>
            <a:ext cx="5040560" cy="781320"/>
            <a:chOff x="2555776" y="2284663"/>
            <a:chExt cx="2304256" cy="1000323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1"/>
            <p:cNvGraphicFramePr>
              <a:graphicFrameLocks noChangeAspect="1"/>
            </p:cNvGraphicFramePr>
            <p:nvPr/>
          </p:nvGraphicFramePr>
          <p:xfrm>
            <a:off x="2918043" y="2284663"/>
            <a:ext cx="1613263" cy="920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11" imgW="24688800" imgH="4876800" progId="Equation.3">
                    <p:embed/>
                  </p:oleObj>
                </mc:Choice>
                <mc:Fallback>
                  <p:oleObj name="Формула" r:id="rId11" imgW="24688800" imgH="48768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18043" y="2284663"/>
                          <a:ext cx="1613263" cy="9207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Скругленный прямоугольник 56"/>
          <p:cNvSpPr/>
          <p:nvPr/>
        </p:nvSpPr>
        <p:spPr>
          <a:xfrm>
            <a:off x="3131840" y="4437111"/>
            <a:ext cx="5040560" cy="79208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3131840" y="4421932"/>
            <a:ext cx="5040560" cy="775392"/>
            <a:chOff x="2555776" y="2292270"/>
            <a:chExt cx="2304256" cy="99271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834587" y="2311642"/>
            <a:ext cx="1746069" cy="92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3" imgW="26517600" imgH="4876800" progId="Equation.3">
                    <p:embed/>
                  </p:oleObj>
                </mc:Choice>
                <mc:Fallback>
                  <p:oleObj name="Формула" r:id="rId13" imgW="26517600" imgH="48768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34587" y="2311642"/>
                          <a:ext cx="1746069" cy="922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3131840" y="3573016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131840" y="4437112"/>
            <a:ext cx="5040560" cy="7920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0"/>
            <a:ext cx="832907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квадратное уравнение с целыми </a:t>
            </a:r>
            <a:endParaRPr lang="ru-RU" sz="3200" b="1" cap="none" spc="0" dirty="0" smtClean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коэффициентами, корни которого равны</a:t>
            </a:r>
            <a:endParaRPr lang="ru-RU" sz="3200" b="1" cap="none" spc="0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5" action="ppaction://hlinksldjump" highlightClick="1"/>
          </p:cNvPr>
          <p:cNvSpPr/>
          <p:nvPr/>
        </p:nvSpPr>
        <p:spPr>
          <a:xfrm>
            <a:off x="3275856" y="6453336"/>
            <a:ext cx="792088" cy="288032"/>
          </a:xfrm>
          <a:prstGeom prst="actionButtonBackPrevious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5148064" y="6453336"/>
            <a:ext cx="792088" cy="288032"/>
          </a:xfrm>
          <a:prstGeom prst="actionButtonForwardNext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сведения 62">
            <a:hlinkClick r:id="rId16" action="ppaction://hlinksldjump" highlightClick="1"/>
          </p:cNvPr>
          <p:cNvSpPr/>
          <p:nvPr/>
        </p:nvSpPr>
        <p:spPr>
          <a:xfrm>
            <a:off x="4211960" y="6453336"/>
            <a:ext cx="792088" cy="288032"/>
          </a:xfrm>
          <a:prstGeom prst="actionButtonInformation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8" grpId="0" animBg="1"/>
      <p:bldP spid="48" grpId="1" animBg="1"/>
      <p:bldP spid="53" grpId="0" animBg="1"/>
      <p:bldP spid="53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4528</Words>
  <Application>WPS Presentation</Application>
  <PresentationFormat>Экран (4:3)</PresentationFormat>
  <Paragraphs>643</Paragraphs>
  <Slides>44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210</vt:i4>
      </vt:variant>
      <vt:variant>
        <vt:lpstr>幻灯片标题</vt:lpstr>
      </vt:variant>
      <vt:variant>
        <vt:i4>44</vt:i4>
      </vt:variant>
    </vt:vector>
  </HeadingPairs>
  <TitlesOfParts>
    <vt:vector size="26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853</cp:revision>
  <dcterms:created xsi:type="dcterms:W3CDTF">2018-07-11T10:51:00Z</dcterms:created>
  <dcterms:modified xsi:type="dcterms:W3CDTF">2025-02-16T16:00:57Z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A3BEF149AD5949DBBD48A518CFD0D055_12</vt:lpwstr>
  </property>
  <property fmtid="{D5CDD505-2E9C-101B-9397-08002B2CF9AE}" pid="3" name="KSOProductBuildVer">
    <vt:lpwstr>1049-12.2.0.19805</vt:lpwstr>
  </property>
</Properties>
</file>