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85" r:id="rId20"/>
    <p:sldId id="28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33"/>
    <a:srgbClr val="FF0000"/>
    <a:srgbClr val="000099"/>
    <a:srgbClr val="FFDDFF"/>
    <a:srgbClr val="66FFFF"/>
    <a:srgbClr val="9933FF"/>
    <a:srgbClr val="F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0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Замещающий верхний колонтитул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ru-RU" sz="1200" dirty="0"/>
          </a:p>
        </p:txBody>
      </p:sp>
      <p:sp>
        <p:nvSpPr>
          <p:cNvPr id="3075" name="Замещающая дата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ru-RU" sz="1200" dirty="0"/>
          </a:p>
        </p:txBody>
      </p:sp>
      <p:sp>
        <p:nvSpPr>
          <p:cNvPr id="3076" name="Замещающий образ слайда 307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Замещающий текст 30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3078" name="Замещающий нижний колонтитул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ru-RU" sz="1200" dirty="0"/>
          </a:p>
        </p:txBody>
      </p:sp>
      <p:sp>
        <p:nvSpPr>
          <p:cNvPr id="3079" name="Замещающий номер слайда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4098" name="Замещающий образ слайда 409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щающий текст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14338" name="Замещающий образ слайда 1433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щающий текст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Данное задание учащиеся выполняют самостоятельно. Озвучиваем ответы. Затем проговариваем решения (варианты решения – управляющая кнопка)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16386" name="Замещающий образ слайда 1638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щающий текст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20482" name="Замещающий образ слайда 2048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щающий текст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Упрощение выражения и решение учащиеся выполняют на доске и в тетрадях.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39938" name="Замещающий образ слайда 3993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щающий текст 399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Решение задачи на доске и в тетрадях.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41986" name="Замещающий образ слайда 4198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щающий текст 419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Решение задачи на доске и в тетрадях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46082" name="Замещающий образ слайда 4608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щающий текст 460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Решение уравнения на доске и в тетрадях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  <p:sp>
        <p:nvSpPr>
          <p:cNvPr id="48130" name="Замещающий образ слайда 4812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щающий текст 481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t>Решение уравнения в тетрадях и на </a:t>
            </a:r>
            <a:r>
              <a:rPr dirty="0"/>
              <a:t>доске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FF">
                <a:gamma/>
                <a:tint val="0"/>
                <a:invGamma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31.bin"/><Relationship Id="rId7" Type="http://schemas.openxmlformats.org/officeDocument/2006/relationships/image" Target="../media/image36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28.bin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35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images.yandex.ru/" TargetMode="External"/><Relationship Id="rId1" Type="http://schemas.openxmlformats.org/officeDocument/2006/relationships/hyperlink" Target="http://www.it-n.ru/profil.aspx?cat_no=692&amp;d_no=965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2" Type="http://schemas.openxmlformats.org/officeDocument/2006/relationships/slide" Target="slide7.xml"/><Relationship Id="rId15" Type="http://schemas.openxmlformats.org/officeDocument/2006/relationships/notesSlide" Target="../notesSlides/notesSlide2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7.wmf"/><Relationship Id="rId24" Type="http://schemas.openxmlformats.org/officeDocument/2006/relationships/notesSlide" Target="../notesSlides/notesSlide3.xml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6.wmf"/><Relationship Id="rId20" Type="http://schemas.openxmlformats.org/officeDocument/2006/relationships/oleObject" Target="../embeddings/oleObject19.bin"/><Relationship Id="rId2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18" Type="http://schemas.openxmlformats.org/officeDocument/2006/relationships/oleObject" Target="../embeddings/oleObject18.bin"/><Relationship Id="rId17" Type="http://schemas.openxmlformats.org/officeDocument/2006/relationships/image" Target="../media/image14.wmf"/><Relationship Id="rId16" Type="http://schemas.openxmlformats.org/officeDocument/2006/relationships/oleObject" Target="../embeddings/oleObject17.bin"/><Relationship Id="rId15" Type="http://schemas.openxmlformats.org/officeDocument/2006/relationships/image" Target="../media/image13.wmf"/><Relationship Id="rId14" Type="http://schemas.openxmlformats.org/officeDocument/2006/relationships/oleObject" Target="../embeddings/oleObject16.bin"/><Relationship Id="rId13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Изображение 2051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36838"/>
            <a:ext cx="2428875" cy="396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Изображение 2052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Прямоугольник 2053"/>
          <p:cNvSpPr/>
          <p:nvPr/>
        </p:nvSpPr>
        <p:spPr>
          <a:xfrm rot="-1629030">
            <a:off x="1692275" y="-315912"/>
            <a:ext cx="6551613" cy="455453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0066CC"/>
                    </a:gs>
                    <a:gs pos="100000">
                      <a:srgbClr val="66FFFF"/>
                    </a:gs>
                  </a:gsLst>
                  <a:lin ang="2052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Упрощение</a:t>
            </a:r>
            <a:endParaRPr lang="ru-RU" alt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FFFF"/>
                  </a:gs>
                  <a:gs pos="50000">
                    <a:srgbClr val="0066CC"/>
                  </a:gs>
                  <a:gs pos="100000">
                    <a:srgbClr val="66FFFF"/>
                  </a:gs>
                </a:gsLst>
                <a:lin ang="20520000" scaled="1"/>
                <a:tileRect/>
              </a:gra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  <a:p>
            <a:pPr algn="ctr"/>
            <a:r>
              <a:rPr lang="ru-RU" altLang="en-US" sz="36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0066CC"/>
                    </a:gs>
                    <a:gs pos="100000">
                      <a:srgbClr val="66FFFF"/>
                    </a:gs>
                  </a:gsLst>
                  <a:lin ang="2052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выражений.</a:t>
            </a:r>
            <a:endParaRPr lang="ru-RU" alt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FFFF"/>
                  </a:gs>
                  <a:gs pos="50000">
                    <a:srgbClr val="0066CC"/>
                  </a:gs>
                  <a:gs pos="100000">
                    <a:srgbClr val="66FFFF"/>
                  </a:gs>
                </a:gsLst>
                <a:lin ang="20520000" scaled="1"/>
                <a:tileRect/>
              </a:gra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</p:txBody>
      </p:sp>
      <p:sp>
        <p:nvSpPr>
          <p:cNvPr id="2055" name="Подзаголовок 2054"/>
          <p:cNvSpPr>
            <a:spLocks noGrp="1"/>
          </p:cNvSpPr>
          <p:nvPr>
            <p:ph type="subTitle" idx="1"/>
          </p:nvPr>
        </p:nvSpPr>
        <p:spPr>
          <a:xfrm>
            <a:off x="684213" y="188913"/>
            <a:ext cx="3240087" cy="622300"/>
          </a:xfrm>
          <a:ln/>
        </p:spPr>
        <p:txBody>
          <a:bodyPr/>
          <a:p>
            <a:pPr defTabSz="914400">
              <a:buClrTx/>
              <a:buSzTx/>
              <a:buFontTx/>
            </a:pPr>
            <a:r>
              <a:rPr sz="3600" b="1" kern="1200" baseline="0">
                <a:solidFill>
                  <a:srgbClr val="9933FF"/>
                </a:solidFill>
                <a:latin typeface="Georgia" panose="02040502050405020303" pitchFamily="18" charset="0"/>
              </a:rPr>
              <a:t>5 класс.</a:t>
            </a:r>
            <a:endParaRPr sz="3600" b="1" kern="1200" baseline="0">
              <a:solidFill>
                <a:srgbClr val="9933FF"/>
              </a:solidFill>
              <a:latin typeface="Georgia" panose="02040502050405020303" pitchFamily="18" charset="0"/>
            </a:endParaRPr>
          </a:p>
        </p:txBody>
      </p:sp>
      <p:sp>
        <p:nvSpPr>
          <p:cNvPr id="2057" name="Прямоугольник 2056"/>
          <p:cNvSpPr/>
          <p:nvPr/>
        </p:nvSpPr>
        <p:spPr>
          <a:xfrm rot="956723">
            <a:off x="3708400" y="765175"/>
            <a:ext cx="2016125" cy="29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+ b = b + a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Прямоугольник 2057"/>
          <p:cNvSpPr/>
          <p:nvPr/>
        </p:nvSpPr>
        <p:spPr>
          <a:xfrm rot="-1858456">
            <a:off x="2843213" y="4941888"/>
            <a:ext cx="3598862" cy="3603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(a + b) + c = a + (b + c)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60" name="Группа 2059"/>
          <p:cNvGrpSpPr/>
          <p:nvPr/>
        </p:nvGrpSpPr>
        <p:grpSpPr>
          <a:xfrm rot="-2098876">
            <a:off x="323850" y="1196975"/>
            <a:ext cx="1512888" cy="288925"/>
            <a:chOff x="1746" y="3203"/>
            <a:chExt cx="2404" cy="499"/>
          </a:xfrm>
        </p:grpSpPr>
        <p:sp>
          <p:nvSpPr>
            <p:cNvPr id="2061" name="Овал 2060"/>
            <p:cNvSpPr/>
            <p:nvPr/>
          </p:nvSpPr>
          <p:spPr>
            <a:xfrm>
              <a:off x="2154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2" name="Овал 2061"/>
            <p:cNvSpPr/>
            <p:nvPr/>
          </p:nvSpPr>
          <p:spPr>
            <a:xfrm>
              <a:off x="3696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Прямоугольник 2062"/>
            <p:cNvSpPr/>
            <p:nvPr/>
          </p:nvSpPr>
          <p:spPr>
            <a:xfrm>
              <a:off x="1746" y="3203"/>
              <a:ext cx="2404" cy="499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a   b = b   a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64" name="Группа 2063"/>
          <p:cNvGrpSpPr/>
          <p:nvPr/>
        </p:nvGrpSpPr>
        <p:grpSpPr>
          <a:xfrm rot="3137086">
            <a:off x="7727950" y="530225"/>
            <a:ext cx="1122363" cy="160338"/>
            <a:chOff x="1746" y="1979"/>
            <a:chExt cx="3175" cy="771"/>
          </a:xfrm>
        </p:grpSpPr>
        <p:sp>
          <p:nvSpPr>
            <p:cNvPr id="2065" name="Овал 2064"/>
            <p:cNvSpPr/>
            <p:nvPr/>
          </p:nvSpPr>
          <p:spPr>
            <a:xfrm>
              <a:off x="2562" y="2387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6" name="Прямоугольник 2065"/>
            <p:cNvSpPr/>
            <p:nvPr/>
          </p:nvSpPr>
          <p:spPr>
            <a:xfrm>
              <a:off x="1746" y="1979"/>
              <a:ext cx="3175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a   0 = 0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67" name="Группа 2066"/>
          <p:cNvGrpSpPr/>
          <p:nvPr/>
        </p:nvGrpSpPr>
        <p:grpSpPr>
          <a:xfrm rot="1728647">
            <a:off x="2208213" y="2944813"/>
            <a:ext cx="1368425" cy="215900"/>
            <a:chOff x="1746" y="1979"/>
            <a:chExt cx="3175" cy="771"/>
          </a:xfrm>
        </p:grpSpPr>
        <p:sp>
          <p:nvSpPr>
            <p:cNvPr id="2068" name="Овал 2067"/>
            <p:cNvSpPr/>
            <p:nvPr/>
          </p:nvSpPr>
          <p:spPr>
            <a:xfrm>
              <a:off x="2562" y="2387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9" name="Прямоугольник 2068"/>
            <p:cNvSpPr/>
            <p:nvPr/>
          </p:nvSpPr>
          <p:spPr>
            <a:xfrm>
              <a:off x="1746" y="1979"/>
              <a:ext cx="3175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a   1 = а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73" name="Прямоугольник 2072"/>
          <p:cNvSpPr/>
          <p:nvPr/>
        </p:nvSpPr>
        <p:spPr>
          <a:xfrm rot="385883">
            <a:off x="5651500" y="522922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: b = c</a:t>
            </a:r>
            <a:endParaRPr lang="ru-RU" altLang="en-US" sz="32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2268538" y="1125538"/>
            <a:ext cx="1152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: a = 1</a:t>
            </a:r>
            <a:endParaRPr lang="ru-RU" altLang="en-US" sz="32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5" name="Прямоугольник 2074"/>
          <p:cNvSpPr/>
          <p:nvPr/>
        </p:nvSpPr>
        <p:spPr>
          <a:xfrm rot="-1023715">
            <a:off x="5651500" y="2276475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0 : а = 0</a:t>
            </a:r>
            <a:endParaRPr lang="ru-RU" altLang="en-US" sz="32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Изображение 19459" descr="CRCTR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2195513" cy="1830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602" name="Группа 19601"/>
          <p:cNvGrpSpPr/>
          <p:nvPr/>
        </p:nvGrpSpPr>
        <p:grpSpPr>
          <a:xfrm>
            <a:off x="0" y="1773238"/>
            <a:ext cx="3529013" cy="2549525"/>
            <a:chOff x="0" y="1117"/>
            <a:chExt cx="2223" cy="1606"/>
          </a:xfrm>
        </p:grpSpPr>
        <p:pic>
          <p:nvPicPr>
            <p:cNvPr id="19461" name="Изображение 19460" descr="CRCTR15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525"/>
              <a:ext cx="1338" cy="11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Изображение 19461" descr="CRCTR15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816" y="1117"/>
              <a:ext cx="1407" cy="11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3" name="Изображение 19462" descr="CRCTR15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748" y="1570"/>
              <a:ext cx="1407" cy="115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511" name="Группа 19510"/>
          <p:cNvGrpSpPr/>
          <p:nvPr/>
        </p:nvGrpSpPr>
        <p:grpSpPr>
          <a:xfrm>
            <a:off x="2195513" y="333375"/>
            <a:ext cx="2079625" cy="1208088"/>
            <a:chOff x="1383" y="210"/>
            <a:chExt cx="1310" cy="761"/>
          </a:xfrm>
        </p:grpSpPr>
        <p:grpSp>
          <p:nvGrpSpPr>
            <p:cNvPr id="19464" name="Группа 19463"/>
            <p:cNvGrpSpPr/>
            <p:nvPr/>
          </p:nvGrpSpPr>
          <p:grpSpPr>
            <a:xfrm>
              <a:off x="1383" y="210"/>
              <a:ext cx="1310" cy="761"/>
              <a:chOff x="2653" y="1752"/>
              <a:chExt cx="1310" cy="761"/>
            </a:xfrm>
          </p:grpSpPr>
          <p:grpSp>
            <p:nvGrpSpPr>
              <p:cNvPr id="19465" name="Группа 19464"/>
              <p:cNvGrpSpPr/>
              <p:nvPr/>
            </p:nvGrpSpPr>
            <p:grpSpPr>
              <a:xfrm rot="-5400000" flipH="1">
                <a:off x="2963" y="1896"/>
                <a:ext cx="720" cy="432"/>
                <a:chOff x="2506" y="1576"/>
                <a:chExt cx="704" cy="508"/>
              </a:xfrm>
            </p:grpSpPr>
            <p:sp>
              <p:nvSpPr>
                <p:cNvPr id="19466" name="Полилиния 19465"/>
                <p:cNvSpPr/>
                <p:nvPr/>
              </p:nvSpPr>
              <p:spPr>
                <a:xfrm rot="-25649421" flipH="1">
                  <a:off x="2748" y="1622"/>
                  <a:ext cx="508" cy="416"/>
                </a:xfrm>
                <a:custGeom>
                  <a:avLst/>
                  <a:gdLst/>
                  <a:ahLst/>
                  <a:cxnLst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>
                        <a:alpha val="100000"/>
                      </a:srgbClr>
                    </a:gs>
                    <a:gs pos="100000">
                      <a:srgbClr val="FF00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67" name="Полилиния 19466"/>
                <p:cNvSpPr/>
                <p:nvPr/>
              </p:nvSpPr>
              <p:spPr>
                <a:xfrm rot="-25649421">
                  <a:off x="2781" y="1747"/>
                  <a:ext cx="296" cy="258"/>
                </a:xfrm>
                <a:custGeom>
                  <a:avLst/>
                  <a:gdLst/>
                  <a:ahLst/>
                  <a:cxnLst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>
                        <a:alpha val="100000"/>
                      </a:srgbClr>
                    </a:gs>
                    <a:gs pos="100000">
                      <a:srgbClr val="FF33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68" name="Полилиния 19467"/>
                <p:cNvSpPr/>
                <p:nvPr/>
              </p:nvSpPr>
              <p:spPr>
                <a:xfrm rot="-25649421" flipH="1">
                  <a:off x="3117" y="1922"/>
                  <a:ext cx="36" cy="18"/>
                </a:xfrm>
                <a:custGeom>
                  <a:avLst/>
                  <a:gdLst/>
                  <a:ahLst/>
                  <a:cxnLst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9469" name="Группа 19468"/>
                <p:cNvGrpSpPr/>
                <p:nvPr/>
              </p:nvGrpSpPr>
              <p:grpSpPr>
                <a:xfrm>
                  <a:off x="2506" y="1584"/>
                  <a:ext cx="419" cy="247"/>
                  <a:chOff x="2506" y="1584"/>
                  <a:chExt cx="419" cy="247"/>
                </a:xfrm>
              </p:grpSpPr>
              <p:sp>
                <p:nvSpPr>
                  <p:cNvPr id="19470" name="Полилиния 19469"/>
                  <p:cNvSpPr/>
                  <p:nvPr/>
                </p:nvSpPr>
                <p:spPr>
                  <a:xfrm rot="-25649421">
                    <a:off x="2757" y="1560"/>
                    <a:ext cx="144" cy="192"/>
                  </a:xfrm>
                  <a:custGeom>
                    <a:avLst/>
                    <a:gdLst/>
                    <a:ahLst/>
                    <a:cxnLst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lg" len="lg"/>
                    <a:tailEnd type="none" w="lg" len="lg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19471" name="Группа 19470"/>
                  <p:cNvGrpSpPr/>
                  <p:nvPr/>
                </p:nvGrpSpPr>
                <p:grpSpPr>
                  <a:xfrm rot="-23852377">
                    <a:off x="2506" y="1652"/>
                    <a:ext cx="353" cy="179"/>
                    <a:chOff x="3144" y="3204"/>
                    <a:chExt cx="867" cy="623"/>
                  </a:xfrm>
                </p:grpSpPr>
                <p:grpSp>
                  <p:nvGrpSpPr>
                    <p:cNvPr id="19472" name="Группа 19471"/>
                    <p:cNvGrpSpPr/>
                    <p:nvPr/>
                  </p:nvGrpSpPr>
                  <p:grpSpPr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9473" name="Полилиния 19472"/>
                      <p:cNvSpPr/>
                      <p:nvPr/>
                    </p:nvSpPr>
                    <p:spPr>
                      <a:xfrm>
                        <a:off x="3144" y="3204"/>
                        <a:ext cx="848" cy="308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99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  <p:sp>
                    <p:nvSpPr>
                      <p:cNvPr id="19474" name="Полилиния 19473"/>
                      <p:cNvSpPr/>
                      <p:nvPr/>
                    </p:nvSpPr>
                    <p:spPr>
                      <a:xfrm>
                        <a:off x="3144" y="3420"/>
                        <a:ext cx="867" cy="407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80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</p:grpSp>
                <p:sp>
                  <p:nvSpPr>
                    <p:cNvPr id="19475" name="Полилиния 19474"/>
                    <p:cNvSpPr/>
                    <p:nvPr/>
                  </p:nvSpPr>
                  <p:spPr>
                    <a:xfrm>
                      <a:off x="380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76" name="Полилиния 19475"/>
                    <p:cNvSpPr/>
                    <p:nvPr/>
                  </p:nvSpPr>
                  <p:spPr>
                    <a:xfrm>
                      <a:off x="368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77" name="Полилиния 19476"/>
                    <p:cNvSpPr/>
                    <p:nvPr/>
                  </p:nvSpPr>
                  <p:spPr>
                    <a:xfrm>
                      <a:off x="3568" y="3480"/>
                      <a:ext cx="72" cy="184"/>
                    </a:xfrm>
                    <a:custGeom>
                      <a:avLst/>
                      <a:gdLst/>
                      <a:ahLst/>
                      <a:cxnLst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78" name="Полилиния 19477"/>
                    <p:cNvSpPr/>
                    <p:nvPr/>
                  </p:nvSpPr>
                  <p:spPr>
                    <a:xfrm>
                      <a:off x="3656" y="3280"/>
                      <a:ext cx="112" cy="144"/>
                    </a:xfrm>
                    <a:custGeom>
                      <a:avLst/>
                      <a:gdLst/>
                      <a:ahLst/>
                      <a:cxnLst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79" name="Полилиния 19478"/>
                    <p:cNvSpPr/>
                    <p:nvPr/>
                  </p:nvSpPr>
                  <p:spPr>
                    <a:xfrm>
                      <a:off x="3752" y="3264"/>
                      <a:ext cx="120" cy="160"/>
                    </a:xfrm>
                    <a:custGeom>
                      <a:avLst/>
                      <a:gdLst/>
                      <a:ahLst/>
                      <a:cxnLst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</p:grpSp>
          </p:grpSp>
          <p:grpSp>
            <p:nvGrpSpPr>
              <p:cNvPr id="19480" name="Группа 19479"/>
              <p:cNvGrpSpPr/>
              <p:nvPr/>
            </p:nvGrpSpPr>
            <p:grpSpPr>
              <a:xfrm rot="1415643" flipV="1">
                <a:off x="2653" y="2069"/>
                <a:ext cx="649" cy="444"/>
                <a:chOff x="2506" y="1576"/>
                <a:chExt cx="704" cy="508"/>
              </a:xfrm>
            </p:grpSpPr>
            <p:sp>
              <p:nvSpPr>
                <p:cNvPr id="19481" name="Полилиния 19480"/>
                <p:cNvSpPr/>
                <p:nvPr/>
              </p:nvSpPr>
              <p:spPr>
                <a:xfrm rot="-25649421" flipH="1">
                  <a:off x="2748" y="1622"/>
                  <a:ext cx="508" cy="416"/>
                </a:xfrm>
                <a:custGeom>
                  <a:avLst/>
                  <a:gdLst/>
                  <a:ahLst/>
                  <a:cxnLst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>
                        <a:alpha val="100000"/>
                      </a:srgbClr>
                    </a:gs>
                    <a:gs pos="100000">
                      <a:srgbClr val="FF00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82" name="Полилиния 19481"/>
                <p:cNvSpPr/>
                <p:nvPr/>
              </p:nvSpPr>
              <p:spPr>
                <a:xfrm rot="-25649421">
                  <a:off x="2781" y="1747"/>
                  <a:ext cx="296" cy="258"/>
                </a:xfrm>
                <a:custGeom>
                  <a:avLst/>
                  <a:gdLst/>
                  <a:ahLst/>
                  <a:cxnLst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>
                        <a:alpha val="100000"/>
                      </a:srgbClr>
                    </a:gs>
                    <a:gs pos="100000">
                      <a:srgbClr val="FF33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83" name="Полилиния 19482"/>
                <p:cNvSpPr/>
                <p:nvPr/>
              </p:nvSpPr>
              <p:spPr>
                <a:xfrm rot="-25649421" flipH="1">
                  <a:off x="3117" y="1922"/>
                  <a:ext cx="36" cy="18"/>
                </a:xfrm>
                <a:custGeom>
                  <a:avLst/>
                  <a:gdLst/>
                  <a:ahLst/>
                  <a:cxnLst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9484" name="Группа 19483"/>
                <p:cNvGrpSpPr/>
                <p:nvPr/>
              </p:nvGrpSpPr>
              <p:grpSpPr>
                <a:xfrm>
                  <a:off x="2506" y="1584"/>
                  <a:ext cx="419" cy="247"/>
                  <a:chOff x="2506" y="1584"/>
                  <a:chExt cx="419" cy="247"/>
                </a:xfrm>
              </p:grpSpPr>
              <p:sp>
                <p:nvSpPr>
                  <p:cNvPr id="19485" name="Полилиния 19484"/>
                  <p:cNvSpPr/>
                  <p:nvPr/>
                </p:nvSpPr>
                <p:spPr>
                  <a:xfrm rot="-25649421">
                    <a:off x="2757" y="1560"/>
                    <a:ext cx="144" cy="192"/>
                  </a:xfrm>
                  <a:custGeom>
                    <a:avLst/>
                    <a:gdLst/>
                    <a:ahLst/>
                    <a:cxnLst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lg" len="lg"/>
                    <a:tailEnd type="none" w="lg" len="lg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19486" name="Группа 19485"/>
                  <p:cNvGrpSpPr/>
                  <p:nvPr/>
                </p:nvGrpSpPr>
                <p:grpSpPr>
                  <a:xfrm rot="-23852377">
                    <a:off x="2506" y="1652"/>
                    <a:ext cx="353" cy="179"/>
                    <a:chOff x="3144" y="3204"/>
                    <a:chExt cx="867" cy="623"/>
                  </a:xfrm>
                </p:grpSpPr>
                <p:grpSp>
                  <p:nvGrpSpPr>
                    <p:cNvPr id="19487" name="Группа 19486"/>
                    <p:cNvGrpSpPr/>
                    <p:nvPr/>
                  </p:nvGrpSpPr>
                  <p:grpSpPr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9488" name="Полилиния 19487"/>
                      <p:cNvSpPr/>
                      <p:nvPr/>
                    </p:nvSpPr>
                    <p:spPr>
                      <a:xfrm>
                        <a:off x="3144" y="3204"/>
                        <a:ext cx="848" cy="308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99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  <p:sp>
                    <p:nvSpPr>
                      <p:cNvPr id="19489" name="Полилиния 19488"/>
                      <p:cNvSpPr/>
                      <p:nvPr/>
                    </p:nvSpPr>
                    <p:spPr>
                      <a:xfrm>
                        <a:off x="3144" y="3420"/>
                        <a:ext cx="867" cy="407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80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</p:grpSp>
                <p:sp>
                  <p:nvSpPr>
                    <p:cNvPr id="19490" name="Полилиния 19489"/>
                    <p:cNvSpPr/>
                    <p:nvPr/>
                  </p:nvSpPr>
                  <p:spPr>
                    <a:xfrm>
                      <a:off x="380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91" name="Полилиния 19490"/>
                    <p:cNvSpPr/>
                    <p:nvPr/>
                  </p:nvSpPr>
                  <p:spPr>
                    <a:xfrm>
                      <a:off x="368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92" name="Полилиния 19491"/>
                    <p:cNvSpPr/>
                    <p:nvPr/>
                  </p:nvSpPr>
                  <p:spPr>
                    <a:xfrm>
                      <a:off x="3568" y="3480"/>
                      <a:ext cx="72" cy="184"/>
                    </a:xfrm>
                    <a:custGeom>
                      <a:avLst/>
                      <a:gdLst/>
                      <a:ahLst/>
                      <a:cxnLst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93" name="Полилиния 19492"/>
                    <p:cNvSpPr/>
                    <p:nvPr/>
                  </p:nvSpPr>
                  <p:spPr>
                    <a:xfrm>
                      <a:off x="3656" y="3280"/>
                      <a:ext cx="112" cy="144"/>
                    </a:xfrm>
                    <a:custGeom>
                      <a:avLst/>
                      <a:gdLst/>
                      <a:ahLst/>
                      <a:cxnLst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494" name="Полилиния 19493"/>
                    <p:cNvSpPr/>
                    <p:nvPr/>
                  </p:nvSpPr>
                  <p:spPr>
                    <a:xfrm>
                      <a:off x="3752" y="3264"/>
                      <a:ext cx="120" cy="160"/>
                    </a:xfrm>
                    <a:custGeom>
                      <a:avLst/>
                      <a:gdLst/>
                      <a:ahLst/>
                      <a:cxnLst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</p:grpSp>
          </p:grpSp>
          <p:grpSp>
            <p:nvGrpSpPr>
              <p:cNvPr id="19495" name="Группа 19494"/>
              <p:cNvGrpSpPr/>
              <p:nvPr/>
            </p:nvGrpSpPr>
            <p:grpSpPr>
              <a:xfrm rot="-1046513" flipH="1">
                <a:off x="3243" y="2069"/>
                <a:ext cx="720" cy="432"/>
                <a:chOff x="2506" y="1576"/>
                <a:chExt cx="704" cy="508"/>
              </a:xfrm>
            </p:grpSpPr>
            <p:sp>
              <p:nvSpPr>
                <p:cNvPr id="19496" name="Полилиния 19495"/>
                <p:cNvSpPr/>
                <p:nvPr/>
              </p:nvSpPr>
              <p:spPr>
                <a:xfrm rot="-25649421" flipH="1">
                  <a:off x="2748" y="1622"/>
                  <a:ext cx="508" cy="416"/>
                </a:xfrm>
                <a:custGeom>
                  <a:avLst/>
                  <a:gdLst/>
                  <a:ahLst/>
                  <a:cxnLst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>
                        <a:alpha val="100000"/>
                      </a:srgbClr>
                    </a:gs>
                    <a:gs pos="100000">
                      <a:srgbClr val="FF00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97" name="Полилиния 19496"/>
                <p:cNvSpPr/>
                <p:nvPr/>
              </p:nvSpPr>
              <p:spPr>
                <a:xfrm rot="-25649421">
                  <a:off x="2781" y="1747"/>
                  <a:ext cx="296" cy="258"/>
                </a:xfrm>
                <a:custGeom>
                  <a:avLst/>
                  <a:gdLst/>
                  <a:ahLst/>
                  <a:cxnLst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>
                        <a:alpha val="100000"/>
                      </a:srgbClr>
                    </a:gs>
                    <a:gs pos="100000">
                      <a:srgbClr val="FF33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498" name="Полилиния 19497"/>
                <p:cNvSpPr/>
                <p:nvPr/>
              </p:nvSpPr>
              <p:spPr>
                <a:xfrm rot="-25649421" flipH="1">
                  <a:off x="3117" y="1922"/>
                  <a:ext cx="36" cy="18"/>
                </a:xfrm>
                <a:custGeom>
                  <a:avLst/>
                  <a:gdLst/>
                  <a:ahLst/>
                  <a:cxnLst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9499" name="Группа 19498"/>
                <p:cNvGrpSpPr/>
                <p:nvPr/>
              </p:nvGrpSpPr>
              <p:grpSpPr>
                <a:xfrm>
                  <a:off x="2506" y="1584"/>
                  <a:ext cx="419" cy="247"/>
                  <a:chOff x="2506" y="1584"/>
                  <a:chExt cx="419" cy="247"/>
                </a:xfrm>
              </p:grpSpPr>
              <p:sp>
                <p:nvSpPr>
                  <p:cNvPr id="19500" name="Полилиния 19499"/>
                  <p:cNvSpPr/>
                  <p:nvPr/>
                </p:nvSpPr>
                <p:spPr>
                  <a:xfrm rot="-25649421">
                    <a:off x="2757" y="1560"/>
                    <a:ext cx="144" cy="192"/>
                  </a:xfrm>
                  <a:custGeom>
                    <a:avLst/>
                    <a:gdLst/>
                    <a:ahLst/>
                    <a:cxnLst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lg" len="lg"/>
                    <a:tailEnd type="none" w="lg" len="lg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19501" name="Группа 19500"/>
                  <p:cNvGrpSpPr/>
                  <p:nvPr/>
                </p:nvGrpSpPr>
                <p:grpSpPr>
                  <a:xfrm rot="-23852377">
                    <a:off x="2506" y="1652"/>
                    <a:ext cx="353" cy="179"/>
                    <a:chOff x="3144" y="3204"/>
                    <a:chExt cx="867" cy="623"/>
                  </a:xfrm>
                </p:grpSpPr>
                <p:grpSp>
                  <p:nvGrpSpPr>
                    <p:cNvPr id="19502" name="Группа 19501"/>
                    <p:cNvGrpSpPr/>
                    <p:nvPr/>
                  </p:nvGrpSpPr>
                  <p:grpSpPr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9503" name="Полилиния 19502"/>
                      <p:cNvSpPr/>
                      <p:nvPr/>
                    </p:nvSpPr>
                    <p:spPr>
                      <a:xfrm>
                        <a:off x="3144" y="3204"/>
                        <a:ext cx="848" cy="308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99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  <p:sp>
                    <p:nvSpPr>
                      <p:cNvPr id="19504" name="Полилиния 19503"/>
                      <p:cNvSpPr/>
                      <p:nvPr/>
                    </p:nvSpPr>
                    <p:spPr>
                      <a:xfrm>
                        <a:off x="3144" y="3420"/>
                        <a:ext cx="867" cy="407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>
                              <a:alpha val="100000"/>
                            </a:srgbClr>
                          </a:gs>
                          <a:gs pos="100000">
                            <a:srgbClr val="008000">
                              <a:alpha val="100000"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99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ru-RU" altLang="en-US"/>
                      </a:p>
                    </p:txBody>
                  </p:sp>
                </p:grpSp>
                <p:sp>
                  <p:nvSpPr>
                    <p:cNvPr id="19505" name="Полилиния 19504"/>
                    <p:cNvSpPr/>
                    <p:nvPr/>
                  </p:nvSpPr>
                  <p:spPr>
                    <a:xfrm>
                      <a:off x="380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506" name="Полилиния 19505"/>
                    <p:cNvSpPr/>
                    <p:nvPr/>
                  </p:nvSpPr>
                  <p:spPr>
                    <a:xfrm>
                      <a:off x="3688" y="3440"/>
                      <a:ext cx="87" cy="288"/>
                    </a:xfrm>
                    <a:custGeom>
                      <a:avLst/>
                      <a:gdLst/>
                      <a:ahLst/>
                      <a:cxnLst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507" name="Полилиния 19506"/>
                    <p:cNvSpPr/>
                    <p:nvPr/>
                  </p:nvSpPr>
                  <p:spPr>
                    <a:xfrm>
                      <a:off x="3568" y="3480"/>
                      <a:ext cx="72" cy="184"/>
                    </a:xfrm>
                    <a:custGeom>
                      <a:avLst/>
                      <a:gdLst/>
                      <a:ahLst/>
                      <a:cxnLst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508" name="Полилиния 19507"/>
                    <p:cNvSpPr/>
                    <p:nvPr/>
                  </p:nvSpPr>
                  <p:spPr>
                    <a:xfrm>
                      <a:off x="3656" y="3280"/>
                      <a:ext cx="112" cy="144"/>
                    </a:xfrm>
                    <a:custGeom>
                      <a:avLst/>
                      <a:gdLst/>
                      <a:ahLst/>
                      <a:cxnLst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9509" name="Полилиния 19508"/>
                    <p:cNvSpPr/>
                    <p:nvPr/>
                  </p:nvSpPr>
                  <p:spPr>
                    <a:xfrm>
                      <a:off x="3752" y="3264"/>
                      <a:ext cx="120" cy="160"/>
                    </a:xfrm>
                    <a:custGeom>
                      <a:avLst/>
                      <a:gdLst/>
                      <a:ahLst/>
                      <a:cxnLst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 cap="flat" cmpd="sng">
                      <a:solidFill>
                        <a:srgbClr val="008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</p:grpSp>
          </p:grpSp>
        </p:grpSp>
        <p:sp>
          <p:nvSpPr>
            <p:cNvPr id="19510" name="Текстовое поле 19509"/>
            <p:cNvSpPr txBox="1"/>
            <p:nvPr/>
          </p:nvSpPr>
          <p:spPr>
            <a:xfrm>
              <a:off x="1837" y="210"/>
              <a:ext cx="54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>
                  <a:latin typeface="Times New Roman" panose="02020603050405020304" pitchFamily="18" charset="0"/>
                </a:rPr>
                <a:t>681</a:t>
              </a:r>
              <a:endParaRPr sz="36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574" name="Группа 19573"/>
          <p:cNvGrpSpPr/>
          <p:nvPr/>
        </p:nvGrpSpPr>
        <p:grpSpPr>
          <a:xfrm>
            <a:off x="4859338" y="404813"/>
            <a:ext cx="1598612" cy="1165225"/>
            <a:chOff x="2925" y="255"/>
            <a:chExt cx="1007" cy="734"/>
          </a:xfrm>
        </p:grpSpPr>
        <p:grpSp>
          <p:nvGrpSpPr>
            <p:cNvPr id="19512" name="Группа 19511"/>
            <p:cNvGrpSpPr/>
            <p:nvPr/>
          </p:nvGrpSpPr>
          <p:grpSpPr>
            <a:xfrm>
              <a:off x="2925" y="255"/>
              <a:ext cx="1007" cy="734"/>
              <a:chOff x="2290" y="2115"/>
              <a:chExt cx="1007" cy="734"/>
            </a:xfrm>
          </p:grpSpPr>
          <p:grpSp>
            <p:nvGrpSpPr>
              <p:cNvPr id="19513" name="Группа 19512"/>
              <p:cNvGrpSpPr/>
              <p:nvPr/>
            </p:nvGrpSpPr>
            <p:grpSpPr>
              <a:xfrm>
                <a:off x="2472" y="2115"/>
                <a:ext cx="635" cy="635"/>
                <a:chOff x="2640" y="3024"/>
                <a:chExt cx="598" cy="575"/>
              </a:xfrm>
            </p:grpSpPr>
            <p:grpSp>
              <p:nvGrpSpPr>
                <p:cNvPr id="19514" name="Группа 19513"/>
                <p:cNvGrpSpPr/>
                <p:nvPr/>
              </p:nvGrpSpPr>
              <p:grpSpPr>
                <a:xfrm>
                  <a:off x="2640" y="3024"/>
                  <a:ext cx="598" cy="575"/>
                  <a:chOff x="1355" y="3089"/>
                  <a:chExt cx="598" cy="575"/>
                </a:xfrm>
              </p:grpSpPr>
              <p:sp>
                <p:nvSpPr>
                  <p:cNvPr id="19515" name="Полилиния 19514"/>
                  <p:cNvSpPr/>
                  <p:nvPr/>
                </p:nvSpPr>
                <p:spPr>
                  <a:xfrm>
                    <a:off x="1355" y="3089"/>
                    <a:ext cx="598" cy="572"/>
                  </a:xfrm>
                  <a:custGeom>
                    <a:avLst/>
                    <a:gdLst/>
                    <a:ahLst/>
                    <a:cxnLst/>
                    <a:pathLst>
                      <a:path w="598" h="572">
                        <a:moveTo>
                          <a:pt x="85" y="511"/>
                        </a:moveTo>
                        <a:cubicBezTo>
                          <a:pt x="133" y="537"/>
                          <a:pt x="205" y="572"/>
                          <a:pt x="275" y="569"/>
                        </a:cubicBezTo>
                        <a:cubicBezTo>
                          <a:pt x="345" y="566"/>
                          <a:pt x="454" y="537"/>
                          <a:pt x="507" y="493"/>
                        </a:cubicBezTo>
                        <a:cubicBezTo>
                          <a:pt x="560" y="449"/>
                          <a:pt x="584" y="368"/>
                          <a:pt x="591" y="305"/>
                        </a:cubicBezTo>
                        <a:cubicBezTo>
                          <a:pt x="598" y="242"/>
                          <a:pt x="555" y="153"/>
                          <a:pt x="551" y="113"/>
                        </a:cubicBezTo>
                        <a:cubicBezTo>
                          <a:pt x="547" y="73"/>
                          <a:pt x="565" y="79"/>
                          <a:pt x="567" y="65"/>
                        </a:cubicBezTo>
                        <a:cubicBezTo>
                          <a:pt x="569" y="51"/>
                          <a:pt x="573" y="39"/>
                          <a:pt x="565" y="31"/>
                        </a:cubicBezTo>
                        <a:cubicBezTo>
                          <a:pt x="557" y="23"/>
                          <a:pt x="535" y="17"/>
                          <a:pt x="519" y="17"/>
                        </a:cubicBezTo>
                        <a:cubicBezTo>
                          <a:pt x="503" y="17"/>
                          <a:pt x="482" y="25"/>
                          <a:pt x="469" y="31"/>
                        </a:cubicBezTo>
                        <a:cubicBezTo>
                          <a:pt x="456" y="37"/>
                          <a:pt x="459" y="53"/>
                          <a:pt x="443" y="53"/>
                        </a:cubicBezTo>
                        <a:cubicBezTo>
                          <a:pt x="427" y="53"/>
                          <a:pt x="393" y="35"/>
                          <a:pt x="373" y="31"/>
                        </a:cubicBezTo>
                        <a:cubicBezTo>
                          <a:pt x="353" y="27"/>
                          <a:pt x="337" y="33"/>
                          <a:pt x="325" y="31"/>
                        </a:cubicBezTo>
                        <a:cubicBezTo>
                          <a:pt x="313" y="29"/>
                          <a:pt x="313" y="25"/>
                          <a:pt x="303" y="21"/>
                        </a:cubicBezTo>
                        <a:cubicBezTo>
                          <a:pt x="293" y="17"/>
                          <a:pt x="284" y="0"/>
                          <a:pt x="267" y="9"/>
                        </a:cubicBezTo>
                        <a:cubicBezTo>
                          <a:pt x="250" y="18"/>
                          <a:pt x="225" y="69"/>
                          <a:pt x="203" y="73"/>
                        </a:cubicBezTo>
                        <a:cubicBezTo>
                          <a:pt x="181" y="77"/>
                          <a:pt x="163" y="35"/>
                          <a:pt x="133" y="31"/>
                        </a:cubicBezTo>
                        <a:cubicBezTo>
                          <a:pt x="103" y="27"/>
                          <a:pt x="39" y="33"/>
                          <a:pt x="23" y="49"/>
                        </a:cubicBezTo>
                        <a:cubicBezTo>
                          <a:pt x="7" y="65"/>
                          <a:pt x="40" y="96"/>
                          <a:pt x="37" y="127"/>
                        </a:cubicBezTo>
                        <a:cubicBezTo>
                          <a:pt x="34" y="158"/>
                          <a:pt x="6" y="186"/>
                          <a:pt x="3" y="233"/>
                        </a:cubicBezTo>
                        <a:cubicBezTo>
                          <a:pt x="0" y="280"/>
                          <a:pt x="5" y="363"/>
                          <a:pt x="19" y="409"/>
                        </a:cubicBezTo>
                        <a:cubicBezTo>
                          <a:pt x="33" y="455"/>
                          <a:pt x="71" y="490"/>
                          <a:pt x="85" y="51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0C040">
                          <a:alpha val="100000"/>
                        </a:srgbClr>
                      </a:gs>
                      <a:gs pos="100000">
                        <a:srgbClr val="006600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16" name="Полилиния 19515"/>
                  <p:cNvSpPr/>
                  <p:nvPr/>
                </p:nvSpPr>
                <p:spPr>
                  <a:xfrm>
                    <a:off x="1382" y="3143"/>
                    <a:ext cx="354" cy="515"/>
                  </a:xfrm>
                  <a:custGeom>
                    <a:avLst/>
                    <a:gdLst/>
                    <a:ahLst/>
                    <a:cxnLst/>
                    <a:pathLst>
                      <a:path w="354" h="515">
                        <a:moveTo>
                          <a:pt x="0" y="3"/>
                        </a:moveTo>
                        <a:cubicBezTo>
                          <a:pt x="11" y="4"/>
                          <a:pt x="35" y="0"/>
                          <a:pt x="64" y="11"/>
                        </a:cubicBezTo>
                        <a:cubicBezTo>
                          <a:pt x="93" y="22"/>
                          <a:pt x="139" y="46"/>
                          <a:pt x="176" y="71"/>
                        </a:cubicBezTo>
                        <a:cubicBezTo>
                          <a:pt x="213" y="96"/>
                          <a:pt x="260" y="123"/>
                          <a:pt x="288" y="163"/>
                        </a:cubicBezTo>
                        <a:cubicBezTo>
                          <a:pt x="316" y="203"/>
                          <a:pt x="338" y="273"/>
                          <a:pt x="346" y="313"/>
                        </a:cubicBezTo>
                        <a:cubicBezTo>
                          <a:pt x="354" y="353"/>
                          <a:pt x="348" y="369"/>
                          <a:pt x="336" y="403"/>
                        </a:cubicBezTo>
                        <a:cubicBezTo>
                          <a:pt x="324" y="437"/>
                          <a:pt x="285" y="492"/>
                          <a:pt x="272" y="515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17" name="Полилиния 19516"/>
                  <p:cNvSpPr/>
                  <p:nvPr/>
                </p:nvSpPr>
                <p:spPr>
                  <a:xfrm>
                    <a:off x="1658" y="3120"/>
                    <a:ext cx="56" cy="162"/>
                  </a:xfrm>
                  <a:custGeom>
                    <a:avLst/>
                    <a:gdLst/>
                    <a:ahLst/>
                    <a:cxnLst/>
                    <a:pathLst>
                      <a:path w="56" h="162">
                        <a:moveTo>
                          <a:pt x="22" y="0"/>
                        </a:moveTo>
                        <a:cubicBezTo>
                          <a:pt x="27" y="13"/>
                          <a:pt x="56" y="51"/>
                          <a:pt x="52" y="78"/>
                        </a:cubicBezTo>
                        <a:cubicBezTo>
                          <a:pt x="48" y="105"/>
                          <a:pt x="11" y="145"/>
                          <a:pt x="0" y="1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18" name="Полилиния 19517"/>
                  <p:cNvSpPr/>
                  <p:nvPr/>
                </p:nvSpPr>
                <p:spPr>
                  <a:xfrm>
                    <a:off x="1680" y="3176"/>
                    <a:ext cx="150" cy="170"/>
                  </a:xfrm>
                  <a:custGeom>
                    <a:avLst/>
                    <a:gdLst/>
                    <a:ahLst/>
                    <a:cxnLst/>
                    <a:pathLst>
                      <a:path w="150" h="170">
                        <a:moveTo>
                          <a:pt x="0" y="88"/>
                        </a:moveTo>
                        <a:cubicBezTo>
                          <a:pt x="8" y="78"/>
                          <a:pt x="28" y="43"/>
                          <a:pt x="50" y="30"/>
                        </a:cubicBezTo>
                        <a:cubicBezTo>
                          <a:pt x="72" y="17"/>
                          <a:pt x="114" y="0"/>
                          <a:pt x="130" y="10"/>
                        </a:cubicBezTo>
                        <a:cubicBezTo>
                          <a:pt x="146" y="20"/>
                          <a:pt x="150" y="67"/>
                          <a:pt x="144" y="88"/>
                        </a:cubicBezTo>
                        <a:cubicBezTo>
                          <a:pt x="138" y="109"/>
                          <a:pt x="111" y="126"/>
                          <a:pt x="96" y="136"/>
                        </a:cubicBezTo>
                        <a:cubicBezTo>
                          <a:pt x="81" y="146"/>
                          <a:pt x="65" y="140"/>
                          <a:pt x="54" y="146"/>
                        </a:cubicBezTo>
                        <a:cubicBezTo>
                          <a:pt x="43" y="152"/>
                          <a:pt x="35" y="165"/>
                          <a:pt x="30" y="17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19" name="Полилиния 19518"/>
                  <p:cNvSpPr/>
                  <p:nvPr/>
                </p:nvSpPr>
                <p:spPr>
                  <a:xfrm>
                    <a:off x="1824" y="3216"/>
                    <a:ext cx="118" cy="190"/>
                  </a:xfrm>
                  <a:custGeom>
                    <a:avLst/>
                    <a:gdLst/>
                    <a:ahLst/>
                    <a:cxnLst/>
                    <a:pathLst>
                      <a:path w="118" h="190">
                        <a:moveTo>
                          <a:pt x="0" y="0"/>
                        </a:moveTo>
                        <a:cubicBezTo>
                          <a:pt x="5" y="7"/>
                          <a:pt x="14" y="26"/>
                          <a:pt x="30" y="42"/>
                        </a:cubicBezTo>
                        <a:cubicBezTo>
                          <a:pt x="46" y="58"/>
                          <a:pt x="81" y="71"/>
                          <a:pt x="96" y="96"/>
                        </a:cubicBezTo>
                        <a:cubicBezTo>
                          <a:pt x="111" y="121"/>
                          <a:pt x="114" y="171"/>
                          <a:pt x="118" y="19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0" name="Полилиния 19519"/>
                  <p:cNvSpPr/>
                  <p:nvPr/>
                </p:nvSpPr>
                <p:spPr>
                  <a:xfrm>
                    <a:off x="1806" y="3138"/>
                    <a:ext cx="114" cy="73"/>
                  </a:xfrm>
                  <a:custGeom>
                    <a:avLst/>
                    <a:gdLst/>
                    <a:ahLst/>
                    <a:cxnLst/>
                    <a:pathLst>
                      <a:path w="114" h="73">
                        <a:moveTo>
                          <a:pt x="0" y="0"/>
                        </a:moveTo>
                        <a:cubicBezTo>
                          <a:pt x="9" y="11"/>
                          <a:pt x="33" y="63"/>
                          <a:pt x="52" y="68"/>
                        </a:cubicBezTo>
                        <a:cubicBezTo>
                          <a:pt x="71" y="73"/>
                          <a:pt x="101" y="38"/>
                          <a:pt x="114" y="3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1" name="Полилиния 19520"/>
                  <p:cNvSpPr/>
                  <p:nvPr/>
                </p:nvSpPr>
                <p:spPr>
                  <a:xfrm>
                    <a:off x="1838" y="3382"/>
                    <a:ext cx="60" cy="168"/>
                  </a:xfrm>
                  <a:custGeom>
                    <a:avLst/>
                    <a:gdLst/>
                    <a:ahLst/>
                    <a:cxnLst/>
                    <a:pathLst>
                      <a:path w="60" h="168">
                        <a:moveTo>
                          <a:pt x="0" y="0"/>
                        </a:moveTo>
                        <a:cubicBezTo>
                          <a:pt x="7" y="9"/>
                          <a:pt x="34" y="32"/>
                          <a:pt x="44" y="60"/>
                        </a:cubicBezTo>
                        <a:cubicBezTo>
                          <a:pt x="54" y="88"/>
                          <a:pt x="57" y="146"/>
                          <a:pt x="60" y="1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2" name="Полилиния 19521"/>
                  <p:cNvSpPr/>
                  <p:nvPr/>
                </p:nvSpPr>
                <p:spPr>
                  <a:xfrm>
                    <a:off x="1702" y="3354"/>
                    <a:ext cx="114" cy="276"/>
                  </a:xfrm>
                  <a:custGeom>
                    <a:avLst/>
                    <a:gdLst/>
                    <a:ahLst/>
                    <a:cxnLst/>
                    <a:pathLst>
                      <a:path w="114" h="276">
                        <a:moveTo>
                          <a:pt x="0" y="0"/>
                        </a:moveTo>
                        <a:cubicBezTo>
                          <a:pt x="5" y="7"/>
                          <a:pt x="11" y="27"/>
                          <a:pt x="28" y="40"/>
                        </a:cubicBezTo>
                        <a:cubicBezTo>
                          <a:pt x="45" y="53"/>
                          <a:pt x="86" y="59"/>
                          <a:pt x="100" y="80"/>
                        </a:cubicBezTo>
                        <a:cubicBezTo>
                          <a:pt x="114" y="101"/>
                          <a:pt x="113" y="135"/>
                          <a:pt x="112" y="168"/>
                        </a:cubicBezTo>
                        <a:cubicBezTo>
                          <a:pt x="111" y="201"/>
                          <a:pt x="99" y="254"/>
                          <a:pt x="96" y="27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3" name="Полилиния 19522"/>
                  <p:cNvSpPr/>
                  <p:nvPr/>
                </p:nvSpPr>
                <p:spPr>
                  <a:xfrm>
                    <a:off x="1584" y="3552"/>
                    <a:ext cx="96" cy="48"/>
                  </a:xfrm>
                  <a:custGeom>
                    <a:avLst/>
                    <a:gdLst/>
                    <a:ahLst/>
                    <a:cxnLst/>
                    <a:pathLst>
                      <a:path w="96" h="48">
                        <a:moveTo>
                          <a:pt x="96" y="0"/>
                        </a:moveTo>
                        <a:cubicBezTo>
                          <a:pt x="88" y="6"/>
                          <a:pt x="62" y="30"/>
                          <a:pt x="46" y="38"/>
                        </a:cubicBezTo>
                        <a:cubicBezTo>
                          <a:pt x="30" y="46"/>
                          <a:pt x="10" y="46"/>
                          <a:pt x="0" y="4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4" name="Полилиния 19523"/>
                  <p:cNvSpPr/>
                  <p:nvPr/>
                </p:nvSpPr>
                <p:spPr>
                  <a:xfrm>
                    <a:off x="1390" y="3206"/>
                    <a:ext cx="98" cy="394"/>
                  </a:xfrm>
                  <a:custGeom>
                    <a:avLst/>
                    <a:gdLst/>
                    <a:ahLst/>
                    <a:cxnLst/>
                    <a:pathLst>
                      <a:path w="98" h="394">
                        <a:moveTo>
                          <a:pt x="0" y="0"/>
                        </a:moveTo>
                        <a:cubicBezTo>
                          <a:pt x="9" y="8"/>
                          <a:pt x="42" y="30"/>
                          <a:pt x="56" y="48"/>
                        </a:cubicBezTo>
                        <a:cubicBezTo>
                          <a:pt x="70" y="66"/>
                          <a:pt x="81" y="83"/>
                          <a:pt x="84" y="108"/>
                        </a:cubicBezTo>
                        <a:cubicBezTo>
                          <a:pt x="87" y="133"/>
                          <a:pt x="79" y="169"/>
                          <a:pt x="72" y="196"/>
                        </a:cubicBezTo>
                        <a:cubicBezTo>
                          <a:pt x="65" y="223"/>
                          <a:pt x="36" y="239"/>
                          <a:pt x="40" y="272"/>
                        </a:cubicBezTo>
                        <a:cubicBezTo>
                          <a:pt x="44" y="305"/>
                          <a:pt x="86" y="369"/>
                          <a:pt x="98" y="3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5" name="Полилиния 19524"/>
                  <p:cNvSpPr/>
                  <p:nvPr/>
                </p:nvSpPr>
                <p:spPr>
                  <a:xfrm>
                    <a:off x="1424" y="3216"/>
                    <a:ext cx="208" cy="448"/>
                  </a:xfrm>
                  <a:custGeom>
                    <a:avLst/>
                    <a:gdLst/>
                    <a:ahLst/>
                    <a:cxnLst/>
                    <a:pathLst>
                      <a:path w="208" h="448">
                        <a:moveTo>
                          <a:pt x="112" y="0"/>
                        </a:moveTo>
                        <a:cubicBezTo>
                          <a:pt x="120" y="32"/>
                          <a:pt x="128" y="61"/>
                          <a:pt x="112" y="96"/>
                        </a:cubicBezTo>
                        <a:cubicBezTo>
                          <a:pt x="96" y="131"/>
                          <a:pt x="34" y="170"/>
                          <a:pt x="18" y="210"/>
                        </a:cubicBezTo>
                        <a:cubicBezTo>
                          <a:pt x="2" y="250"/>
                          <a:pt x="0" y="299"/>
                          <a:pt x="16" y="336"/>
                        </a:cubicBezTo>
                        <a:cubicBezTo>
                          <a:pt x="32" y="373"/>
                          <a:pt x="80" y="416"/>
                          <a:pt x="112" y="432"/>
                        </a:cubicBezTo>
                        <a:cubicBezTo>
                          <a:pt x="144" y="448"/>
                          <a:pt x="176" y="440"/>
                          <a:pt x="208" y="4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6" name="Полилиния 19525"/>
                  <p:cNvSpPr/>
                  <p:nvPr/>
                </p:nvSpPr>
                <p:spPr>
                  <a:xfrm>
                    <a:off x="1362" y="3290"/>
                    <a:ext cx="113" cy="132"/>
                  </a:xfrm>
                  <a:custGeom>
                    <a:avLst/>
                    <a:gdLst/>
                    <a:ahLst/>
                    <a:cxnLst/>
                    <a:pathLst>
                      <a:path w="113" h="132">
                        <a:moveTo>
                          <a:pt x="0" y="0"/>
                        </a:moveTo>
                        <a:cubicBezTo>
                          <a:pt x="17" y="13"/>
                          <a:pt x="87" y="54"/>
                          <a:pt x="100" y="76"/>
                        </a:cubicBezTo>
                        <a:cubicBezTo>
                          <a:pt x="113" y="98"/>
                          <a:pt x="84" y="120"/>
                          <a:pt x="80" y="1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7" name="Полилиния 19526"/>
                  <p:cNvSpPr/>
                  <p:nvPr/>
                </p:nvSpPr>
                <p:spPr>
                  <a:xfrm>
                    <a:off x="1488" y="3306"/>
                    <a:ext cx="114" cy="294"/>
                  </a:xfrm>
                  <a:custGeom>
                    <a:avLst/>
                    <a:gdLst/>
                    <a:ahLst/>
                    <a:cxnLst/>
                    <a:pathLst>
                      <a:path w="114" h="294">
                        <a:moveTo>
                          <a:pt x="114" y="0"/>
                        </a:moveTo>
                        <a:cubicBezTo>
                          <a:pt x="102" y="17"/>
                          <a:pt x="65" y="73"/>
                          <a:pt x="48" y="102"/>
                        </a:cubicBezTo>
                        <a:cubicBezTo>
                          <a:pt x="31" y="131"/>
                          <a:pt x="22" y="144"/>
                          <a:pt x="14" y="176"/>
                        </a:cubicBezTo>
                        <a:cubicBezTo>
                          <a:pt x="6" y="208"/>
                          <a:pt x="3" y="270"/>
                          <a:pt x="0" y="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8" name="Полилиния 19527"/>
                  <p:cNvSpPr/>
                  <p:nvPr/>
                </p:nvSpPr>
                <p:spPr>
                  <a:xfrm>
                    <a:off x="1542" y="3378"/>
                    <a:ext cx="92" cy="12"/>
                  </a:xfrm>
                  <a:custGeom>
                    <a:avLst/>
                    <a:gdLst/>
                    <a:ahLst/>
                    <a:cxnLst/>
                    <a:pathLst>
                      <a:path w="92" h="12">
                        <a:moveTo>
                          <a:pt x="0" y="12"/>
                        </a:moveTo>
                        <a:cubicBezTo>
                          <a:pt x="9" y="11"/>
                          <a:pt x="41" y="0"/>
                          <a:pt x="56" y="0"/>
                        </a:cubicBezTo>
                        <a:cubicBezTo>
                          <a:pt x="71" y="0"/>
                          <a:pt x="85" y="10"/>
                          <a:pt x="92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29" name="Полилиния 19528"/>
                  <p:cNvSpPr/>
                  <p:nvPr/>
                </p:nvSpPr>
                <p:spPr>
                  <a:xfrm>
                    <a:off x="1504" y="3430"/>
                    <a:ext cx="224" cy="234"/>
                  </a:xfrm>
                  <a:custGeom>
                    <a:avLst/>
                    <a:gdLst/>
                    <a:ahLst/>
                    <a:cxnLst/>
                    <a:pathLst>
                      <a:path w="224" h="234">
                        <a:moveTo>
                          <a:pt x="114" y="0"/>
                        </a:moveTo>
                        <a:cubicBezTo>
                          <a:pt x="100" y="13"/>
                          <a:pt x="46" y="54"/>
                          <a:pt x="32" y="74"/>
                        </a:cubicBezTo>
                        <a:cubicBezTo>
                          <a:pt x="18" y="94"/>
                          <a:pt x="32" y="98"/>
                          <a:pt x="32" y="122"/>
                        </a:cubicBezTo>
                        <a:cubicBezTo>
                          <a:pt x="32" y="146"/>
                          <a:pt x="0" y="202"/>
                          <a:pt x="32" y="218"/>
                        </a:cubicBezTo>
                        <a:cubicBezTo>
                          <a:pt x="64" y="234"/>
                          <a:pt x="144" y="226"/>
                          <a:pt x="224" y="21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0" name="Полилиния 19529"/>
                  <p:cNvSpPr/>
                  <p:nvPr/>
                </p:nvSpPr>
                <p:spPr>
                  <a:xfrm>
                    <a:off x="1581" y="3453"/>
                    <a:ext cx="100" cy="102"/>
                  </a:xfrm>
                  <a:custGeom>
                    <a:avLst/>
                    <a:gdLst/>
                    <a:ahLst/>
                    <a:cxnLst/>
                    <a:pathLst>
                      <a:path w="100" h="102">
                        <a:moveTo>
                          <a:pt x="99" y="3"/>
                        </a:moveTo>
                        <a:cubicBezTo>
                          <a:pt x="96" y="0"/>
                          <a:pt x="57" y="45"/>
                          <a:pt x="41" y="61"/>
                        </a:cubicBezTo>
                        <a:cubicBezTo>
                          <a:pt x="25" y="77"/>
                          <a:pt x="0" y="96"/>
                          <a:pt x="3" y="99"/>
                        </a:cubicBezTo>
                        <a:cubicBezTo>
                          <a:pt x="6" y="102"/>
                          <a:pt x="45" y="97"/>
                          <a:pt x="61" y="81"/>
                        </a:cubicBezTo>
                        <a:cubicBezTo>
                          <a:pt x="77" y="65"/>
                          <a:pt x="100" y="9"/>
                          <a:pt x="99" y="3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1" name="Полилиния 19530"/>
                  <p:cNvSpPr/>
                  <p:nvPr/>
                </p:nvSpPr>
                <p:spPr>
                  <a:xfrm>
                    <a:off x="1665" y="3113"/>
                    <a:ext cx="186" cy="180"/>
                  </a:xfrm>
                  <a:custGeom>
                    <a:avLst/>
                    <a:gdLst/>
                    <a:ahLst/>
                    <a:cxnLst/>
                    <a:pathLst>
                      <a:path w="186" h="180">
                        <a:moveTo>
                          <a:pt x="137" y="29"/>
                        </a:moveTo>
                        <a:cubicBezTo>
                          <a:pt x="119" y="16"/>
                          <a:pt x="95" y="13"/>
                          <a:pt x="73" y="9"/>
                        </a:cubicBezTo>
                        <a:cubicBezTo>
                          <a:pt x="51" y="5"/>
                          <a:pt x="10" y="0"/>
                          <a:pt x="5" y="5"/>
                        </a:cubicBezTo>
                        <a:cubicBezTo>
                          <a:pt x="0" y="10"/>
                          <a:pt x="34" y="27"/>
                          <a:pt x="41" y="37"/>
                        </a:cubicBezTo>
                        <a:cubicBezTo>
                          <a:pt x="48" y="47"/>
                          <a:pt x="43" y="54"/>
                          <a:pt x="45" y="65"/>
                        </a:cubicBezTo>
                        <a:cubicBezTo>
                          <a:pt x="47" y="76"/>
                          <a:pt x="48" y="97"/>
                          <a:pt x="53" y="101"/>
                        </a:cubicBezTo>
                        <a:cubicBezTo>
                          <a:pt x="58" y="105"/>
                          <a:pt x="62" y="91"/>
                          <a:pt x="76" y="88"/>
                        </a:cubicBezTo>
                        <a:cubicBezTo>
                          <a:pt x="90" y="85"/>
                          <a:pt x="124" y="79"/>
                          <a:pt x="137" y="81"/>
                        </a:cubicBezTo>
                        <a:cubicBezTo>
                          <a:pt x="150" y="83"/>
                          <a:pt x="150" y="86"/>
                          <a:pt x="153" y="101"/>
                        </a:cubicBezTo>
                        <a:cubicBezTo>
                          <a:pt x="156" y="116"/>
                          <a:pt x="152" y="166"/>
                          <a:pt x="153" y="173"/>
                        </a:cubicBezTo>
                        <a:cubicBezTo>
                          <a:pt x="154" y="180"/>
                          <a:pt x="156" y="146"/>
                          <a:pt x="161" y="141"/>
                        </a:cubicBezTo>
                        <a:cubicBezTo>
                          <a:pt x="166" y="136"/>
                          <a:pt x="180" y="147"/>
                          <a:pt x="181" y="141"/>
                        </a:cubicBezTo>
                        <a:cubicBezTo>
                          <a:pt x="182" y="135"/>
                          <a:pt x="169" y="114"/>
                          <a:pt x="169" y="105"/>
                        </a:cubicBezTo>
                        <a:cubicBezTo>
                          <a:pt x="169" y="96"/>
                          <a:pt x="186" y="102"/>
                          <a:pt x="181" y="89"/>
                        </a:cubicBezTo>
                        <a:cubicBezTo>
                          <a:pt x="176" y="76"/>
                          <a:pt x="155" y="42"/>
                          <a:pt x="137" y="29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  <p:sp>
              <p:nvSpPr>
                <p:cNvPr id="19532" name="Полилиния 19531"/>
                <p:cNvSpPr/>
                <p:nvPr/>
              </p:nvSpPr>
              <p:spPr>
                <a:xfrm>
                  <a:off x="2670" y="3462"/>
                  <a:ext cx="406" cy="135"/>
                </a:xfrm>
                <a:custGeom>
                  <a:avLst/>
                  <a:gdLst/>
                  <a:ahLst/>
                  <a:cxnLst/>
                  <a:pathLst>
                    <a:path w="406" h="135">
                      <a:moveTo>
                        <a:pt x="0" y="0"/>
                      </a:moveTo>
                      <a:cubicBezTo>
                        <a:pt x="7" y="11"/>
                        <a:pt x="16" y="43"/>
                        <a:pt x="44" y="64"/>
                      </a:cubicBezTo>
                      <a:cubicBezTo>
                        <a:pt x="72" y="85"/>
                        <a:pt x="123" y="113"/>
                        <a:pt x="168" y="124"/>
                      </a:cubicBezTo>
                      <a:cubicBezTo>
                        <a:pt x="213" y="135"/>
                        <a:pt x="277" y="134"/>
                        <a:pt x="316" y="128"/>
                      </a:cubicBezTo>
                      <a:cubicBezTo>
                        <a:pt x="355" y="122"/>
                        <a:pt x="406" y="93"/>
                        <a:pt x="402" y="90"/>
                      </a:cubicBezTo>
                      <a:cubicBezTo>
                        <a:pt x="398" y="87"/>
                        <a:pt x="320" y="108"/>
                        <a:pt x="292" y="112"/>
                      </a:cubicBezTo>
                      <a:cubicBezTo>
                        <a:pt x="264" y="116"/>
                        <a:pt x="261" y="120"/>
                        <a:pt x="232" y="116"/>
                      </a:cubicBezTo>
                      <a:cubicBezTo>
                        <a:pt x="203" y="112"/>
                        <a:pt x="147" y="95"/>
                        <a:pt x="120" y="88"/>
                      </a:cubicBezTo>
                      <a:cubicBezTo>
                        <a:pt x="93" y="81"/>
                        <a:pt x="87" y="87"/>
                        <a:pt x="68" y="72"/>
                      </a:cubicBezTo>
                      <a:cubicBezTo>
                        <a:pt x="49" y="57"/>
                        <a:pt x="17" y="15"/>
                        <a:pt x="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3A00">
                        <a:alpha val="100000"/>
                      </a:srgbClr>
                    </a:gs>
                    <a:gs pos="100000">
                      <a:srgbClr val="003A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317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19533" name="Группа 19532"/>
              <p:cNvGrpSpPr/>
              <p:nvPr/>
            </p:nvGrpSpPr>
            <p:grpSpPr>
              <a:xfrm>
                <a:off x="2290" y="2387"/>
                <a:ext cx="462" cy="417"/>
                <a:chOff x="2640" y="3024"/>
                <a:chExt cx="598" cy="575"/>
              </a:xfrm>
            </p:grpSpPr>
            <p:grpSp>
              <p:nvGrpSpPr>
                <p:cNvPr id="19534" name="Группа 19533"/>
                <p:cNvGrpSpPr/>
                <p:nvPr/>
              </p:nvGrpSpPr>
              <p:grpSpPr>
                <a:xfrm>
                  <a:off x="2640" y="3024"/>
                  <a:ext cx="598" cy="575"/>
                  <a:chOff x="1355" y="3089"/>
                  <a:chExt cx="598" cy="575"/>
                </a:xfrm>
              </p:grpSpPr>
              <p:sp>
                <p:nvSpPr>
                  <p:cNvPr id="19535" name="Полилиния 19534"/>
                  <p:cNvSpPr/>
                  <p:nvPr/>
                </p:nvSpPr>
                <p:spPr>
                  <a:xfrm>
                    <a:off x="1355" y="3089"/>
                    <a:ext cx="598" cy="572"/>
                  </a:xfrm>
                  <a:custGeom>
                    <a:avLst/>
                    <a:gdLst/>
                    <a:ahLst/>
                    <a:cxnLst/>
                    <a:pathLst>
                      <a:path w="598" h="572">
                        <a:moveTo>
                          <a:pt x="85" y="511"/>
                        </a:moveTo>
                        <a:cubicBezTo>
                          <a:pt x="133" y="537"/>
                          <a:pt x="205" y="572"/>
                          <a:pt x="275" y="569"/>
                        </a:cubicBezTo>
                        <a:cubicBezTo>
                          <a:pt x="345" y="566"/>
                          <a:pt x="454" y="537"/>
                          <a:pt x="507" y="493"/>
                        </a:cubicBezTo>
                        <a:cubicBezTo>
                          <a:pt x="560" y="449"/>
                          <a:pt x="584" y="368"/>
                          <a:pt x="591" y="305"/>
                        </a:cubicBezTo>
                        <a:cubicBezTo>
                          <a:pt x="598" y="242"/>
                          <a:pt x="555" y="153"/>
                          <a:pt x="551" y="113"/>
                        </a:cubicBezTo>
                        <a:cubicBezTo>
                          <a:pt x="547" y="73"/>
                          <a:pt x="565" y="79"/>
                          <a:pt x="567" y="65"/>
                        </a:cubicBezTo>
                        <a:cubicBezTo>
                          <a:pt x="569" y="51"/>
                          <a:pt x="573" y="39"/>
                          <a:pt x="565" y="31"/>
                        </a:cubicBezTo>
                        <a:cubicBezTo>
                          <a:pt x="557" y="23"/>
                          <a:pt x="535" y="17"/>
                          <a:pt x="519" y="17"/>
                        </a:cubicBezTo>
                        <a:cubicBezTo>
                          <a:pt x="503" y="17"/>
                          <a:pt x="482" y="25"/>
                          <a:pt x="469" y="31"/>
                        </a:cubicBezTo>
                        <a:cubicBezTo>
                          <a:pt x="456" y="37"/>
                          <a:pt x="459" y="53"/>
                          <a:pt x="443" y="53"/>
                        </a:cubicBezTo>
                        <a:cubicBezTo>
                          <a:pt x="427" y="53"/>
                          <a:pt x="393" y="35"/>
                          <a:pt x="373" y="31"/>
                        </a:cubicBezTo>
                        <a:cubicBezTo>
                          <a:pt x="353" y="27"/>
                          <a:pt x="337" y="33"/>
                          <a:pt x="325" y="31"/>
                        </a:cubicBezTo>
                        <a:cubicBezTo>
                          <a:pt x="313" y="29"/>
                          <a:pt x="313" y="25"/>
                          <a:pt x="303" y="21"/>
                        </a:cubicBezTo>
                        <a:cubicBezTo>
                          <a:pt x="293" y="17"/>
                          <a:pt x="284" y="0"/>
                          <a:pt x="267" y="9"/>
                        </a:cubicBezTo>
                        <a:cubicBezTo>
                          <a:pt x="250" y="18"/>
                          <a:pt x="225" y="69"/>
                          <a:pt x="203" y="73"/>
                        </a:cubicBezTo>
                        <a:cubicBezTo>
                          <a:pt x="181" y="77"/>
                          <a:pt x="163" y="35"/>
                          <a:pt x="133" y="31"/>
                        </a:cubicBezTo>
                        <a:cubicBezTo>
                          <a:pt x="103" y="27"/>
                          <a:pt x="39" y="33"/>
                          <a:pt x="23" y="49"/>
                        </a:cubicBezTo>
                        <a:cubicBezTo>
                          <a:pt x="7" y="65"/>
                          <a:pt x="40" y="96"/>
                          <a:pt x="37" y="127"/>
                        </a:cubicBezTo>
                        <a:cubicBezTo>
                          <a:pt x="34" y="158"/>
                          <a:pt x="6" y="186"/>
                          <a:pt x="3" y="233"/>
                        </a:cubicBezTo>
                        <a:cubicBezTo>
                          <a:pt x="0" y="280"/>
                          <a:pt x="5" y="363"/>
                          <a:pt x="19" y="409"/>
                        </a:cubicBezTo>
                        <a:cubicBezTo>
                          <a:pt x="33" y="455"/>
                          <a:pt x="71" y="490"/>
                          <a:pt x="85" y="51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0C040">
                          <a:alpha val="100000"/>
                        </a:srgbClr>
                      </a:gs>
                      <a:gs pos="100000">
                        <a:srgbClr val="006600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6" name="Полилиния 19535"/>
                  <p:cNvSpPr/>
                  <p:nvPr/>
                </p:nvSpPr>
                <p:spPr>
                  <a:xfrm>
                    <a:off x="1382" y="3143"/>
                    <a:ext cx="354" cy="515"/>
                  </a:xfrm>
                  <a:custGeom>
                    <a:avLst/>
                    <a:gdLst/>
                    <a:ahLst/>
                    <a:cxnLst/>
                    <a:pathLst>
                      <a:path w="354" h="515">
                        <a:moveTo>
                          <a:pt x="0" y="3"/>
                        </a:moveTo>
                        <a:cubicBezTo>
                          <a:pt x="11" y="4"/>
                          <a:pt x="35" y="0"/>
                          <a:pt x="64" y="11"/>
                        </a:cubicBezTo>
                        <a:cubicBezTo>
                          <a:pt x="93" y="22"/>
                          <a:pt x="139" y="46"/>
                          <a:pt x="176" y="71"/>
                        </a:cubicBezTo>
                        <a:cubicBezTo>
                          <a:pt x="213" y="96"/>
                          <a:pt x="260" y="123"/>
                          <a:pt x="288" y="163"/>
                        </a:cubicBezTo>
                        <a:cubicBezTo>
                          <a:pt x="316" y="203"/>
                          <a:pt x="338" y="273"/>
                          <a:pt x="346" y="313"/>
                        </a:cubicBezTo>
                        <a:cubicBezTo>
                          <a:pt x="354" y="353"/>
                          <a:pt x="348" y="369"/>
                          <a:pt x="336" y="403"/>
                        </a:cubicBezTo>
                        <a:cubicBezTo>
                          <a:pt x="324" y="437"/>
                          <a:pt x="285" y="492"/>
                          <a:pt x="272" y="515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7" name="Полилиния 19536"/>
                  <p:cNvSpPr/>
                  <p:nvPr/>
                </p:nvSpPr>
                <p:spPr>
                  <a:xfrm>
                    <a:off x="1658" y="3120"/>
                    <a:ext cx="56" cy="162"/>
                  </a:xfrm>
                  <a:custGeom>
                    <a:avLst/>
                    <a:gdLst/>
                    <a:ahLst/>
                    <a:cxnLst/>
                    <a:pathLst>
                      <a:path w="56" h="162">
                        <a:moveTo>
                          <a:pt x="22" y="0"/>
                        </a:moveTo>
                        <a:cubicBezTo>
                          <a:pt x="27" y="13"/>
                          <a:pt x="56" y="51"/>
                          <a:pt x="52" y="78"/>
                        </a:cubicBezTo>
                        <a:cubicBezTo>
                          <a:pt x="48" y="105"/>
                          <a:pt x="11" y="145"/>
                          <a:pt x="0" y="1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8" name="Полилиния 19537"/>
                  <p:cNvSpPr/>
                  <p:nvPr/>
                </p:nvSpPr>
                <p:spPr>
                  <a:xfrm>
                    <a:off x="1680" y="3176"/>
                    <a:ext cx="150" cy="170"/>
                  </a:xfrm>
                  <a:custGeom>
                    <a:avLst/>
                    <a:gdLst/>
                    <a:ahLst/>
                    <a:cxnLst/>
                    <a:pathLst>
                      <a:path w="150" h="170">
                        <a:moveTo>
                          <a:pt x="0" y="88"/>
                        </a:moveTo>
                        <a:cubicBezTo>
                          <a:pt x="8" y="78"/>
                          <a:pt x="28" y="43"/>
                          <a:pt x="50" y="30"/>
                        </a:cubicBezTo>
                        <a:cubicBezTo>
                          <a:pt x="72" y="17"/>
                          <a:pt x="114" y="0"/>
                          <a:pt x="130" y="10"/>
                        </a:cubicBezTo>
                        <a:cubicBezTo>
                          <a:pt x="146" y="20"/>
                          <a:pt x="150" y="67"/>
                          <a:pt x="144" y="88"/>
                        </a:cubicBezTo>
                        <a:cubicBezTo>
                          <a:pt x="138" y="109"/>
                          <a:pt x="111" y="126"/>
                          <a:pt x="96" y="136"/>
                        </a:cubicBezTo>
                        <a:cubicBezTo>
                          <a:pt x="81" y="146"/>
                          <a:pt x="65" y="140"/>
                          <a:pt x="54" y="146"/>
                        </a:cubicBezTo>
                        <a:cubicBezTo>
                          <a:pt x="43" y="152"/>
                          <a:pt x="35" y="165"/>
                          <a:pt x="30" y="17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39" name="Полилиния 19538"/>
                  <p:cNvSpPr/>
                  <p:nvPr/>
                </p:nvSpPr>
                <p:spPr>
                  <a:xfrm>
                    <a:off x="1824" y="3216"/>
                    <a:ext cx="118" cy="190"/>
                  </a:xfrm>
                  <a:custGeom>
                    <a:avLst/>
                    <a:gdLst/>
                    <a:ahLst/>
                    <a:cxnLst/>
                    <a:pathLst>
                      <a:path w="118" h="190">
                        <a:moveTo>
                          <a:pt x="0" y="0"/>
                        </a:moveTo>
                        <a:cubicBezTo>
                          <a:pt x="5" y="7"/>
                          <a:pt x="14" y="26"/>
                          <a:pt x="30" y="42"/>
                        </a:cubicBezTo>
                        <a:cubicBezTo>
                          <a:pt x="46" y="58"/>
                          <a:pt x="81" y="71"/>
                          <a:pt x="96" y="96"/>
                        </a:cubicBezTo>
                        <a:cubicBezTo>
                          <a:pt x="111" y="121"/>
                          <a:pt x="114" y="171"/>
                          <a:pt x="118" y="19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0" name="Полилиния 19539"/>
                  <p:cNvSpPr/>
                  <p:nvPr/>
                </p:nvSpPr>
                <p:spPr>
                  <a:xfrm>
                    <a:off x="1806" y="3138"/>
                    <a:ext cx="114" cy="73"/>
                  </a:xfrm>
                  <a:custGeom>
                    <a:avLst/>
                    <a:gdLst/>
                    <a:ahLst/>
                    <a:cxnLst/>
                    <a:pathLst>
                      <a:path w="114" h="73">
                        <a:moveTo>
                          <a:pt x="0" y="0"/>
                        </a:moveTo>
                        <a:cubicBezTo>
                          <a:pt x="9" y="11"/>
                          <a:pt x="33" y="63"/>
                          <a:pt x="52" y="68"/>
                        </a:cubicBezTo>
                        <a:cubicBezTo>
                          <a:pt x="71" y="73"/>
                          <a:pt x="101" y="38"/>
                          <a:pt x="114" y="3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1" name="Полилиния 19540"/>
                  <p:cNvSpPr/>
                  <p:nvPr/>
                </p:nvSpPr>
                <p:spPr>
                  <a:xfrm>
                    <a:off x="1838" y="3382"/>
                    <a:ext cx="60" cy="168"/>
                  </a:xfrm>
                  <a:custGeom>
                    <a:avLst/>
                    <a:gdLst/>
                    <a:ahLst/>
                    <a:cxnLst/>
                    <a:pathLst>
                      <a:path w="60" h="168">
                        <a:moveTo>
                          <a:pt x="0" y="0"/>
                        </a:moveTo>
                        <a:cubicBezTo>
                          <a:pt x="7" y="9"/>
                          <a:pt x="34" y="32"/>
                          <a:pt x="44" y="60"/>
                        </a:cubicBezTo>
                        <a:cubicBezTo>
                          <a:pt x="54" y="88"/>
                          <a:pt x="57" y="146"/>
                          <a:pt x="60" y="1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2" name="Полилиния 19541"/>
                  <p:cNvSpPr/>
                  <p:nvPr/>
                </p:nvSpPr>
                <p:spPr>
                  <a:xfrm>
                    <a:off x="1702" y="3354"/>
                    <a:ext cx="114" cy="276"/>
                  </a:xfrm>
                  <a:custGeom>
                    <a:avLst/>
                    <a:gdLst/>
                    <a:ahLst/>
                    <a:cxnLst/>
                    <a:pathLst>
                      <a:path w="114" h="276">
                        <a:moveTo>
                          <a:pt x="0" y="0"/>
                        </a:moveTo>
                        <a:cubicBezTo>
                          <a:pt x="5" y="7"/>
                          <a:pt x="11" y="27"/>
                          <a:pt x="28" y="40"/>
                        </a:cubicBezTo>
                        <a:cubicBezTo>
                          <a:pt x="45" y="53"/>
                          <a:pt x="86" y="59"/>
                          <a:pt x="100" y="80"/>
                        </a:cubicBezTo>
                        <a:cubicBezTo>
                          <a:pt x="114" y="101"/>
                          <a:pt x="113" y="135"/>
                          <a:pt x="112" y="168"/>
                        </a:cubicBezTo>
                        <a:cubicBezTo>
                          <a:pt x="111" y="201"/>
                          <a:pt x="99" y="254"/>
                          <a:pt x="96" y="27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3" name="Полилиния 19542"/>
                  <p:cNvSpPr/>
                  <p:nvPr/>
                </p:nvSpPr>
                <p:spPr>
                  <a:xfrm>
                    <a:off x="1584" y="3552"/>
                    <a:ext cx="96" cy="48"/>
                  </a:xfrm>
                  <a:custGeom>
                    <a:avLst/>
                    <a:gdLst/>
                    <a:ahLst/>
                    <a:cxnLst/>
                    <a:pathLst>
                      <a:path w="96" h="48">
                        <a:moveTo>
                          <a:pt x="96" y="0"/>
                        </a:moveTo>
                        <a:cubicBezTo>
                          <a:pt x="88" y="6"/>
                          <a:pt x="62" y="30"/>
                          <a:pt x="46" y="38"/>
                        </a:cubicBezTo>
                        <a:cubicBezTo>
                          <a:pt x="30" y="46"/>
                          <a:pt x="10" y="46"/>
                          <a:pt x="0" y="4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4" name="Полилиния 19543"/>
                  <p:cNvSpPr/>
                  <p:nvPr/>
                </p:nvSpPr>
                <p:spPr>
                  <a:xfrm>
                    <a:off x="1390" y="3206"/>
                    <a:ext cx="98" cy="394"/>
                  </a:xfrm>
                  <a:custGeom>
                    <a:avLst/>
                    <a:gdLst/>
                    <a:ahLst/>
                    <a:cxnLst/>
                    <a:pathLst>
                      <a:path w="98" h="394">
                        <a:moveTo>
                          <a:pt x="0" y="0"/>
                        </a:moveTo>
                        <a:cubicBezTo>
                          <a:pt x="9" y="8"/>
                          <a:pt x="42" y="30"/>
                          <a:pt x="56" y="48"/>
                        </a:cubicBezTo>
                        <a:cubicBezTo>
                          <a:pt x="70" y="66"/>
                          <a:pt x="81" y="83"/>
                          <a:pt x="84" y="108"/>
                        </a:cubicBezTo>
                        <a:cubicBezTo>
                          <a:pt x="87" y="133"/>
                          <a:pt x="79" y="169"/>
                          <a:pt x="72" y="196"/>
                        </a:cubicBezTo>
                        <a:cubicBezTo>
                          <a:pt x="65" y="223"/>
                          <a:pt x="36" y="239"/>
                          <a:pt x="40" y="272"/>
                        </a:cubicBezTo>
                        <a:cubicBezTo>
                          <a:pt x="44" y="305"/>
                          <a:pt x="86" y="369"/>
                          <a:pt x="98" y="3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5" name="Полилиния 19544"/>
                  <p:cNvSpPr/>
                  <p:nvPr/>
                </p:nvSpPr>
                <p:spPr>
                  <a:xfrm>
                    <a:off x="1424" y="3216"/>
                    <a:ext cx="208" cy="448"/>
                  </a:xfrm>
                  <a:custGeom>
                    <a:avLst/>
                    <a:gdLst/>
                    <a:ahLst/>
                    <a:cxnLst/>
                    <a:pathLst>
                      <a:path w="208" h="448">
                        <a:moveTo>
                          <a:pt x="112" y="0"/>
                        </a:moveTo>
                        <a:cubicBezTo>
                          <a:pt x="120" y="32"/>
                          <a:pt x="128" y="61"/>
                          <a:pt x="112" y="96"/>
                        </a:cubicBezTo>
                        <a:cubicBezTo>
                          <a:pt x="96" y="131"/>
                          <a:pt x="34" y="170"/>
                          <a:pt x="18" y="210"/>
                        </a:cubicBezTo>
                        <a:cubicBezTo>
                          <a:pt x="2" y="250"/>
                          <a:pt x="0" y="299"/>
                          <a:pt x="16" y="336"/>
                        </a:cubicBezTo>
                        <a:cubicBezTo>
                          <a:pt x="32" y="373"/>
                          <a:pt x="80" y="416"/>
                          <a:pt x="112" y="432"/>
                        </a:cubicBezTo>
                        <a:cubicBezTo>
                          <a:pt x="144" y="448"/>
                          <a:pt x="176" y="440"/>
                          <a:pt x="208" y="4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6" name="Полилиния 19545"/>
                  <p:cNvSpPr/>
                  <p:nvPr/>
                </p:nvSpPr>
                <p:spPr>
                  <a:xfrm>
                    <a:off x="1362" y="3290"/>
                    <a:ext cx="113" cy="132"/>
                  </a:xfrm>
                  <a:custGeom>
                    <a:avLst/>
                    <a:gdLst/>
                    <a:ahLst/>
                    <a:cxnLst/>
                    <a:pathLst>
                      <a:path w="113" h="132">
                        <a:moveTo>
                          <a:pt x="0" y="0"/>
                        </a:moveTo>
                        <a:cubicBezTo>
                          <a:pt x="17" y="13"/>
                          <a:pt x="87" y="54"/>
                          <a:pt x="100" y="76"/>
                        </a:cubicBezTo>
                        <a:cubicBezTo>
                          <a:pt x="113" y="98"/>
                          <a:pt x="84" y="120"/>
                          <a:pt x="80" y="1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7" name="Полилиния 19546"/>
                  <p:cNvSpPr/>
                  <p:nvPr/>
                </p:nvSpPr>
                <p:spPr>
                  <a:xfrm>
                    <a:off x="1488" y="3306"/>
                    <a:ext cx="114" cy="294"/>
                  </a:xfrm>
                  <a:custGeom>
                    <a:avLst/>
                    <a:gdLst/>
                    <a:ahLst/>
                    <a:cxnLst/>
                    <a:pathLst>
                      <a:path w="114" h="294">
                        <a:moveTo>
                          <a:pt x="114" y="0"/>
                        </a:moveTo>
                        <a:cubicBezTo>
                          <a:pt x="102" y="17"/>
                          <a:pt x="65" y="73"/>
                          <a:pt x="48" y="102"/>
                        </a:cubicBezTo>
                        <a:cubicBezTo>
                          <a:pt x="31" y="131"/>
                          <a:pt x="22" y="144"/>
                          <a:pt x="14" y="176"/>
                        </a:cubicBezTo>
                        <a:cubicBezTo>
                          <a:pt x="6" y="208"/>
                          <a:pt x="3" y="270"/>
                          <a:pt x="0" y="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8" name="Полилиния 19547"/>
                  <p:cNvSpPr/>
                  <p:nvPr/>
                </p:nvSpPr>
                <p:spPr>
                  <a:xfrm>
                    <a:off x="1542" y="3378"/>
                    <a:ext cx="92" cy="12"/>
                  </a:xfrm>
                  <a:custGeom>
                    <a:avLst/>
                    <a:gdLst/>
                    <a:ahLst/>
                    <a:cxnLst/>
                    <a:pathLst>
                      <a:path w="92" h="12">
                        <a:moveTo>
                          <a:pt x="0" y="12"/>
                        </a:moveTo>
                        <a:cubicBezTo>
                          <a:pt x="9" y="11"/>
                          <a:pt x="41" y="0"/>
                          <a:pt x="56" y="0"/>
                        </a:cubicBezTo>
                        <a:cubicBezTo>
                          <a:pt x="71" y="0"/>
                          <a:pt x="85" y="10"/>
                          <a:pt x="92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49" name="Полилиния 19548"/>
                  <p:cNvSpPr/>
                  <p:nvPr/>
                </p:nvSpPr>
                <p:spPr>
                  <a:xfrm>
                    <a:off x="1504" y="3430"/>
                    <a:ext cx="224" cy="234"/>
                  </a:xfrm>
                  <a:custGeom>
                    <a:avLst/>
                    <a:gdLst/>
                    <a:ahLst/>
                    <a:cxnLst/>
                    <a:pathLst>
                      <a:path w="224" h="234">
                        <a:moveTo>
                          <a:pt x="114" y="0"/>
                        </a:moveTo>
                        <a:cubicBezTo>
                          <a:pt x="100" y="13"/>
                          <a:pt x="46" y="54"/>
                          <a:pt x="32" y="74"/>
                        </a:cubicBezTo>
                        <a:cubicBezTo>
                          <a:pt x="18" y="94"/>
                          <a:pt x="32" y="98"/>
                          <a:pt x="32" y="122"/>
                        </a:cubicBezTo>
                        <a:cubicBezTo>
                          <a:pt x="32" y="146"/>
                          <a:pt x="0" y="202"/>
                          <a:pt x="32" y="218"/>
                        </a:cubicBezTo>
                        <a:cubicBezTo>
                          <a:pt x="64" y="234"/>
                          <a:pt x="144" y="226"/>
                          <a:pt x="224" y="21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0" name="Полилиния 19549"/>
                  <p:cNvSpPr/>
                  <p:nvPr/>
                </p:nvSpPr>
                <p:spPr>
                  <a:xfrm>
                    <a:off x="1581" y="3453"/>
                    <a:ext cx="100" cy="102"/>
                  </a:xfrm>
                  <a:custGeom>
                    <a:avLst/>
                    <a:gdLst/>
                    <a:ahLst/>
                    <a:cxnLst/>
                    <a:pathLst>
                      <a:path w="100" h="102">
                        <a:moveTo>
                          <a:pt x="99" y="3"/>
                        </a:moveTo>
                        <a:cubicBezTo>
                          <a:pt x="96" y="0"/>
                          <a:pt x="57" y="45"/>
                          <a:pt x="41" y="61"/>
                        </a:cubicBezTo>
                        <a:cubicBezTo>
                          <a:pt x="25" y="77"/>
                          <a:pt x="0" y="96"/>
                          <a:pt x="3" y="99"/>
                        </a:cubicBezTo>
                        <a:cubicBezTo>
                          <a:pt x="6" y="102"/>
                          <a:pt x="45" y="97"/>
                          <a:pt x="61" y="81"/>
                        </a:cubicBezTo>
                        <a:cubicBezTo>
                          <a:pt x="77" y="65"/>
                          <a:pt x="100" y="9"/>
                          <a:pt x="99" y="3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1" name="Полилиния 19550"/>
                  <p:cNvSpPr/>
                  <p:nvPr/>
                </p:nvSpPr>
                <p:spPr>
                  <a:xfrm>
                    <a:off x="1665" y="3113"/>
                    <a:ext cx="186" cy="180"/>
                  </a:xfrm>
                  <a:custGeom>
                    <a:avLst/>
                    <a:gdLst/>
                    <a:ahLst/>
                    <a:cxnLst/>
                    <a:pathLst>
                      <a:path w="186" h="180">
                        <a:moveTo>
                          <a:pt x="137" y="29"/>
                        </a:moveTo>
                        <a:cubicBezTo>
                          <a:pt x="119" y="16"/>
                          <a:pt x="95" y="13"/>
                          <a:pt x="73" y="9"/>
                        </a:cubicBezTo>
                        <a:cubicBezTo>
                          <a:pt x="51" y="5"/>
                          <a:pt x="10" y="0"/>
                          <a:pt x="5" y="5"/>
                        </a:cubicBezTo>
                        <a:cubicBezTo>
                          <a:pt x="0" y="10"/>
                          <a:pt x="34" y="27"/>
                          <a:pt x="41" y="37"/>
                        </a:cubicBezTo>
                        <a:cubicBezTo>
                          <a:pt x="48" y="47"/>
                          <a:pt x="43" y="54"/>
                          <a:pt x="45" y="65"/>
                        </a:cubicBezTo>
                        <a:cubicBezTo>
                          <a:pt x="47" y="76"/>
                          <a:pt x="48" y="97"/>
                          <a:pt x="53" y="101"/>
                        </a:cubicBezTo>
                        <a:cubicBezTo>
                          <a:pt x="58" y="105"/>
                          <a:pt x="62" y="91"/>
                          <a:pt x="76" y="88"/>
                        </a:cubicBezTo>
                        <a:cubicBezTo>
                          <a:pt x="90" y="85"/>
                          <a:pt x="124" y="79"/>
                          <a:pt x="137" y="81"/>
                        </a:cubicBezTo>
                        <a:cubicBezTo>
                          <a:pt x="150" y="83"/>
                          <a:pt x="150" y="86"/>
                          <a:pt x="153" y="101"/>
                        </a:cubicBezTo>
                        <a:cubicBezTo>
                          <a:pt x="156" y="116"/>
                          <a:pt x="152" y="166"/>
                          <a:pt x="153" y="173"/>
                        </a:cubicBezTo>
                        <a:cubicBezTo>
                          <a:pt x="154" y="180"/>
                          <a:pt x="156" y="146"/>
                          <a:pt x="161" y="141"/>
                        </a:cubicBezTo>
                        <a:cubicBezTo>
                          <a:pt x="166" y="136"/>
                          <a:pt x="180" y="147"/>
                          <a:pt x="181" y="141"/>
                        </a:cubicBezTo>
                        <a:cubicBezTo>
                          <a:pt x="182" y="135"/>
                          <a:pt x="169" y="114"/>
                          <a:pt x="169" y="105"/>
                        </a:cubicBezTo>
                        <a:cubicBezTo>
                          <a:pt x="169" y="96"/>
                          <a:pt x="186" y="102"/>
                          <a:pt x="181" y="89"/>
                        </a:cubicBezTo>
                        <a:cubicBezTo>
                          <a:pt x="176" y="76"/>
                          <a:pt x="155" y="42"/>
                          <a:pt x="137" y="29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  <p:sp>
              <p:nvSpPr>
                <p:cNvPr id="19552" name="Полилиния 19551"/>
                <p:cNvSpPr/>
                <p:nvPr/>
              </p:nvSpPr>
              <p:spPr>
                <a:xfrm>
                  <a:off x="2670" y="3462"/>
                  <a:ext cx="406" cy="135"/>
                </a:xfrm>
                <a:custGeom>
                  <a:avLst/>
                  <a:gdLst/>
                  <a:ahLst/>
                  <a:cxnLst/>
                  <a:pathLst>
                    <a:path w="406" h="135">
                      <a:moveTo>
                        <a:pt x="0" y="0"/>
                      </a:moveTo>
                      <a:cubicBezTo>
                        <a:pt x="7" y="11"/>
                        <a:pt x="16" y="43"/>
                        <a:pt x="44" y="64"/>
                      </a:cubicBezTo>
                      <a:cubicBezTo>
                        <a:pt x="72" y="85"/>
                        <a:pt x="123" y="113"/>
                        <a:pt x="168" y="124"/>
                      </a:cubicBezTo>
                      <a:cubicBezTo>
                        <a:pt x="213" y="135"/>
                        <a:pt x="277" y="134"/>
                        <a:pt x="316" y="128"/>
                      </a:cubicBezTo>
                      <a:cubicBezTo>
                        <a:pt x="355" y="122"/>
                        <a:pt x="406" y="93"/>
                        <a:pt x="402" y="90"/>
                      </a:cubicBezTo>
                      <a:cubicBezTo>
                        <a:pt x="398" y="87"/>
                        <a:pt x="320" y="108"/>
                        <a:pt x="292" y="112"/>
                      </a:cubicBezTo>
                      <a:cubicBezTo>
                        <a:pt x="264" y="116"/>
                        <a:pt x="261" y="120"/>
                        <a:pt x="232" y="116"/>
                      </a:cubicBezTo>
                      <a:cubicBezTo>
                        <a:pt x="203" y="112"/>
                        <a:pt x="147" y="95"/>
                        <a:pt x="120" y="88"/>
                      </a:cubicBezTo>
                      <a:cubicBezTo>
                        <a:pt x="93" y="81"/>
                        <a:pt x="87" y="87"/>
                        <a:pt x="68" y="72"/>
                      </a:cubicBezTo>
                      <a:cubicBezTo>
                        <a:pt x="49" y="57"/>
                        <a:pt x="17" y="15"/>
                        <a:pt x="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3A00">
                        <a:alpha val="100000"/>
                      </a:srgbClr>
                    </a:gs>
                    <a:gs pos="100000">
                      <a:srgbClr val="003A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317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19553" name="Группа 19552"/>
              <p:cNvGrpSpPr/>
              <p:nvPr/>
            </p:nvGrpSpPr>
            <p:grpSpPr>
              <a:xfrm rot="3547829">
                <a:off x="2857" y="2409"/>
                <a:ext cx="462" cy="417"/>
                <a:chOff x="2640" y="3024"/>
                <a:chExt cx="598" cy="575"/>
              </a:xfrm>
            </p:grpSpPr>
            <p:grpSp>
              <p:nvGrpSpPr>
                <p:cNvPr id="19554" name="Группа 19553"/>
                <p:cNvGrpSpPr/>
                <p:nvPr/>
              </p:nvGrpSpPr>
              <p:grpSpPr>
                <a:xfrm>
                  <a:off x="2640" y="3024"/>
                  <a:ext cx="598" cy="575"/>
                  <a:chOff x="1355" y="3089"/>
                  <a:chExt cx="598" cy="575"/>
                </a:xfrm>
              </p:grpSpPr>
              <p:sp>
                <p:nvSpPr>
                  <p:cNvPr id="19555" name="Полилиния 19554"/>
                  <p:cNvSpPr/>
                  <p:nvPr/>
                </p:nvSpPr>
                <p:spPr>
                  <a:xfrm>
                    <a:off x="1355" y="3089"/>
                    <a:ext cx="598" cy="572"/>
                  </a:xfrm>
                  <a:custGeom>
                    <a:avLst/>
                    <a:gdLst/>
                    <a:ahLst/>
                    <a:cxnLst/>
                    <a:pathLst>
                      <a:path w="598" h="572">
                        <a:moveTo>
                          <a:pt x="85" y="511"/>
                        </a:moveTo>
                        <a:cubicBezTo>
                          <a:pt x="133" y="537"/>
                          <a:pt x="205" y="572"/>
                          <a:pt x="275" y="569"/>
                        </a:cubicBezTo>
                        <a:cubicBezTo>
                          <a:pt x="345" y="566"/>
                          <a:pt x="454" y="537"/>
                          <a:pt x="507" y="493"/>
                        </a:cubicBezTo>
                        <a:cubicBezTo>
                          <a:pt x="560" y="449"/>
                          <a:pt x="584" y="368"/>
                          <a:pt x="591" y="305"/>
                        </a:cubicBezTo>
                        <a:cubicBezTo>
                          <a:pt x="598" y="242"/>
                          <a:pt x="555" y="153"/>
                          <a:pt x="551" y="113"/>
                        </a:cubicBezTo>
                        <a:cubicBezTo>
                          <a:pt x="547" y="73"/>
                          <a:pt x="565" y="79"/>
                          <a:pt x="567" y="65"/>
                        </a:cubicBezTo>
                        <a:cubicBezTo>
                          <a:pt x="569" y="51"/>
                          <a:pt x="573" y="39"/>
                          <a:pt x="565" y="31"/>
                        </a:cubicBezTo>
                        <a:cubicBezTo>
                          <a:pt x="557" y="23"/>
                          <a:pt x="535" y="17"/>
                          <a:pt x="519" y="17"/>
                        </a:cubicBezTo>
                        <a:cubicBezTo>
                          <a:pt x="503" y="17"/>
                          <a:pt x="482" y="25"/>
                          <a:pt x="469" y="31"/>
                        </a:cubicBezTo>
                        <a:cubicBezTo>
                          <a:pt x="456" y="37"/>
                          <a:pt x="459" y="53"/>
                          <a:pt x="443" y="53"/>
                        </a:cubicBezTo>
                        <a:cubicBezTo>
                          <a:pt x="427" y="53"/>
                          <a:pt x="393" y="35"/>
                          <a:pt x="373" y="31"/>
                        </a:cubicBezTo>
                        <a:cubicBezTo>
                          <a:pt x="353" y="27"/>
                          <a:pt x="337" y="33"/>
                          <a:pt x="325" y="31"/>
                        </a:cubicBezTo>
                        <a:cubicBezTo>
                          <a:pt x="313" y="29"/>
                          <a:pt x="313" y="25"/>
                          <a:pt x="303" y="21"/>
                        </a:cubicBezTo>
                        <a:cubicBezTo>
                          <a:pt x="293" y="17"/>
                          <a:pt x="284" y="0"/>
                          <a:pt x="267" y="9"/>
                        </a:cubicBezTo>
                        <a:cubicBezTo>
                          <a:pt x="250" y="18"/>
                          <a:pt x="225" y="69"/>
                          <a:pt x="203" y="73"/>
                        </a:cubicBezTo>
                        <a:cubicBezTo>
                          <a:pt x="181" y="77"/>
                          <a:pt x="163" y="35"/>
                          <a:pt x="133" y="31"/>
                        </a:cubicBezTo>
                        <a:cubicBezTo>
                          <a:pt x="103" y="27"/>
                          <a:pt x="39" y="33"/>
                          <a:pt x="23" y="49"/>
                        </a:cubicBezTo>
                        <a:cubicBezTo>
                          <a:pt x="7" y="65"/>
                          <a:pt x="40" y="96"/>
                          <a:pt x="37" y="127"/>
                        </a:cubicBezTo>
                        <a:cubicBezTo>
                          <a:pt x="34" y="158"/>
                          <a:pt x="6" y="186"/>
                          <a:pt x="3" y="233"/>
                        </a:cubicBezTo>
                        <a:cubicBezTo>
                          <a:pt x="0" y="280"/>
                          <a:pt x="5" y="363"/>
                          <a:pt x="19" y="409"/>
                        </a:cubicBezTo>
                        <a:cubicBezTo>
                          <a:pt x="33" y="455"/>
                          <a:pt x="71" y="490"/>
                          <a:pt x="85" y="51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0C040">
                          <a:alpha val="100000"/>
                        </a:srgbClr>
                      </a:gs>
                      <a:gs pos="100000">
                        <a:srgbClr val="006600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6" name="Полилиния 19555"/>
                  <p:cNvSpPr/>
                  <p:nvPr/>
                </p:nvSpPr>
                <p:spPr>
                  <a:xfrm>
                    <a:off x="1382" y="3143"/>
                    <a:ext cx="354" cy="515"/>
                  </a:xfrm>
                  <a:custGeom>
                    <a:avLst/>
                    <a:gdLst/>
                    <a:ahLst/>
                    <a:cxnLst/>
                    <a:pathLst>
                      <a:path w="354" h="515">
                        <a:moveTo>
                          <a:pt x="0" y="3"/>
                        </a:moveTo>
                        <a:cubicBezTo>
                          <a:pt x="11" y="4"/>
                          <a:pt x="35" y="0"/>
                          <a:pt x="64" y="11"/>
                        </a:cubicBezTo>
                        <a:cubicBezTo>
                          <a:pt x="93" y="22"/>
                          <a:pt x="139" y="46"/>
                          <a:pt x="176" y="71"/>
                        </a:cubicBezTo>
                        <a:cubicBezTo>
                          <a:pt x="213" y="96"/>
                          <a:pt x="260" y="123"/>
                          <a:pt x="288" y="163"/>
                        </a:cubicBezTo>
                        <a:cubicBezTo>
                          <a:pt x="316" y="203"/>
                          <a:pt x="338" y="273"/>
                          <a:pt x="346" y="313"/>
                        </a:cubicBezTo>
                        <a:cubicBezTo>
                          <a:pt x="354" y="353"/>
                          <a:pt x="348" y="369"/>
                          <a:pt x="336" y="403"/>
                        </a:cubicBezTo>
                        <a:cubicBezTo>
                          <a:pt x="324" y="437"/>
                          <a:pt x="285" y="492"/>
                          <a:pt x="272" y="515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7" name="Полилиния 19556"/>
                  <p:cNvSpPr/>
                  <p:nvPr/>
                </p:nvSpPr>
                <p:spPr>
                  <a:xfrm>
                    <a:off x="1658" y="3120"/>
                    <a:ext cx="56" cy="162"/>
                  </a:xfrm>
                  <a:custGeom>
                    <a:avLst/>
                    <a:gdLst/>
                    <a:ahLst/>
                    <a:cxnLst/>
                    <a:pathLst>
                      <a:path w="56" h="162">
                        <a:moveTo>
                          <a:pt x="22" y="0"/>
                        </a:moveTo>
                        <a:cubicBezTo>
                          <a:pt x="27" y="13"/>
                          <a:pt x="56" y="51"/>
                          <a:pt x="52" y="78"/>
                        </a:cubicBezTo>
                        <a:cubicBezTo>
                          <a:pt x="48" y="105"/>
                          <a:pt x="11" y="145"/>
                          <a:pt x="0" y="1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8" name="Полилиния 19557"/>
                  <p:cNvSpPr/>
                  <p:nvPr/>
                </p:nvSpPr>
                <p:spPr>
                  <a:xfrm>
                    <a:off x="1680" y="3176"/>
                    <a:ext cx="150" cy="170"/>
                  </a:xfrm>
                  <a:custGeom>
                    <a:avLst/>
                    <a:gdLst/>
                    <a:ahLst/>
                    <a:cxnLst/>
                    <a:pathLst>
                      <a:path w="150" h="170">
                        <a:moveTo>
                          <a:pt x="0" y="88"/>
                        </a:moveTo>
                        <a:cubicBezTo>
                          <a:pt x="8" y="78"/>
                          <a:pt x="28" y="43"/>
                          <a:pt x="50" y="30"/>
                        </a:cubicBezTo>
                        <a:cubicBezTo>
                          <a:pt x="72" y="17"/>
                          <a:pt x="114" y="0"/>
                          <a:pt x="130" y="10"/>
                        </a:cubicBezTo>
                        <a:cubicBezTo>
                          <a:pt x="146" y="20"/>
                          <a:pt x="150" y="67"/>
                          <a:pt x="144" y="88"/>
                        </a:cubicBezTo>
                        <a:cubicBezTo>
                          <a:pt x="138" y="109"/>
                          <a:pt x="111" y="126"/>
                          <a:pt x="96" y="136"/>
                        </a:cubicBezTo>
                        <a:cubicBezTo>
                          <a:pt x="81" y="146"/>
                          <a:pt x="65" y="140"/>
                          <a:pt x="54" y="146"/>
                        </a:cubicBezTo>
                        <a:cubicBezTo>
                          <a:pt x="43" y="152"/>
                          <a:pt x="35" y="165"/>
                          <a:pt x="30" y="17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59" name="Полилиния 19558"/>
                  <p:cNvSpPr/>
                  <p:nvPr/>
                </p:nvSpPr>
                <p:spPr>
                  <a:xfrm>
                    <a:off x="1824" y="3216"/>
                    <a:ext cx="118" cy="190"/>
                  </a:xfrm>
                  <a:custGeom>
                    <a:avLst/>
                    <a:gdLst/>
                    <a:ahLst/>
                    <a:cxnLst/>
                    <a:pathLst>
                      <a:path w="118" h="190">
                        <a:moveTo>
                          <a:pt x="0" y="0"/>
                        </a:moveTo>
                        <a:cubicBezTo>
                          <a:pt x="5" y="7"/>
                          <a:pt x="14" y="26"/>
                          <a:pt x="30" y="42"/>
                        </a:cubicBezTo>
                        <a:cubicBezTo>
                          <a:pt x="46" y="58"/>
                          <a:pt x="81" y="71"/>
                          <a:pt x="96" y="96"/>
                        </a:cubicBezTo>
                        <a:cubicBezTo>
                          <a:pt x="111" y="121"/>
                          <a:pt x="114" y="171"/>
                          <a:pt x="118" y="19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0" name="Полилиния 19559"/>
                  <p:cNvSpPr/>
                  <p:nvPr/>
                </p:nvSpPr>
                <p:spPr>
                  <a:xfrm>
                    <a:off x="1806" y="3138"/>
                    <a:ext cx="114" cy="73"/>
                  </a:xfrm>
                  <a:custGeom>
                    <a:avLst/>
                    <a:gdLst/>
                    <a:ahLst/>
                    <a:cxnLst/>
                    <a:pathLst>
                      <a:path w="114" h="73">
                        <a:moveTo>
                          <a:pt x="0" y="0"/>
                        </a:moveTo>
                        <a:cubicBezTo>
                          <a:pt x="9" y="11"/>
                          <a:pt x="33" y="63"/>
                          <a:pt x="52" y="68"/>
                        </a:cubicBezTo>
                        <a:cubicBezTo>
                          <a:pt x="71" y="73"/>
                          <a:pt x="101" y="38"/>
                          <a:pt x="114" y="3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1" name="Полилиния 19560"/>
                  <p:cNvSpPr/>
                  <p:nvPr/>
                </p:nvSpPr>
                <p:spPr>
                  <a:xfrm>
                    <a:off x="1838" y="3382"/>
                    <a:ext cx="60" cy="168"/>
                  </a:xfrm>
                  <a:custGeom>
                    <a:avLst/>
                    <a:gdLst/>
                    <a:ahLst/>
                    <a:cxnLst/>
                    <a:pathLst>
                      <a:path w="60" h="168">
                        <a:moveTo>
                          <a:pt x="0" y="0"/>
                        </a:moveTo>
                        <a:cubicBezTo>
                          <a:pt x="7" y="9"/>
                          <a:pt x="34" y="32"/>
                          <a:pt x="44" y="60"/>
                        </a:cubicBezTo>
                        <a:cubicBezTo>
                          <a:pt x="54" y="88"/>
                          <a:pt x="57" y="146"/>
                          <a:pt x="60" y="1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2" name="Полилиния 19561"/>
                  <p:cNvSpPr/>
                  <p:nvPr/>
                </p:nvSpPr>
                <p:spPr>
                  <a:xfrm>
                    <a:off x="1702" y="3354"/>
                    <a:ext cx="114" cy="276"/>
                  </a:xfrm>
                  <a:custGeom>
                    <a:avLst/>
                    <a:gdLst/>
                    <a:ahLst/>
                    <a:cxnLst/>
                    <a:pathLst>
                      <a:path w="114" h="276">
                        <a:moveTo>
                          <a:pt x="0" y="0"/>
                        </a:moveTo>
                        <a:cubicBezTo>
                          <a:pt x="5" y="7"/>
                          <a:pt x="11" y="27"/>
                          <a:pt x="28" y="40"/>
                        </a:cubicBezTo>
                        <a:cubicBezTo>
                          <a:pt x="45" y="53"/>
                          <a:pt x="86" y="59"/>
                          <a:pt x="100" y="80"/>
                        </a:cubicBezTo>
                        <a:cubicBezTo>
                          <a:pt x="114" y="101"/>
                          <a:pt x="113" y="135"/>
                          <a:pt x="112" y="168"/>
                        </a:cubicBezTo>
                        <a:cubicBezTo>
                          <a:pt x="111" y="201"/>
                          <a:pt x="99" y="254"/>
                          <a:pt x="96" y="27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3" name="Полилиния 19562"/>
                  <p:cNvSpPr/>
                  <p:nvPr/>
                </p:nvSpPr>
                <p:spPr>
                  <a:xfrm>
                    <a:off x="1584" y="3552"/>
                    <a:ext cx="96" cy="48"/>
                  </a:xfrm>
                  <a:custGeom>
                    <a:avLst/>
                    <a:gdLst/>
                    <a:ahLst/>
                    <a:cxnLst/>
                    <a:pathLst>
                      <a:path w="96" h="48">
                        <a:moveTo>
                          <a:pt x="96" y="0"/>
                        </a:moveTo>
                        <a:cubicBezTo>
                          <a:pt x="88" y="6"/>
                          <a:pt x="62" y="30"/>
                          <a:pt x="46" y="38"/>
                        </a:cubicBezTo>
                        <a:cubicBezTo>
                          <a:pt x="30" y="46"/>
                          <a:pt x="10" y="46"/>
                          <a:pt x="0" y="4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4" name="Полилиния 19563"/>
                  <p:cNvSpPr/>
                  <p:nvPr/>
                </p:nvSpPr>
                <p:spPr>
                  <a:xfrm>
                    <a:off x="1390" y="3206"/>
                    <a:ext cx="98" cy="394"/>
                  </a:xfrm>
                  <a:custGeom>
                    <a:avLst/>
                    <a:gdLst/>
                    <a:ahLst/>
                    <a:cxnLst/>
                    <a:pathLst>
                      <a:path w="98" h="394">
                        <a:moveTo>
                          <a:pt x="0" y="0"/>
                        </a:moveTo>
                        <a:cubicBezTo>
                          <a:pt x="9" y="8"/>
                          <a:pt x="42" y="30"/>
                          <a:pt x="56" y="48"/>
                        </a:cubicBezTo>
                        <a:cubicBezTo>
                          <a:pt x="70" y="66"/>
                          <a:pt x="81" y="83"/>
                          <a:pt x="84" y="108"/>
                        </a:cubicBezTo>
                        <a:cubicBezTo>
                          <a:pt x="87" y="133"/>
                          <a:pt x="79" y="169"/>
                          <a:pt x="72" y="196"/>
                        </a:cubicBezTo>
                        <a:cubicBezTo>
                          <a:pt x="65" y="223"/>
                          <a:pt x="36" y="239"/>
                          <a:pt x="40" y="272"/>
                        </a:cubicBezTo>
                        <a:cubicBezTo>
                          <a:pt x="44" y="305"/>
                          <a:pt x="86" y="369"/>
                          <a:pt x="98" y="3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5" name="Полилиния 19564"/>
                  <p:cNvSpPr/>
                  <p:nvPr/>
                </p:nvSpPr>
                <p:spPr>
                  <a:xfrm>
                    <a:off x="1424" y="3216"/>
                    <a:ext cx="208" cy="448"/>
                  </a:xfrm>
                  <a:custGeom>
                    <a:avLst/>
                    <a:gdLst/>
                    <a:ahLst/>
                    <a:cxnLst/>
                    <a:pathLst>
                      <a:path w="208" h="448">
                        <a:moveTo>
                          <a:pt x="112" y="0"/>
                        </a:moveTo>
                        <a:cubicBezTo>
                          <a:pt x="120" y="32"/>
                          <a:pt x="128" y="61"/>
                          <a:pt x="112" y="96"/>
                        </a:cubicBezTo>
                        <a:cubicBezTo>
                          <a:pt x="96" y="131"/>
                          <a:pt x="34" y="170"/>
                          <a:pt x="18" y="210"/>
                        </a:cubicBezTo>
                        <a:cubicBezTo>
                          <a:pt x="2" y="250"/>
                          <a:pt x="0" y="299"/>
                          <a:pt x="16" y="336"/>
                        </a:cubicBezTo>
                        <a:cubicBezTo>
                          <a:pt x="32" y="373"/>
                          <a:pt x="80" y="416"/>
                          <a:pt x="112" y="432"/>
                        </a:cubicBezTo>
                        <a:cubicBezTo>
                          <a:pt x="144" y="448"/>
                          <a:pt x="176" y="440"/>
                          <a:pt x="208" y="4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6" name="Полилиния 19565"/>
                  <p:cNvSpPr/>
                  <p:nvPr/>
                </p:nvSpPr>
                <p:spPr>
                  <a:xfrm>
                    <a:off x="1362" y="3290"/>
                    <a:ext cx="113" cy="132"/>
                  </a:xfrm>
                  <a:custGeom>
                    <a:avLst/>
                    <a:gdLst/>
                    <a:ahLst/>
                    <a:cxnLst/>
                    <a:pathLst>
                      <a:path w="113" h="132">
                        <a:moveTo>
                          <a:pt x="0" y="0"/>
                        </a:moveTo>
                        <a:cubicBezTo>
                          <a:pt x="17" y="13"/>
                          <a:pt x="87" y="54"/>
                          <a:pt x="100" y="76"/>
                        </a:cubicBezTo>
                        <a:cubicBezTo>
                          <a:pt x="113" y="98"/>
                          <a:pt x="84" y="120"/>
                          <a:pt x="80" y="1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7" name="Полилиния 19566"/>
                  <p:cNvSpPr/>
                  <p:nvPr/>
                </p:nvSpPr>
                <p:spPr>
                  <a:xfrm>
                    <a:off x="1488" y="3306"/>
                    <a:ext cx="114" cy="294"/>
                  </a:xfrm>
                  <a:custGeom>
                    <a:avLst/>
                    <a:gdLst/>
                    <a:ahLst/>
                    <a:cxnLst/>
                    <a:pathLst>
                      <a:path w="114" h="294">
                        <a:moveTo>
                          <a:pt x="114" y="0"/>
                        </a:moveTo>
                        <a:cubicBezTo>
                          <a:pt x="102" y="17"/>
                          <a:pt x="65" y="73"/>
                          <a:pt x="48" y="102"/>
                        </a:cubicBezTo>
                        <a:cubicBezTo>
                          <a:pt x="31" y="131"/>
                          <a:pt x="22" y="144"/>
                          <a:pt x="14" y="176"/>
                        </a:cubicBezTo>
                        <a:cubicBezTo>
                          <a:pt x="6" y="208"/>
                          <a:pt x="3" y="270"/>
                          <a:pt x="0" y="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8" name="Полилиния 19567"/>
                  <p:cNvSpPr/>
                  <p:nvPr/>
                </p:nvSpPr>
                <p:spPr>
                  <a:xfrm>
                    <a:off x="1542" y="3378"/>
                    <a:ext cx="92" cy="12"/>
                  </a:xfrm>
                  <a:custGeom>
                    <a:avLst/>
                    <a:gdLst/>
                    <a:ahLst/>
                    <a:cxnLst/>
                    <a:pathLst>
                      <a:path w="92" h="12">
                        <a:moveTo>
                          <a:pt x="0" y="12"/>
                        </a:moveTo>
                        <a:cubicBezTo>
                          <a:pt x="9" y="11"/>
                          <a:pt x="41" y="0"/>
                          <a:pt x="56" y="0"/>
                        </a:cubicBezTo>
                        <a:cubicBezTo>
                          <a:pt x="71" y="0"/>
                          <a:pt x="85" y="10"/>
                          <a:pt x="92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69" name="Полилиния 19568"/>
                  <p:cNvSpPr/>
                  <p:nvPr/>
                </p:nvSpPr>
                <p:spPr>
                  <a:xfrm>
                    <a:off x="1504" y="3430"/>
                    <a:ext cx="224" cy="234"/>
                  </a:xfrm>
                  <a:custGeom>
                    <a:avLst/>
                    <a:gdLst/>
                    <a:ahLst/>
                    <a:cxnLst/>
                    <a:pathLst>
                      <a:path w="224" h="234">
                        <a:moveTo>
                          <a:pt x="114" y="0"/>
                        </a:moveTo>
                        <a:cubicBezTo>
                          <a:pt x="100" y="13"/>
                          <a:pt x="46" y="54"/>
                          <a:pt x="32" y="74"/>
                        </a:cubicBezTo>
                        <a:cubicBezTo>
                          <a:pt x="18" y="94"/>
                          <a:pt x="32" y="98"/>
                          <a:pt x="32" y="122"/>
                        </a:cubicBezTo>
                        <a:cubicBezTo>
                          <a:pt x="32" y="146"/>
                          <a:pt x="0" y="202"/>
                          <a:pt x="32" y="218"/>
                        </a:cubicBezTo>
                        <a:cubicBezTo>
                          <a:pt x="64" y="234"/>
                          <a:pt x="144" y="226"/>
                          <a:pt x="224" y="21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70" name="Полилиния 19569"/>
                  <p:cNvSpPr/>
                  <p:nvPr/>
                </p:nvSpPr>
                <p:spPr>
                  <a:xfrm>
                    <a:off x="1581" y="3453"/>
                    <a:ext cx="100" cy="102"/>
                  </a:xfrm>
                  <a:custGeom>
                    <a:avLst/>
                    <a:gdLst/>
                    <a:ahLst/>
                    <a:cxnLst/>
                    <a:pathLst>
                      <a:path w="100" h="102">
                        <a:moveTo>
                          <a:pt x="99" y="3"/>
                        </a:moveTo>
                        <a:cubicBezTo>
                          <a:pt x="96" y="0"/>
                          <a:pt x="57" y="45"/>
                          <a:pt x="41" y="61"/>
                        </a:cubicBezTo>
                        <a:cubicBezTo>
                          <a:pt x="25" y="77"/>
                          <a:pt x="0" y="96"/>
                          <a:pt x="3" y="99"/>
                        </a:cubicBezTo>
                        <a:cubicBezTo>
                          <a:pt x="6" y="102"/>
                          <a:pt x="45" y="97"/>
                          <a:pt x="61" y="81"/>
                        </a:cubicBezTo>
                        <a:cubicBezTo>
                          <a:pt x="77" y="65"/>
                          <a:pt x="100" y="9"/>
                          <a:pt x="99" y="3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9571" name="Полилиния 19570"/>
                  <p:cNvSpPr/>
                  <p:nvPr/>
                </p:nvSpPr>
                <p:spPr>
                  <a:xfrm>
                    <a:off x="1665" y="3113"/>
                    <a:ext cx="186" cy="180"/>
                  </a:xfrm>
                  <a:custGeom>
                    <a:avLst/>
                    <a:gdLst/>
                    <a:ahLst/>
                    <a:cxnLst/>
                    <a:pathLst>
                      <a:path w="186" h="180">
                        <a:moveTo>
                          <a:pt x="137" y="29"/>
                        </a:moveTo>
                        <a:cubicBezTo>
                          <a:pt x="119" y="16"/>
                          <a:pt x="95" y="13"/>
                          <a:pt x="73" y="9"/>
                        </a:cubicBezTo>
                        <a:cubicBezTo>
                          <a:pt x="51" y="5"/>
                          <a:pt x="10" y="0"/>
                          <a:pt x="5" y="5"/>
                        </a:cubicBezTo>
                        <a:cubicBezTo>
                          <a:pt x="0" y="10"/>
                          <a:pt x="34" y="27"/>
                          <a:pt x="41" y="37"/>
                        </a:cubicBezTo>
                        <a:cubicBezTo>
                          <a:pt x="48" y="47"/>
                          <a:pt x="43" y="54"/>
                          <a:pt x="45" y="65"/>
                        </a:cubicBezTo>
                        <a:cubicBezTo>
                          <a:pt x="47" y="76"/>
                          <a:pt x="48" y="97"/>
                          <a:pt x="53" y="101"/>
                        </a:cubicBezTo>
                        <a:cubicBezTo>
                          <a:pt x="58" y="105"/>
                          <a:pt x="62" y="91"/>
                          <a:pt x="76" y="88"/>
                        </a:cubicBezTo>
                        <a:cubicBezTo>
                          <a:pt x="90" y="85"/>
                          <a:pt x="124" y="79"/>
                          <a:pt x="137" y="81"/>
                        </a:cubicBezTo>
                        <a:cubicBezTo>
                          <a:pt x="150" y="83"/>
                          <a:pt x="150" y="86"/>
                          <a:pt x="153" y="101"/>
                        </a:cubicBezTo>
                        <a:cubicBezTo>
                          <a:pt x="156" y="116"/>
                          <a:pt x="152" y="166"/>
                          <a:pt x="153" y="173"/>
                        </a:cubicBezTo>
                        <a:cubicBezTo>
                          <a:pt x="154" y="180"/>
                          <a:pt x="156" y="146"/>
                          <a:pt x="161" y="141"/>
                        </a:cubicBezTo>
                        <a:cubicBezTo>
                          <a:pt x="166" y="136"/>
                          <a:pt x="180" y="147"/>
                          <a:pt x="181" y="141"/>
                        </a:cubicBezTo>
                        <a:cubicBezTo>
                          <a:pt x="182" y="135"/>
                          <a:pt x="169" y="114"/>
                          <a:pt x="169" y="105"/>
                        </a:cubicBezTo>
                        <a:cubicBezTo>
                          <a:pt x="169" y="96"/>
                          <a:pt x="186" y="102"/>
                          <a:pt x="181" y="89"/>
                        </a:cubicBezTo>
                        <a:cubicBezTo>
                          <a:pt x="176" y="76"/>
                          <a:pt x="155" y="42"/>
                          <a:pt x="137" y="29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 cmpd="sng">
                    <a:solidFill>
                      <a:srgbClr val="003A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  <p:sp>
              <p:nvSpPr>
                <p:cNvPr id="19572" name="Полилиния 19571"/>
                <p:cNvSpPr/>
                <p:nvPr/>
              </p:nvSpPr>
              <p:spPr>
                <a:xfrm>
                  <a:off x="2670" y="3462"/>
                  <a:ext cx="406" cy="135"/>
                </a:xfrm>
                <a:custGeom>
                  <a:avLst/>
                  <a:gdLst/>
                  <a:ahLst/>
                  <a:cxnLst/>
                  <a:pathLst>
                    <a:path w="406" h="135">
                      <a:moveTo>
                        <a:pt x="0" y="0"/>
                      </a:moveTo>
                      <a:cubicBezTo>
                        <a:pt x="7" y="11"/>
                        <a:pt x="16" y="43"/>
                        <a:pt x="44" y="64"/>
                      </a:cubicBezTo>
                      <a:cubicBezTo>
                        <a:pt x="72" y="85"/>
                        <a:pt x="123" y="113"/>
                        <a:pt x="168" y="124"/>
                      </a:cubicBezTo>
                      <a:cubicBezTo>
                        <a:pt x="213" y="135"/>
                        <a:pt x="277" y="134"/>
                        <a:pt x="316" y="128"/>
                      </a:cubicBezTo>
                      <a:cubicBezTo>
                        <a:pt x="355" y="122"/>
                        <a:pt x="406" y="93"/>
                        <a:pt x="402" y="90"/>
                      </a:cubicBezTo>
                      <a:cubicBezTo>
                        <a:pt x="398" y="87"/>
                        <a:pt x="320" y="108"/>
                        <a:pt x="292" y="112"/>
                      </a:cubicBezTo>
                      <a:cubicBezTo>
                        <a:pt x="264" y="116"/>
                        <a:pt x="261" y="120"/>
                        <a:pt x="232" y="116"/>
                      </a:cubicBezTo>
                      <a:cubicBezTo>
                        <a:pt x="203" y="112"/>
                        <a:pt x="147" y="95"/>
                        <a:pt x="120" y="88"/>
                      </a:cubicBezTo>
                      <a:cubicBezTo>
                        <a:pt x="93" y="81"/>
                        <a:pt x="87" y="87"/>
                        <a:pt x="68" y="72"/>
                      </a:cubicBezTo>
                      <a:cubicBezTo>
                        <a:pt x="49" y="57"/>
                        <a:pt x="17" y="15"/>
                        <a:pt x="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3A00">
                        <a:alpha val="100000"/>
                      </a:srgbClr>
                    </a:gs>
                    <a:gs pos="100000">
                      <a:srgbClr val="003A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317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sp>
          <p:nvSpPr>
            <p:cNvPr id="19573" name="Текстовое поле 19572"/>
            <p:cNvSpPr txBox="1"/>
            <p:nvPr/>
          </p:nvSpPr>
          <p:spPr>
            <a:xfrm>
              <a:off x="3152" y="391"/>
              <a:ext cx="54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523</a:t>
              </a:r>
              <a:endParaRPr sz="3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594" name="Группа 19593"/>
          <p:cNvGrpSpPr/>
          <p:nvPr/>
        </p:nvGrpSpPr>
        <p:grpSpPr>
          <a:xfrm>
            <a:off x="7272338" y="0"/>
            <a:ext cx="1871662" cy="2133600"/>
            <a:chOff x="1927" y="2976"/>
            <a:chExt cx="1089" cy="1480"/>
          </a:xfrm>
        </p:grpSpPr>
        <p:grpSp>
          <p:nvGrpSpPr>
            <p:cNvPr id="19575" name="Группа 19574"/>
            <p:cNvGrpSpPr/>
            <p:nvPr/>
          </p:nvGrpSpPr>
          <p:grpSpPr>
            <a:xfrm>
              <a:off x="1927" y="2976"/>
              <a:ext cx="1089" cy="1480"/>
              <a:chOff x="1152" y="1632"/>
              <a:chExt cx="1240" cy="1632"/>
            </a:xfrm>
          </p:grpSpPr>
          <p:sp>
            <p:nvSpPr>
              <p:cNvPr id="19576" name="Полилиния 19575"/>
              <p:cNvSpPr/>
              <p:nvPr/>
            </p:nvSpPr>
            <p:spPr>
              <a:xfrm>
                <a:off x="1728" y="1824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77" name="Полилиния 19576"/>
              <p:cNvSpPr/>
              <p:nvPr/>
            </p:nvSpPr>
            <p:spPr>
              <a:xfrm>
                <a:off x="1392" y="1824"/>
                <a:ext cx="336" cy="192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78" name="Полилиния 19577"/>
              <p:cNvSpPr/>
              <p:nvPr/>
            </p:nvSpPr>
            <p:spPr>
              <a:xfrm>
                <a:off x="1920" y="1872"/>
                <a:ext cx="336" cy="192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79" name="Полилиния 19578"/>
              <p:cNvSpPr/>
              <p:nvPr/>
            </p:nvSpPr>
            <p:spPr>
              <a:xfrm>
                <a:off x="1584" y="1776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80" name="Полилиния 19579"/>
              <p:cNvSpPr/>
              <p:nvPr/>
            </p:nvSpPr>
            <p:spPr>
              <a:xfrm>
                <a:off x="1776" y="1632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81" name="Полилиния 19580" descr="Циновка"/>
              <p:cNvSpPr/>
              <p:nvPr/>
            </p:nvSpPr>
            <p:spPr>
              <a:xfrm>
                <a:off x="1248" y="1872"/>
                <a:ext cx="1008" cy="1392"/>
              </a:xfrm>
              <a:custGeom>
                <a:avLst/>
                <a:gdLst/>
                <a:ahLst/>
                <a:cxnLst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19582" name="Группа 19581"/>
              <p:cNvGrpSpPr/>
              <p:nvPr/>
            </p:nvGrpSpPr>
            <p:grpSpPr>
              <a:xfrm>
                <a:off x="1152" y="2736"/>
                <a:ext cx="864" cy="528"/>
                <a:chOff x="96" y="3648"/>
                <a:chExt cx="864" cy="528"/>
              </a:xfrm>
            </p:grpSpPr>
            <p:sp>
              <p:nvSpPr>
                <p:cNvPr id="19583" name="Полилиния 19582"/>
                <p:cNvSpPr/>
                <p:nvPr/>
              </p:nvSpPr>
              <p:spPr>
                <a:xfrm>
                  <a:off x="432" y="3936"/>
                  <a:ext cx="240" cy="240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584" name="Полилиния 19583"/>
                <p:cNvSpPr/>
                <p:nvPr/>
              </p:nvSpPr>
              <p:spPr>
                <a:xfrm>
                  <a:off x="96" y="3936"/>
                  <a:ext cx="336" cy="192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585" name="Полилиния 19584"/>
                <p:cNvSpPr/>
                <p:nvPr/>
              </p:nvSpPr>
              <p:spPr>
                <a:xfrm>
                  <a:off x="624" y="3984"/>
                  <a:ext cx="336" cy="192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586" name="Полилиния 19585"/>
                <p:cNvSpPr/>
                <p:nvPr/>
              </p:nvSpPr>
              <p:spPr>
                <a:xfrm>
                  <a:off x="288" y="3840"/>
                  <a:ext cx="240" cy="240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587" name="Полилиния 19586"/>
                <p:cNvSpPr/>
                <p:nvPr/>
              </p:nvSpPr>
              <p:spPr>
                <a:xfrm>
                  <a:off x="576" y="3792"/>
                  <a:ext cx="240" cy="240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9588" name="Полилиния 19587"/>
                <p:cNvSpPr/>
                <p:nvPr/>
              </p:nvSpPr>
              <p:spPr>
                <a:xfrm>
                  <a:off x="432" y="3648"/>
                  <a:ext cx="240" cy="240"/>
                </a:xfrm>
                <a:custGeom>
                  <a:avLst/>
                  <a:gdLst/>
                  <a:ahLst/>
                  <a:cxnLst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>
                        <a:alpha val="100000"/>
                      </a:srgbClr>
                    </a:gs>
                    <a:gs pos="100000">
                      <a:srgbClr val="8A2E00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19589" name="Полилиния 19588"/>
              <p:cNvSpPr/>
              <p:nvPr/>
            </p:nvSpPr>
            <p:spPr>
              <a:xfrm>
                <a:off x="1536" y="1728"/>
                <a:ext cx="192" cy="144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90" name="Полилиния 19589"/>
              <p:cNvSpPr/>
              <p:nvPr/>
            </p:nvSpPr>
            <p:spPr>
              <a:xfrm>
                <a:off x="1968" y="1776"/>
                <a:ext cx="192" cy="144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91" name="Полилиния 19590"/>
              <p:cNvSpPr/>
              <p:nvPr/>
            </p:nvSpPr>
            <p:spPr>
              <a:xfrm>
                <a:off x="1632" y="1632"/>
                <a:ext cx="192" cy="144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9592" name="Полилиния 19591" descr="Циновка"/>
              <p:cNvSpPr/>
              <p:nvPr/>
            </p:nvSpPr>
            <p:spPr>
              <a:xfrm>
                <a:off x="1248" y="1888"/>
                <a:ext cx="1144" cy="360"/>
              </a:xfrm>
              <a:custGeom>
                <a:avLst/>
                <a:gdLst/>
                <a:ahLst/>
                <a:cxnLst/>
                <a:pathLst>
                  <a:path w="1144" h="360">
                    <a:moveTo>
                      <a:pt x="144" y="32"/>
                    </a:moveTo>
                    <a:cubicBezTo>
                      <a:pt x="120" y="16"/>
                      <a:pt x="72" y="0"/>
                      <a:pt x="48" y="32"/>
                    </a:cubicBezTo>
                    <a:cubicBezTo>
                      <a:pt x="24" y="64"/>
                      <a:pt x="0" y="184"/>
                      <a:pt x="0" y="224"/>
                    </a:cubicBezTo>
                    <a:cubicBezTo>
                      <a:pt x="0" y="264"/>
                      <a:pt x="24" y="264"/>
                      <a:pt x="48" y="272"/>
                    </a:cubicBezTo>
                    <a:cubicBezTo>
                      <a:pt x="72" y="280"/>
                      <a:pt x="96" y="272"/>
                      <a:pt x="144" y="272"/>
                    </a:cubicBezTo>
                    <a:cubicBezTo>
                      <a:pt x="192" y="272"/>
                      <a:pt x="224" y="264"/>
                      <a:pt x="336" y="272"/>
                    </a:cubicBezTo>
                    <a:cubicBezTo>
                      <a:pt x="448" y="280"/>
                      <a:pt x="688" y="312"/>
                      <a:pt x="816" y="320"/>
                    </a:cubicBezTo>
                    <a:cubicBezTo>
                      <a:pt x="944" y="328"/>
                      <a:pt x="1064" y="360"/>
                      <a:pt x="1104" y="320"/>
                    </a:cubicBezTo>
                    <a:cubicBezTo>
                      <a:pt x="1144" y="280"/>
                      <a:pt x="1080" y="128"/>
                      <a:pt x="1056" y="80"/>
                    </a:cubicBezTo>
                    <a:cubicBezTo>
                      <a:pt x="1032" y="32"/>
                      <a:pt x="1000" y="24"/>
                      <a:pt x="960" y="32"/>
                    </a:cubicBezTo>
                    <a:cubicBezTo>
                      <a:pt x="920" y="40"/>
                      <a:pt x="884" y="109"/>
                      <a:pt x="816" y="128"/>
                    </a:cubicBezTo>
                    <a:cubicBezTo>
                      <a:pt x="748" y="147"/>
                      <a:pt x="630" y="148"/>
                      <a:pt x="551" y="146"/>
                    </a:cubicBezTo>
                    <a:cubicBezTo>
                      <a:pt x="472" y="144"/>
                      <a:pt x="399" y="118"/>
                      <a:pt x="339" y="115"/>
                    </a:cubicBezTo>
                    <a:cubicBezTo>
                      <a:pt x="279" y="112"/>
                      <a:pt x="224" y="142"/>
                      <a:pt x="192" y="128"/>
                    </a:cubicBezTo>
                    <a:cubicBezTo>
                      <a:pt x="160" y="114"/>
                      <a:pt x="168" y="48"/>
                      <a:pt x="144" y="32"/>
                    </a:cubicBez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19593" name="Текстовое поле 19592"/>
            <p:cNvSpPr txBox="1"/>
            <p:nvPr/>
          </p:nvSpPr>
          <p:spPr>
            <a:xfrm>
              <a:off x="2231" y="3439"/>
              <a:ext cx="549" cy="4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942</a:t>
              </a:r>
              <a:endParaRPr sz="3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595" name="Прямоугольник 19594"/>
          <p:cNvSpPr/>
          <p:nvPr/>
        </p:nvSpPr>
        <p:spPr>
          <a:xfrm>
            <a:off x="4067175" y="836613"/>
            <a:ext cx="633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96" name="Прямоугольник 19595"/>
          <p:cNvSpPr/>
          <p:nvPr/>
        </p:nvSpPr>
        <p:spPr>
          <a:xfrm>
            <a:off x="6588125" y="765175"/>
            <a:ext cx="633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597" name="Изображение 19596" descr="Рисунок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600" name="Группа 19599"/>
          <p:cNvGrpSpPr/>
          <p:nvPr/>
        </p:nvGrpSpPr>
        <p:grpSpPr>
          <a:xfrm>
            <a:off x="395288" y="4508500"/>
            <a:ext cx="6119812" cy="649288"/>
            <a:chOff x="975" y="3249"/>
            <a:chExt cx="3855" cy="409"/>
          </a:xfrm>
        </p:grpSpPr>
        <p:sp>
          <p:nvSpPr>
            <p:cNvPr id="19598" name="Прямоугольник 19597"/>
            <p:cNvSpPr/>
            <p:nvPr/>
          </p:nvSpPr>
          <p:spPr>
            <a:xfrm>
              <a:off x="975" y="3249"/>
              <a:ext cx="3855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(681+523+942)   162 =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599" name="Овал 19598"/>
            <p:cNvSpPr/>
            <p:nvPr/>
          </p:nvSpPr>
          <p:spPr>
            <a:xfrm>
              <a:off x="3696" y="3385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9601" name="24-конечная звезда 19600"/>
          <p:cNvSpPr/>
          <p:nvPr/>
        </p:nvSpPr>
        <p:spPr>
          <a:xfrm>
            <a:off x="2195513" y="5300663"/>
            <a:ext cx="4032250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347652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4" name="Полилиния 21513"/>
          <p:cNvSpPr/>
          <p:nvPr/>
        </p:nvSpPr>
        <p:spPr>
          <a:xfrm>
            <a:off x="-131762" y="5610225"/>
            <a:ext cx="9275762" cy="1247775"/>
          </a:xfrm>
          <a:custGeom>
            <a:avLst/>
            <a:gdLst/>
            <a:ahLst/>
            <a:cxnLst/>
            <a:pathLst>
              <a:path w="5813" h="1596">
                <a:moveTo>
                  <a:pt x="68" y="4"/>
                </a:moveTo>
                <a:cubicBezTo>
                  <a:pt x="25" y="34"/>
                  <a:pt x="63" y="0"/>
                  <a:pt x="38" y="50"/>
                </a:cubicBezTo>
                <a:cubicBezTo>
                  <a:pt x="28" y="69"/>
                  <a:pt x="12" y="85"/>
                  <a:pt x="0" y="103"/>
                </a:cubicBezTo>
                <a:cubicBezTo>
                  <a:pt x="14" y="124"/>
                  <a:pt x="28" y="139"/>
                  <a:pt x="46" y="156"/>
                </a:cubicBezTo>
                <a:cubicBezTo>
                  <a:pt x="48" y="166"/>
                  <a:pt x="53" y="186"/>
                  <a:pt x="53" y="186"/>
                </a:cubicBezTo>
                <a:lnTo>
                  <a:pt x="23" y="1581"/>
                </a:lnTo>
                <a:lnTo>
                  <a:pt x="5813" y="1596"/>
                </a:lnTo>
                <a:lnTo>
                  <a:pt x="5813" y="19"/>
                </a:lnTo>
              </a:path>
            </a:pathLst>
          </a:custGeom>
          <a:gradFill rotWithShape="1">
            <a:gsLst>
              <a:gs pos="0">
                <a:srgbClr val="66FFFF">
                  <a:alpha val="100000"/>
                </a:srgbClr>
              </a:gs>
              <a:gs pos="50000">
                <a:srgbClr val="33CCFF">
                  <a:alpha val="100000"/>
                </a:srgbClr>
              </a:gs>
              <a:gs pos="100000">
                <a:srgbClr val="66FFFF">
                  <a:alpha val="100000"/>
                </a:srgbClr>
              </a:gs>
            </a:gsLst>
            <a:lin ang="189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pic>
        <p:nvPicPr>
          <p:cNvPr id="21515" name="Изображение 21514" descr="sailbo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311">
            <a:off x="6621463" y="4005263"/>
            <a:ext cx="2522537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6" name="Текстовое поле 21515"/>
          <p:cNvSpPr txBox="1"/>
          <p:nvPr/>
        </p:nvSpPr>
        <p:spPr>
          <a:xfrm>
            <a:off x="179388" y="765175"/>
            <a:ext cx="82454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У </a:t>
            </a:r>
            <a:r>
              <a:rPr sz="2400" b="1" i="1" err="1">
                <a:latin typeface="Georgia" panose="02040502050405020303" pitchFamily="18" charset="0"/>
              </a:rPr>
              <a:t>Пеппи</a:t>
            </a:r>
            <a:r>
              <a:rPr sz="2400" b="1" i="1">
                <a:latin typeface="Georgia" panose="02040502050405020303" pitchFamily="18" charset="0"/>
              </a:rPr>
              <a:t>, Томми и </a:t>
            </a:r>
            <a:r>
              <a:rPr sz="2400" b="1" i="1" err="1">
                <a:latin typeface="Georgia" panose="02040502050405020303" pitchFamily="18" charset="0"/>
              </a:rPr>
              <a:t>Анники</a:t>
            </a:r>
            <a:r>
              <a:rPr sz="2400" b="1" i="1">
                <a:latin typeface="Georgia" panose="02040502050405020303" pitchFamily="18" charset="0"/>
              </a:rPr>
              <a:t> был катер, который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плыл по озеру 4 часа со скоростью 24 км/ч и…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21517" name="Прямоугольник 21516"/>
          <p:cNvSpPr/>
          <p:nvPr/>
        </p:nvSpPr>
        <p:spPr>
          <a:xfrm>
            <a:off x="395288" y="188913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16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16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16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705 0.00949 L 8.33333E-7 2.22222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2" name="Группа 22531"/>
          <p:cNvGrpSpPr/>
          <p:nvPr/>
        </p:nvGrpSpPr>
        <p:grpSpPr>
          <a:xfrm flipH="1">
            <a:off x="-252412" y="5084763"/>
            <a:ext cx="9720262" cy="2471737"/>
            <a:chOff x="-38" y="2659"/>
            <a:chExt cx="5814" cy="1684"/>
          </a:xfrm>
        </p:grpSpPr>
        <p:grpSp>
          <p:nvGrpSpPr>
            <p:cNvPr id="22533" name="Группа 22532"/>
            <p:cNvGrpSpPr/>
            <p:nvPr/>
          </p:nvGrpSpPr>
          <p:grpSpPr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22534" name="Полилиния 22533"/>
              <p:cNvSpPr/>
              <p:nvPr/>
            </p:nvSpPr>
            <p:spPr>
              <a:xfrm rot="27553" flipH="1">
                <a:off x="5" y="2784"/>
                <a:ext cx="1531" cy="147"/>
              </a:xfrm>
              <a:custGeom>
                <a:avLst/>
                <a:gdLst/>
                <a:ahLst/>
                <a:cxnLst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>
                      <a:alpha val="100000"/>
                    </a:srgbClr>
                  </a:gs>
                  <a:gs pos="50000">
                    <a:srgbClr val="33CCFF">
                      <a:alpha val="100000"/>
                    </a:srgbClr>
                  </a:gs>
                  <a:gs pos="100000">
                    <a:srgbClr val="66FFFF">
                      <a:alpha val="100000"/>
                    </a:srgbClr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3399FF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2535" name="Полилиния 22534"/>
              <p:cNvSpPr/>
              <p:nvPr/>
            </p:nvSpPr>
            <p:spPr>
              <a:xfrm rot="27553" flipH="1">
                <a:off x="1521" y="2799"/>
                <a:ext cx="1531" cy="147"/>
              </a:xfrm>
              <a:custGeom>
                <a:avLst/>
                <a:gdLst/>
                <a:ahLst/>
                <a:cxnLst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>
                      <a:alpha val="100000"/>
                    </a:srgbClr>
                  </a:gs>
                  <a:gs pos="50000">
                    <a:srgbClr val="33CCFF">
                      <a:alpha val="100000"/>
                    </a:srgbClr>
                  </a:gs>
                  <a:gs pos="100000">
                    <a:srgbClr val="66FFFF">
                      <a:alpha val="100000"/>
                    </a:srgbClr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3399FF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2536" name="Полилиния 22535"/>
              <p:cNvSpPr/>
              <p:nvPr/>
            </p:nvSpPr>
            <p:spPr>
              <a:xfrm rot="27553" flipH="1">
                <a:off x="3030" y="2814"/>
                <a:ext cx="1531" cy="147"/>
              </a:xfrm>
              <a:custGeom>
                <a:avLst/>
                <a:gdLst/>
                <a:ahLst/>
                <a:cxnLst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>
                      <a:alpha val="100000"/>
                    </a:srgbClr>
                  </a:gs>
                  <a:gs pos="50000">
                    <a:srgbClr val="33CCFF">
                      <a:alpha val="100000"/>
                    </a:srgbClr>
                  </a:gs>
                  <a:gs pos="100000">
                    <a:srgbClr val="66FFFF">
                      <a:alpha val="100000"/>
                    </a:srgbClr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3399FF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2537" name="Полилиния 22536"/>
              <p:cNvSpPr/>
              <p:nvPr/>
            </p:nvSpPr>
            <p:spPr>
              <a:xfrm rot="27553" flipH="1">
                <a:off x="4546" y="2829"/>
                <a:ext cx="1531" cy="147"/>
              </a:xfrm>
              <a:custGeom>
                <a:avLst/>
                <a:gdLst/>
                <a:ahLst/>
                <a:cxnLst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>
                      <a:alpha val="100000"/>
                    </a:srgbClr>
                  </a:gs>
                  <a:gs pos="50000">
                    <a:srgbClr val="33CCFF">
                      <a:alpha val="100000"/>
                    </a:srgbClr>
                  </a:gs>
                  <a:gs pos="100000">
                    <a:srgbClr val="66FFFF">
                      <a:alpha val="100000"/>
                    </a:srgbClr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3399FF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2538" name="Полилиния 22537"/>
            <p:cNvSpPr/>
            <p:nvPr/>
          </p:nvSpPr>
          <p:spPr>
            <a:xfrm>
              <a:off x="-38" y="2747"/>
              <a:ext cx="5813" cy="1596"/>
            </a:xfrm>
            <a:custGeom>
              <a:avLst/>
              <a:gdLst/>
              <a:ahLst/>
              <a:cxnLst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>
                    <a:alpha val="100000"/>
                  </a:srgbClr>
                </a:gs>
                <a:gs pos="50000">
                  <a:srgbClr val="33CCFF">
                    <a:alpha val="100000"/>
                  </a:srgbClr>
                </a:gs>
                <a:gs pos="100000">
                  <a:srgbClr val="66FFFF">
                    <a:alpha val="100000"/>
                  </a:srgbClr>
                </a:gs>
              </a:gsLst>
              <a:lin ang="189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22539" name="Изображение 22538" descr="sailbo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311" flipH="1">
            <a:off x="-1692275" y="3573463"/>
            <a:ext cx="2554288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Прямоугольник 22539"/>
          <p:cNvSpPr/>
          <p:nvPr/>
        </p:nvSpPr>
        <p:spPr>
          <a:xfrm>
            <a:off x="395288" y="188913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  <p:sp>
        <p:nvSpPr>
          <p:cNvPr id="22541" name="Текстовое поле 22540"/>
          <p:cNvSpPr txBox="1"/>
          <p:nvPr/>
        </p:nvSpPr>
        <p:spPr>
          <a:xfrm>
            <a:off x="179388" y="765175"/>
            <a:ext cx="82454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У </a:t>
            </a:r>
            <a:r>
              <a:rPr sz="2400" b="1" i="1" err="1">
                <a:latin typeface="Georgia" panose="02040502050405020303" pitchFamily="18" charset="0"/>
              </a:rPr>
              <a:t>Пеппи</a:t>
            </a:r>
            <a:r>
              <a:rPr sz="2400" b="1" i="1">
                <a:latin typeface="Georgia" panose="02040502050405020303" pitchFamily="18" charset="0"/>
              </a:rPr>
              <a:t>, Томми и </a:t>
            </a:r>
            <a:r>
              <a:rPr sz="2400" b="1" i="1" err="1">
                <a:latin typeface="Georgia" panose="02040502050405020303" pitchFamily="18" charset="0"/>
              </a:rPr>
              <a:t>Анники</a:t>
            </a:r>
            <a:r>
              <a:rPr sz="2400" b="1" i="1">
                <a:latin typeface="Georgia" panose="02040502050405020303" pitchFamily="18" charset="0"/>
              </a:rPr>
              <a:t> был катер, который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плыл по озеру 4 часа со скоростью 24 км/ч и…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22542" name="Текстовое поле 22541"/>
          <p:cNvSpPr txBox="1"/>
          <p:nvPr/>
        </p:nvSpPr>
        <p:spPr>
          <a:xfrm>
            <a:off x="179388" y="1557338"/>
            <a:ext cx="89725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5 часов по течению реки. Скорость течения 3 км/ч.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Какое расстояние он прошёл за это время?</a:t>
            </a:r>
            <a:endParaRPr sz="2400" b="1" i="1">
              <a:latin typeface="Georgia" panose="02040502050405020303" pitchFamily="18" charset="0"/>
            </a:endParaRPr>
          </a:p>
        </p:txBody>
      </p:sp>
      <p:pic>
        <p:nvPicPr>
          <p:cNvPr id="22543" name="Изображение 22542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4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4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4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1.20677 -0.0115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charRg st="5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542">
                                            <p:txEl>
                                              <p:charRg st="5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542">
                                            <p:txEl>
                                              <p:charRg st="5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542">
                                            <p:txEl>
                                              <p:charRg st="5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39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62" name="Прямоугольник 23561"/>
          <p:cNvSpPr/>
          <p:nvPr/>
        </p:nvSpPr>
        <p:spPr>
          <a:xfrm>
            <a:off x="395288" y="188913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  <p:sp>
        <p:nvSpPr>
          <p:cNvPr id="23563" name="Текстовое поле 23562"/>
          <p:cNvSpPr txBox="1"/>
          <p:nvPr/>
        </p:nvSpPr>
        <p:spPr>
          <a:xfrm>
            <a:off x="179388" y="765175"/>
            <a:ext cx="82454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У </a:t>
            </a:r>
            <a:r>
              <a:rPr sz="2400" b="1" i="1" err="1">
                <a:latin typeface="Georgia" panose="02040502050405020303" pitchFamily="18" charset="0"/>
              </a:rPr>
              <a:t>Пеппи</a:t>
            </a:r>
            <a:r>
              <a:rPr sz="2400" b="1" i="1">
                <a:latin typeface="Georgia" panose="02040502050405020303" pitchFamily="18" charset="0"/>
              </a:rPr>
              <a:t>, Томми и </a:t>
            </a:r>
            <a:r>
              <a:rPr sz="2400" b="1" i="1" err="1">
                <a:latin typeface="Georgia" panose="02040502050405020303" pitchFamily="18" charset="0"/>
              </a:rPr>
              <a:t>Анники</a:t>
            </a:r>
            <a:r>
              <a:rPr sz="2400" b="1" i="1">
                <a:latin typeface="Georgia" panose="02040502050405020303" pitchFamily="18" charset="0"/>
              </a:rPr>
              <a:t> был катер, который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плыл по озеру 4 часа со скоростью 24 км/ч и…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23564" name="Текстовое поле 23563"/>
          <p:cNvSpPr txBox="1"/>
          <p:nvPr/>
        </p:nvSpPr>
        <p:spPr>
          <a:xfrm>
            <a:off x="179388" y="1557338"/>
            <a:ext cx="89725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5 часов по течению реки. Скорость течения 3 км/ч.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Какое расстояние он прошёл за это время?</a:t>
            </a:r>
            <a:endParaRPr sz="2400" b="1" i="1">
              <a:latin typeface="Georgia" panose="02040502050405020303" pitchFamily="18" charset="0"/>
            </a:endParaRPr>
          </a:p>
        </p:txBody>
      </p:sp>
      <p:pic>
        <p:nvPicPr>
          <p:cNvPr id="23565" name="Изображение 23564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79" name="Группа 23578"/>
          <p:cNvGrpSpPr/>
          <p:nvPr/>
        </p:nvGrpSpPr>
        <p:grpSpPr>
          <a:xfrm>
            <a:off x="395288" y="2708275"/>
            <a:ext cx="4105275" cy="647700"/>
            <a:chOff x="249" y="1706"/>
            <a:chExt cx="2586" cy="408"/>
          </a:xfrm>
        </p:grpSpPr>
        <p:sp>
          <p:nvSpPr>
            <p:cNvPr id="23567" name="Прямоугольник 23566"/>
            <p:cNvSpPr/>
            <p:nvPr/>
          </p:nvSpPr>
          <p:spPr>
            <a:xfrm>
              <a:off x="249" y="1706"/>
              <a:ext cx="2586" cy="408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3568" name="Объект 23567"/>
            <p:cNvGraphicFramePr/>
            <p:nvPr/>
          </p:nvGraphicFramePr>
          <p:xfrm>
            <a:off x="793" y="1752"/>
            <a:ext cx="132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697230" imgH="177800" progId="Equation.3">
                    <p:embed/>
                  </p:oleObj>
                </mc:Choice>
                <mc:Fallback>
                  <p:oleObj name="" r:id="rId2" imgW="697230" imgH="177800" progId="Equation.3">
                    <p:embed/>
                    <p:pic>
                      <p:nvPicPr>
                        <p:cNvPr id="0" name="Изображение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93" y="1752"/>
                          <a:ext cx="1324" cy="341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80" name="Группа 23579"/>
          <p:cNvGrpSpPr/>
          <p:nvPr/>
        </p:nvGrpSpPr>
        <p:grpSpPr>
          <a:xfrm>
            <a:off x="395288" y="3716338"/>
            <a:ext cx="4105275" cy="647700"/>
            <a:chOff x="249" y="2341"/>
            <a:chExt cx="2586" cy="408"/>
          </a:xfrm>
        </p:grpSpPr>
        <p:sp>
          <p:nvSpPr>
            <p:cNvPr id="23570" name="Прямоугольник 23569"/>
            <p:cNvSpPr/>
            <p:nvPr/>
          </p:nvSpPr>
          <p:spPr>
            <a:xfrm>
              <a:off x="249" y="2341"/>
              <a:ext cx="2586" cy="408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3571" name="Объект 23570"/>
            <p:cNvGraphicFramePr/>
            <p:nvPr/>
          </p:nvGraphicFramePr>
          <p:xfrm>
            <a:off x="385" y="2373"/>
            <a:ext cx="22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078865" imgH="203200" progId="Equation.3">
                    <p:embed/>
                  </p:oleObj>
                </mc:Choice>
                <mc:Fallback>
                  <p:oleObj name="" r:id="rId4" imgW="1078865" imgH="203200" progId="Equation.3">
                    <p:embed/>
                    <p:pic>
                      <p:nvPicPr>
                        <p:cNvPr id="0" name="Изображение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5" y="2373"/>
                          <a:ext cx="2268" cy="35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81" name="Группа 23580"/>
          <p:cNvGrpSpPr/>
          <p:nvPr/>
        </p:nvGrpSpPr>
        <p:grpSpPr>
          <a:xfrm>
            <a:off x="395288" y="4581525"/>
            <a:ext cx="4105275" cy="647700"/>
            <a:chOff x="249" y="2886"/>
            <a:chExt cx="2586" cy="408"/>
          </a:xfrm>
        </p:grpSpPr>
        <p:sp>
          <p:nvSpPr>
            <p:cNvPr id="23574" name="Прямоугольник 23573"/>
            <p:cNvSpPr/>
            <p:nvPr/>
          </p:nvSpPr>
          <p:spPr>
            <a:xfrm>
              <a:off x="249" y="2886"/>
              <a:ext cx="2586" cy="408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3575" name="Объект 23574"/>
            <p:cNvGraphicFramePr/>
            <p:nvPr/>
          </p:nvGraphicFramePr>
          <p:xfrm>
            <a:off x="703" y="2897"/>
            <a:ext cx="1591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6" imgW="862965" imgH="203200" progId="Equation.3">
                    <p:embed/>
                  </p:oleObj>
                </mc:Choice>
                <mc:Fallback>
                  <p:oleObj name="" r:id="rId6" imgW="862965" imgH="203200" progId="Equation.3">
                    <p:embed/>
                    <p:pic>
                      <p:nvPicPr>
                        <p:cNvPr id="0" name="Изображение 30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3" y="2897"/>
                          <a:ext cx="1591" cy="378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82" name="Группа 23581"/>
          <p:cNvGrpSpPr/>
          <p:nvPr/>
        </p:nvGrpSpPr>
        <p:grpSpPr>
          <a:xfrm>
            <a:off x="395288" y="5516563"/>
            <a:ext cx="4105275" cy="647700"/>
            <a:chOff x="249" y="3475"/>
            <a:chExt cx="2586" cy="408"/>
          </a:xfrm>
        </p:grpSpPr>
        <p:sp>
          <p:nvSpPr>
            <p:cNvPr id="23577" name="Прямоугольник 23576"/>
            <p:cNvSpPr/>
            <p:nvPr/>
          </p:nvSpPr>
          <p:spPr>
            <a:xfrm>
              <a:off x="249" y="3475"/>
              <a:ext cx="2586" cy="408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3578" name="Объект 23577"/>
            <p:cNvGraphicFramePr/>
            <p:nvPr/>
          </p:nvGraphicFramePr>
          <p:xfrm>
            <a:off x="464" y="3487"/>
            <a:ext cx="2008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8" imgW="1091565" imgH="203200" progId="Equation.3">
                    <p:embed/>
                  </p:oleObj>
                </mc:Choice>
                <mc:Fallback>
                  <p:oleObj name="" r:id="rId8" imgW="1091565" imgH="203200" progId="Equation.3">
                    <p:embed/>
                    <p:pic>
                      <p:nvPicPr>
                        <p:cNvPr id="0" name="Изображение 307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4" y="3487"/>
                          <a:ext cx="2008" cy="37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83" name="Скругленная прямоугольная выноска 23582"/>
          <p:cNvSpPr/>
          <p:nvPr/>
        </p:nvSpPr>
        <p:spPr>
          <a:xfrm>
            <a:off x="4932363" y="2781300"/>
            <a:ext cx="2808287" cy="682625"/>
          </a:xfrm>
          <a:prstGeom prst="wedgeRoundRectCallout">
            <a:avLst>
              <a:gd name="adj1" fmla="val 48245"/>
              <a:gd name="adj2" fmla="val 19046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3585" name="Скругленная прямоугольная выноска 23584"/>
          <p:cNvSpPr/>
          <p:nvPr/>
        </p:nvSpPr>
        <p:spPr>
          <a:xfrm>
            <a:off x="4859338" y="4508500"/>
            <a:ext cx="2808287" cy="682625"/>
          </a:xfrm>
          <a:prstGeom prst="wedgeRoundRectCallout">
            <a:avLst>
              <a:gd name="adj1" fmla="val 59213"/>
              <a:gd name="adj2" fmla="val -4558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3586" name="Скругленная прямоугольная выноска 23585"/>
          <p:cNvSpPr/>
          <p:nvPr/>
        </p:nvSpPr>
        <p:spPr>
          <a:xfrm>
            <a:off x="4859338" y="5445125"/>
            <a:ext cx="2808287" cy="682625"/>
          </a:xfrm>
          <a:prstGeom prst="wedgeRoundRectCallout">
            <a:avLst>
              <a:gd name="adj1" fmla="val 58593"/>
              <a:gd name="adj2" fmla="val -179301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8000"/>
                </a:solidFill>
                <a:latin typeface="Georgia" panose="02040502050405020303" pitchFamily="18" charset="0"/>
              </a:rPr>
              <a:t>Молодец!</a:t>
            </a:r>
            <a:endParaRPr sz="3200" b="1" i="1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sp>
        <p:nvSpPr>
          <p:cNvPr id="23587" name="Скругленная прямоугольная выноска 23586"/>
          <p:cNvSpPr/>
          <p:nvPr/>
        </p:nvSpPr>
        <p:spPr>
          <a:xfrm>
            <a:off x="4859338" y="3644900"/>
            <a:ext cx="2808287" cy="682625"/>
          </a:xfrm>
          <a:prstGeom prst="wedgeRoundRectCallout">
            <a:avLst>
              <a:gd name="adj1" fmla="val 58537"/>
              <a:gd name="adj2" fmla="val 9558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0"/>
                  </p:tgtEl>
                </p:cond>
              </p:nextCondLst>
            </p:seq>
          </p:childTnLst>
        </p:cTn>
      </p:par>
    </p:tnLst>
    <p:bldLst>
      <p:bldP spid="23583" grpId="0" animBg="1"/>
      <p:bldP spid="23583" grpId="1" animBg="1"/>
      <p:bldP spid="23585" grpId="0" animBg="1"/>
      <p:bldP spid="23585" grpId="1" animBg="1"/>
      <p:bldP spid="23586" grpId="0" animBg="1"/>
      <p:bldP spid="23587" grpId="0" animBg="1"/>
      <p:bldP spid="235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Скругленная прямоугольная выноска 24579"/>
          <p:cNvSpPr/>
          <p:nvPr/>
        </p:nvSpPr>
        <p:spPr>
          <a:xfrm>
            <a:off x="0" y="188913"/>
            <a:ext cx="7127875" cy="574675"/>
          </a:xfrm>
          <a:prstGeom prst="wedgeRoundRectCallout">
            <a:avLst>
              <a:gd name="adj1" fmla="val -45167"/>
              <a:gd name="adj2" fmla="val 599171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Реши задачу, составляя выражение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24581" name="Изображение 24580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Изображение 24581" descr="buratino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7950" y="908050"/>
            <a:ext cx="268605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Текстовое поле 24582"/>
          <p:cNvSpPr txBox="1"/>
          <p:nvPr/>
        </p:nvSpPr>
        <p:spPr>
          <a:xfrm>
            <a:off x="422275" y="908050"/>
            <a:ext cx="6454775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Буратино пригласил в гости своих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друзей, для чего понадобились чашки и блюдца. Чашка стоит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12 рублей, а блюдце 8 рублей. Буратино купил 15 чашек с блюдцами. Сколько стоит вся покупка? На сколько дороже  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               обошлись все чашки, чем все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               блюдца?</a:t>
            </a:r>
            <a:endParaRPr sz="2400" b="1" i="1">
              <a:latin typeface="Georgia" panose="02040502050405020303" pitchFamily="18" charset="0"/>
            </a:endParaRPr>
          </a:p>
        </p:txBody>
      </p:sp>
      <p:grpSp>
        <p:nvGrpSpPr>
          <p:cNvPr id="24884" name="Группа 24883"/>
          <p:cNvGrpSpPr/>
          <p:nvPr/>
        </p:nvGrpSpPr>
        <p:grpSpPr>
          <a:xfrm>
            <a:off x="3203575" y="4508500"/>
            <a:ext cx="2295525" cy="1868488"/>
            <a:chOff x="1655" y="2976"/>
            <a:chExt cx="1446" cy="1177"/>
          </a:xfrm>
        </p:grpSpPr>
        <p:grpSp>
          <p:nvGrpSpPr>
            <p:cNvPr id="24781" name="Группа 24780"/>
            <p:cNvGrpSpPr/>
            <p:nvPr/>
          </p:nvGrpSpPr>
          <p:grpSpPr>
            <a:xfrm>
              <a:off x="2018" y="2976"/>
              <a:ext cx="1083" cy="1086"/>
              <a:chOff x="3334" y="2417"/>
              <a:chExt cx="1083" cy="1086"/>
            </a:xfrm>
          </p:grpSpPr>
          <p:grpSp>
            <p:nvGrpSpPr>
              <p:cNvPr id="24686" name="Группа 24685"/>
              <p:cNvGrpSpPr/>
              <p:nvPr/>
            </p:nvGrpSpPr>
            <p:grpSpPr>
              <a:xfrm rot="-23917262">
                <a:off x="3335" y="2417"/>
                <a:ext cx="1082" cy="739"/>
                <a:chOff x="432" y="1248"/>
                <a:chExt cx="1205" cy="864"/>
              </a:xfrm>
            </p:grpSpPr>
            <p:sp>
              <p:nvSpPr>
                <p:cNvPr id="24687" name="Полилиния 24686"/>
                <p:cNvSpPr/>
                <p:nvPr/>
              </p:nvSpPr>
              <p:spPr>
                <a:xfrm>
                  <a:off x="432" y="1325"/>
                  <a:ext cx="1097" cy="787"/>
                </a:xfrm>
                <a:custGeom>
                  <a:avLst/>
                  <a:gdLst/>
                  <a:ahLst/>
                  <a:cxnLst/>
                  <a:pathLst>
                    <a:path w="1746" h="1169">
                      <a:moveTo>
                        <a:pt x="29" y="69"/>
                      </a:moveTo>
                      <a:cubicBezTo>
                        <a:pt x="0" y="157"/>
                        <a:pt x="101" y="557"/>
                        <a:pt x="157" y="717"/>
                      </a:cubicBezTo>
                      <a:cubicBezTo>
                        <a:pt x="213" y="877"/>
                        <a:pt x="298" y="961"/>
                        <a:pt x="365" y="1029"/>
                      </a:cubicBezTo>
                      <a:cubicBezTo>
                        <a:pt x="432" y="1097"/>
                        <a:pt x="461" y="1109"/>
                        <a:pt x="557" y="1125"/>
                      </a:cubicBezTo>
                      <a:cubicBezTo>
                        <a:pt x="653" y="1141"/>
                        <a:pt x="821" y="1126"/>
                        <a:pt x="941" y="1125"/>
                      </a:cubicBezTo>
                      <a:cubicBezTo>
                        <a:pt x="1061" y="1124"/>
                        <a:pt x="1176" y="1169"/>
                        <a:pt x="1277" y="1117"/>
                      </a:cubicBezTo>
                      <a:cubicBezTo>
                        <a:pt x="1378" y="1065"/>
                        <a:pt x="1485" y="920"/>
                        <a:pt x="1549" y="813"/>
                      </a:cubicBezTo>
                      <a:cubicBezTo>
                        <a:pt x="1613" y="706"/>
                        <a:pt x="1632" y="602"/>
                        <a:pt x="1661" y="477"/>
                      </a:cubicBezTo>
                      <a:cubicBezTo>
                        <a:pt x="1690" y="352"/>
                        <a:pt x="1746" y="122"/>
                        <a:pt x="1725" y="61"/>
                      </a:cubicBezTo>
                      <a:cubicBezTo>
                        <a:pt x="1704" y="0"/>
                        <a:pt x="1597" y="88"/>
                        <a:pt x="1533" y="109"/>
                      </a:cubicBezTo>
                      <a:cubicBezTo>
                        <a:pt x="1469" y="130"/>
                        <a:pt x="1458" y="173"/>
                        <a:pt x="1341" y="189"/>
                      </a:cubicBezTo>
                      <a:cubicBezTo>
                        <a:pt x="1224" y="205"/>
                        <a:pt x="997" y="205"/>
                        <a:pt x="829" y="205"/>
                      </a:cubicBezTo>
                      <a:cubicBezTo>
                        <a:pt x="661" y="205"/>
                        <a:pt x="466" y="212"/>
                        <a:pt x="333" y="189"/>
                      </a:cubicBezTo>
                      <a:cubicBezTo>
                        <a:pt x="200" y="166"/>
                        <a:pt x="92" y="94"/>
                        <a:pt x="29" y="6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FF">
                        <a:alpha val="100000"/>
                      </a:srgbClr>
                    </a:gs>
                    <a:gs pos="50000">
                      <a:schemeClr val="bg1">
                        <a:alpha val="100000"/>
                      </a:schemeClr>
                    </a:gs>
                    <a:gs pos="100000">
                      <a:srgbClr val="00FF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688" name="Овал 24687"/>
                <p:cNvSpPr/>
                <p:nvPr/>
              </p:nvSpPr>
              <p:spPr>
                <a:xfrm>
                  <a:off x="435" y="1248"/>
                  <a:ext cx="1086" cy="22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689" name="Полилиния 24688"/>
                <p:cNvSpPr/>
                <p:nvPr/>
              </p:nvSpPr>
              <p:spPr>
                <a:xfrm rot="850600">
                  <a:off x="1340" y="1442"/>
                  <a:ext cx="297" cy="549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4690" name="Группа 24689"/>
                <p:cNvGrpSpPr/>
                <p:nvPr/>
              </p:nvGrpSpPr>
              <p:grpSpPr>
                <a:xfrm rot="-34983673" flipV="1">
                  <a:off x="646" y="1442"/>
                  <a:ext cx="573" cy="642"/>
                  <a:chOff x="2736" y="1968"/>
                  <a:chExt cx="1512" cy="1723"/>
                </a:xfrm>
              </p:grpSpPr>
              <p:sp>
                <p:nvSpPr>
                  <p:cNvPr id="24691" name="Полилиния 24690"/>
                  <p:cNvSpPr/>
                  <p:nvPr/>
                </p:nvSpPr>
                <p:spPr>
                  <a:xfrm rot="19404082" flipH="1" flipV="1">
                    <a:off x="2736" y="2736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692" name="Полилиния 24691"/>
                  <p:cNvSpPr/>
                  <p:nvPr/>
                </p:nvSpPr>
                <p:spPr>
                  <a:xfrm rot="15389139" flipH="1" flipV="1">
                    <a:off x="3240" y="2856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693" name="Полилиния 24692"/>
                  <p:cNvSpPr/>
                  <p:nvPr/>
                </p:nvSpPr>
                <p:spPr>
                  <a:xfrm>
                    <a:off x="2880" y="2304"/>
                    <a:ext cx="1104" cy="1160"/>
                  </a:xfrm>
                  <a:custGeom>
                    <a:avLst/>
                    <a:gdLst/>
                    <a:ahLst/>
                    <a:cxnLst/>
                    <a:pathLst>
                      <a:path w="1104" h="1160">
                        <a:moveTo>
                          <a:pt x="1104" y="0"/>
                        </a:moveTo>
                        <a:cubicBezTo>
                          <a:pt x="980" y="16"/>
                          <a:pt x="856" y="32"/>
                          <a:pt x="768" y="96"/>
                        </a:cubicBezTo>
                        <a:cubicBezTo>
                          <a:pt x="680" y="160"/>
                          <a:pt x="640" y="264"/>
                          <a:pt x="576" y="384"/>
                        </a:cubicBezTo>
                        <a:cubicBezTo>
                          <a:pt x="512" y="504"/>
                          <a:pt x="448" y="696"/>
                          <a:pt x="384" y="816"/>
                        </a:cubicBezTo>
                        <a:cubicBezTo>
                          <a:pt x="320" y="936"/>
                          <a:pt x="256" y="1048"/>
                          <a:pt x="192" y="1104"/>
                        </a:cubicBezTo>
                        <a:cubicBezTo>
                          <a:pt x="128" y="1160"/>
                          <a:pt x="64" y="1156"/>
                          <a:pt x="0" y="115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694" name="Группа 24693"/>
                  <p:cNvGrpSpPr/>
                  <p:nvPr/>
                </p:nvGrpSpPr>
                <p:grpSpPr>
                  <a:xfrm>
                    <a:off x="3168" y="268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695" name="Овал 24694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696" name="Прямое соединение 24695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697" name="Группа 24696"/>
                  <p:cNvGrpSpPr/>
                  <p:nvPr/>
                </p:nvGrpSpPr>
                <p:grpSpPr>
                  <a:xfrm rot="1513970">
                    <a:off x="3190" y="2356"/>
                    <a:ext cx="321" cy="229"/>
                    <a:chOff x="3120" y="2688"/>
                    <a:chExt cx="288" cy="192"/>
                  </a:xfrm>
                </p:grpSpPr>
                <p:sp>
                  <p:nvSpPr>
                    <p:cNvPr id="24698" name="Овал 24697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699" name="Прямое соединение 24698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00" name="Группа 24699"/>
                  <p:cNvGrpSpPr/>
                  <p:nvPr/>
                </p:nvGrpSpPr>
                <p:grpSpPr>
                  <a:xfrm rot="643732">
                    <a:off x="2880" y="3312"/>
                    <a:ext cx="192" cy="144"/>
                    <a:chOff x="3120" y="2688"/>
                    <a:chExt cx="288" cy="192"/>
                  </a:xfrm>
                </p:grpSpPr>
                <p:sp>
                  <p:nvSpPr>
                    <p:cNvPr id="24701" name="Овал 24700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02" name="Прямое соединение 24701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03" name="Группа 24702"/>
                  <p:cNvGrpSpPr/>
                  <p:nvPr/>
                </p:nvGrpSpPr>
                <p:grpSpPr>
                  <a:xfrm>
                    <a:off x="2832" y="3456"/>
                    <a:ext cx="192" cy="144"/>
                    <a:chOff x="3120" y="2688"/>
                    <a:chExt cx="288" cy="192"/>
                  </a:xfrm>
                </p:grpSpPr>
                <p:sp>
                  <p:nvSpPr>
                    <p:cNvPr id="24704" name="Овал 24703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05" name="Прямое соединение 24704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06" name="Группа 24705"/>
                  <p:cNvGrpSpPr/>
                  <p:nvPr/>
                </p:nvGrpSpPr>
                <p:grpSpPr>
                  <a:xfrm flipH="1">
                    <a:off x="3360" y="292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707" name="Овал 24706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08" name="Прямое соединение 24707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09" name="Группа 24708"/>
                  <p:cNvGrpSpPr/>
                  <p:nvPr/>
                </p:nvGrpSpPr>
                <p:grpSpPr>
                  <a:xfrm flipH="1">
                    <a:off x="3168" y="316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710" name="Овал 24709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11" name="Прямое соединение 24710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12" name="Группа 24711"/>
                  <p:cNvGrpSpPr/>
                  <p:nvPr/>
                </p:nvGrpSpPr>
                <p:grpSpPr>
                  <a:xfrm rot="2952321" flipH="1">
                    <a:off x="3095" y="3289"/>
                    <a:ext cx="193" cy="143"/>
                    <a:chOff x="3120" y="2688"/>
                    <a:chExt cx="288" cy="192"/>
                  </a:xfrm>
                </p:grpSpPr>
                <p:sp>
                  <p:nvSpPr>
                    <p:cNvPr id="24713" name="Овал 24712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14" name="Прямое соединение 24713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15" name="Группа 24714"/>
                  <p:cNvGrpSpPr/>
                  <p:nvPr/>
                </p:nvGrpSpPr>
                <p:grpSpPr>
                  <a:xfrm rot="4092680" flipH="1">
                    <a:off x="2883" y="3496"/>
                    <a:ext cx="228" cy="161"/>
                    <a:chOff x="3120" y="2688"/>
                    <a:chExt cx="288" cy="192"/>
                  </a:xfrm>
                </p:grpSpPr>
                <p:sp>
                  <p:nvSpPr>
                    <p:cNvPr id="24716" name="Овал 2471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17" name="Прямое соединение 2471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18" name="Группа 24717"/>
                  <p:cNvGrpSpPr/>
                  <p:nvPr/>
                </p:nvGrpSpPr>
                <p:grpSpPr>
                  <a:xfrm rot="643732">
                    <a:off x="2928" y="3120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719" name="Овал 2471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20" name="Прямое соединение 2471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21" name="Группа 24720"/>
                  <p:cNvGrpSpPr/>
                  <p:nvPr/>
                </p:nvGrpSpPr>
                <p:grpSpPr>
                  <a:xfrm rot="1863947" flipH="1">
                    <a:off x="3024" y="3456"/>
                    <a:ext cx="193" cy="143"/>
                    <a:chOff x="3120" y="2688"/>
                    <a:chExt cx="288" cy="192"/>
                  </a:xfrm>
                </p:grpSpPr>
                <p:sp>
                  <p:nvSpPr>
                    <p:cNvPr id="24722" name="Овал 24721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23" name="Прямое соединение 24722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24" name="Группа 24723"/>
                  <p:cNvGrpSpPr/>
                  <p:nvPr/>
                </p:nvGrpSpPr>
                <p:grpSpPr>
                  <a:xfrm flipH="1">
                    <a:off x="3456" y="2592"/>
                    <a:ext cx="384" cy="240"/>
                    <a:chOff x="3120" y="2688"/>
                    <a:chExt cx="288" cy="192"/>
                  </a:xfrm>
                </p:grpSpPr>
                <p:sp>
                  <p:nvSpPr>
                    <p:cNvPr id="24725" name="Овал 24724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26" name="Прямое соединение 24725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4727" name="Полилиния 24726"/>
                  <p:cNvSpPr/>
                  <p:nvPr/>
                </p:nvSpPr>
                <p:spPr>
                  <a:xfrm rot="10800000">
                    <a:off x="3168" y="1968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728" name="Группа 24727"/>
                  <p:cNvGrpSpPr/>
                  <p:nvPr/>
                </p:nvGrpSpPr>
                <p:grpSpPr>
                  <a:xfrm rot="993773" flipH="1">
                    <a:off x="3792" y="2400"/>
                    <a:ext cx="456" cy="312"/>
                    <a:chOff x="3120" y="2688"/>
                    <a:chExt cx="288" cy="192"/>
                  </a:xfrm>
                </p:grpSpPr>
                <p:sp>
                  <p:nvSpPr>
                    <p:cNvPr id="24729" name="Овал 2472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30" name="Прямое соединение 2472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24731" name="Группа 24730"/>
              <p:cNvGrpSpPr/>
              <p:nvPr/>
            </p:nvGrpSpPr>
            <p:grpSpPr>
              <a:xfrm>
                <a:off x="3334" y="2931"/>
                <a:ext cx="998" cy="572"/>
                <a:chOff x="656" y="1050"/>
                <a:chExt cx="1456" cy="966"/>
              </a:xfrm>
            </p:grpSpPr>
            <p:sp>
              <p:nvSpPr>
                <p:cNvPr id="24732" name="Полилиния 24731"/>
                <p:cNvSpPr/>
                <p:nvPr/>
              </p:nvSpPr>
              <p:spPr>
                <a:xfrm>
                  <a:off x="656" y="1050"/>
                  <a:ext cx="1317" cy="966"/>
                </a:xfrm>
                <a:custGeom>
                  <a:avLst/>
                  <a:gdLst/>
                  <a:ahLst/>
                  <a:cxnLst/>
                  <a:pathLst>
                    <a:path w="1317" h="966">
                      <a:moveTo>
                        <a:pt x="19" y="129"/>
                      </a:moveTo>
                      <a:cubicBezTo>
                        <a:pt x="38" y="220"/>
                        <a:pt x="89" y="474"/>
                        <a:pt x="134" y="594"/>
                      </a:cubicBezTo>
                      <a:cubicBezTo>
                        <a:pt x="179" y="714"/>
                        <a:pt x="240" y="795"/>
                        <a:pt x="290" y="851"/>
                      </a:cubicBezTo>
                      <a:cubicBezTo>
                        <a:pt x="340" y="907"/>
                        <a:pt x="362" y="917"/>
                        <a:pt x="434" y="930"/>
                      </a:cubicBezTo>
                      <a:cubicBezTo>
                        <a:pt x="506" y="943"/>
                        <a:pt x="632" y="931"/>
                        <a:pt x="723" y="930"/>
                      </a:cubicBezTo>
                      <a:cubicBezTo>
                        <a:pt x="813" y="929"/>
                        <a:pt x="899" y="966"/>
                        <a:pt x="975" y="923"/>
                      </a:cubicBezTo>
                      <a:cubicBezTo>
                        <a:pt x="1051" y="880"/>
                        <a:pt x="1131" y="761"/>
                        <a:pt x="1179" y="673"/>
                      </a:cubicBezTo>
                      <a:cubicBezTo>
                        <a:pt x="1227" y="585"/>
                        <a:pt x="1241" y="499"/>
                        <a:pt x="1263" y="397"/>
                      </a:cubicBezTo>
                      <a:cubicBezTo>
                        <a:pt x="1285" y="294"/>
                        <a:pt x="1305" y="108"/>
                        <a:pt x="1311" y="54"/>
                      </a:cubicBezTo>
                      <a:cubicBezTo>
                        <a:pt x="1317" y="0"/>
                        <a:pt x="1305" y="66"/>
                        <a:pt x="1297" y="75"/>
                      </a:cubicBezTo>
                      <a:cubicBezTo>
                        <a:pt x="1289" y="84"/>
                        <a:pt x="1288" y="94"/>
                        <a:pt x="1261" y="105"/>
                      </a:cubicBezTo>
                      <a:cubicBezTo>
                        <a:pt x="1234" y="116"/>
                        <a:pt x="1203" y="128"/>
                        <a:pt x="1135" y="141"/>
                      </a:cubicBezTo>
                      <a:cubicBezTo>
                        <a:pt x="1067" y="154"/>
                        <a:pt x="949" y="176"/>
                        <a:pt x="853" y="183"/>
                      </a:cubicBezTo>
                      <a:cubicBezTo>
                        <a:pt x="757" y="190"/>
                        <a:pt x="661" y="189"/>
                        <a:pt x="559" y="183"/>
                      </a:cubicBezTo>
                      <a:cubicBezTo>
                        <a:pt x="457" y="177"/>
                        <a:pt x="318" y="159"/>
                        <a:pt x="241" y="147"/>
                      </a:cubicBezTo>
                      <a:cubicBezTo>
                        <a:pt x="164" y="135"/>
                        <a:pt x="131" y="121"/>
                        <a:pt x="97" y="111"/>
                      </a:cubicBezTo>
                      <a:cubicBezTo>
                        <a:pt x="63" y="101"/>
                        <a:pt x="50" y="98"/>
                        <a:pt x="37" y="87"/>
                      </a:cubicBezTo>
                      <a:cubicBezTo>
                        <a:pt x="24" y="76"/>
                        <a:pt x="22" y="38"/>
                        <a:pt x="19" y="45"/>
                      </a:cubicBezTo>
                      <a:cubicBezTo>
                        <a:pt x="16" y="52"/>
                        <a:pt x="0" y="38"/>
                        <a:pt x="19" y="1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FF">
                        <a:alpha val="100000"/>
                      </a:srgbClr>
                    </a:gs>
                    <a:gs pos="50000">
                      <a:schemeClr val="bg1">
                        <a:alpha val="100000"/>
                      </a:schemeClr>
                    </a:gs>
                    <a:gs pos="100000">
                      <a:srgbClr val="00FF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4733" name="Группа 24732"/>
                <p:cNvGrpSpPr/>
                <p:nvPr/>
              </p:nvGrpSpPr>
              <p:grpSpPr>
                <a:xfrm>
                  <a:off x="902" y="1197"/>
                  <a:ext cx="1210" cy="679"/>
                  <a:chOff x="902" y="1197"/>
                  <a:chExt cx="1210" cy="679"/>
                </a:xfrm>
              </p:grpSpPr>
              <p:sp>
                <p:nvSpPr>
                  <p:cNvPr id="24734" name="Полилиния 24733"/>
                  <p:cNvSpPr/>
                  <p:nvPr/>
                </p:nvSpPr>
                <p:spPr>
                  <a:xfrm rot="850600">
                    <a:off x="1757" y="1197"/>
                    <a:ext cx="355" cy="671"/>
                  </a:xfrm>
                  <a:custGeom>
                    <a:avLst/>
                    <a:gdLst/>
                    <a:ahLst/>
                    <a:cxnLst/>
                    <a:pathLst>
                      <a:path w="377" h="623">
                        <a:moveTo>
                          <a:pt x="102" y="270"/>
                        </a:moveTo>
                        <a:cubicBezTo>
                          <a:pt x="102" y="262"/>
                          <a:pt x="101" y="259"/>
                          <a:pt x="103" y="248"/>
                        </a:cubicBezTo>
                        <a:cubicBezTo>
                          <a:pt x="105" y="237"/>
                          <a:pt x="105" y="219"/>
                          <a:pt x="112" y="203"/>
                        </a:cubicBezTo>
                        <a:cubicBezTo>
                          <a:pt x="119" y="187"/>
                          <a:pt x="132" y="167"/>
                          <a:pt x="145" y="149"/>
                        </a:cubicBezTo>
                        <a:cubicBezTo>
                          <a:pt x="158" y="131"/>
                          <a:pt x="169" y="103"/>
                          <a:pt x="190" y="92"/>
                        </a:cubicBezTo>
                        <a:cubicBezTo>
                          <a:pt x="211" y="81"/>
                          <a:pt x="253" y="72"/>
                          <a:pt x="271" y="83"/>
                        </a:cubicBezTo>
                        <a:cubicBezTo>
                          <a:pt x="289" y="94"/>
                          <a:pt x="295" y="131"/>
                          <a:pt x="298" y="158"/>
                        </a:cubicBezTo>
                        <a:cubicBezTo>
                          <a:pt x="301" y="185"/>
                          <a:pt x="299" y="216"/>
                          <a:pt x="289" y="245"/>
                        </a:cubicBezTo>
                        <a:cubicBezTo>
                          <a:pt x="279" y="274"/>
                          <a:pt x="259" y="308"/>
                          <a:pt x="235" y="332"/>
                        </a:cubicBezTo>
                        <a:cubicBezTo>
                          <a:pt x="211" y="356"/>
                          <a:pt x="171" y="374"/>
                          <a:pt x="145" y="389"/>
                        </a:cubicBezTo>
                        <a:cubicBezTo>
                          <a:pt x="119" y="404"/>
                          <a:pt x="96" y="410"/>
                          <a:pt x="76" y="425"/>
                        </a:cubicBezTo>
                        <a:cubicBezTo>
                          <a:pt x="56" y="440"/>
                          <a:pt x="33" y="458"/>
                          <a:pt x="22" y="479"/>
                        </a:cubicBezTo>
                        <a:cubicBezTo>
                          <a:pt x="11" y="500"/>
                          <a:pt x="9" y="531"/>
                          <a:pt x="7" y="554"/>
                        </a:cubicBezTo>
                        <a:cubicBezTo>
                          <a:pt x="5" y="577"/>
                          <a:pt x="0" y="615"/>
                          <a:pt x="7" y="619"/>
                        </a:cubicBezTo>
                        <a:cubicBezTo>
                          <a:pt x="13" y="623"/>
                          <a:pt x="36" y="601"/>
                          <a:pt x="46" y="581"/>
                        </a:cubicBezTo>
                        <a:cubicBezTo>
                          <a:pt x="56" y="560"/>
                          <a:pt x="47" y="520"/>
                          <a:pt x="71" y="497"/>
                        </a:cubicBezTo>
                        <a:cubicBezTo>
                          <a:pt x="95" y="474"/>
                          <a:pt x="151" y="468"/>
                          <a:pt x="192" y="444"/>
                        </a:cubicBezTo>
                        <a:cubicBezTo>
                          <a:pt x="233" y="420"/>
                          <a:pt x="287" y="401"/>
                          <a:pt x="318" y="354"/>
                        </a:cubicBezTo>
                        <a:cubicBezTo>
                          <a:pt x="349" y="307"/>
                          <a:pt x="373" y="220"/>
                          <a:pt x="375" y="167"/>
                        </a:cubicBezTo>
                        <a:cubicBezTo>
                          <a:pt x="377" y="113"/>
                          <a:pt x="352" y="59"/>
                          <a:pt x="329" y="31"/>
                        </a:cubicBezTo>
                        <a:cubicBezTo>
                          <a:pt x="307" y="3"/>
                          <a:pt x="272" y="0"/>
                          <a:pt x="242" y="0"/>
                        </a:cubicBezTo>
                        <a:cubicBezTo>
                          <a:pt x="212" y="0"/>
                          <a:pt x="173" y="18"/>
                          <a:pt x="147" y="34"/>
                        </a:cubicBezTo>
                        <a:cubicBezTo>
                          <a:pt x="121" y="51"/>
                          <a:pt x="100" y="69"/>
                          <a:pt x="85" y="102"/>
                        </a:cubicBezTo>
                        <a:cubicBezTo>
                          <a:pt x="70" y="136"/>
                          <a:pt x="55" y="198"/>
                          <a:pt x="54" y="230"/>
                        </a:cubicBezTo>
                        <a:cubicBezTo>
                          <a:pt x="53" y="262"/>
                          <a:pt x="74" y="285"/>
                          <a:pt x="82" y="295"/>
                        </a:cubicBezTo>
                        <a:cubicBezTo>
                          <a:pt x="91" y="305"/>
                          <a:pt x="102" y="299"/>
                          <a:pt x="105" y="295"/>
                        </a:cubicBezTo>
                        <a:cubicBezTo>
                          <a:pt x="108" y="291"/>
                          <a:pt x="104" y="278"/>
                          <a:pt x="102" y="27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100000"/>
                        </a:schemeClr>
                      </a:gs>
                      <a:gs pos="50000">
                        <a:srgbClr val="00FFFF">
                          <a:alpha val="100000"/>
                        </a:srgb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18900000" scaled="1"/>
                    <a:tileRect/>
                  </a:gradFill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735" name="Полилиния 24734"/>
                  <p:cNvSpPr/>
                  <p:nvPr/>
                </p:nvSpPr>
                <p:spPr>
                  <a:xfrm rot="-54387755" flipH="1">
                    <a:off x="1283" y="1406"/>
                    <a:ext cx="326" cy="219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736" name="Полилиния 24735"/>
                  <p:cNvSpPr/>
                  <p:nvPr/>
                </p:nvSpPr>
                <p:spPr>
                  <a:xfrm rot="-50372812" flipH="1">
                    <a:off x="1152" y="1603"/>
                    <a:ext cx="328" cy="217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737" name="Полилиния 24736"/>
                  <p:cNvSpPr/>
                  <p:nvPr/>
                </p:nvSpPr>
                <p:spPr>
                  <a:xfrm rot="-34983673" flipV="1">
                    <a:off x="1056" y="1324"/>
                    <a:ext cx="500" cy="529"/>
                  </a:xfrm>
                  <a:custGeom>
                    <a:avLst/>
                    <a:gdLst/>
                    <a:ahLst/>
                    <a:cxnLst/>
                    <a:pathLst>
                      <a:path w="1104" h="1160">
                        <a:moveTo>
                          <a:pt x="1104" y="0"/>
                        </a:moveTo>
                        <a:cubicBezTo>
                          <a:pt x="980" y="16"/>
                          <a:pt x="856" y="32"/>
                          <a:pt x="768" y="96"/>
                        </a:cubicBezTo>
                        <a:cubicBezTo>
                          <a:pt x="680" y="160"/>
                          <a:pt x="640" y="264"/>
                          <a:pt x="576" y="384"/>
                        </a:cubicBezTo>
                        <a:cubicBezTo>
                          <a:pt x="512" y="504"/>
                          <a:pt x="448" y="696"/>
                          <a:pt x="384" y="816"/>
                        </a:cubicBezTo>
                        <a:cubicBezTo>
                          <a:pt x="320" y="936"/>
                          <a:pt x="256" y="1048"/>
                          <a:pt x="192" y="1104"/>
                        </a:cubicBezTo>
                        <a:cubicBezTo>
                          <a:pt x="128" y="1160"/>
                          <a:pt x="64" y="1156"/>
                          <a:pt x="0" y="115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738" name="Группа 24737"/>
                  <p:cNvGrpSpPr/>
                  <p:nvPr/>
                </p:nvGrpSpPr>
                <p:grpSpPr>
                  <a:xfrm rot="-34983673" flipV="1">
                    <a:off x="1249" y="1476"/>
                    <a:ext cx="131" cy="88"/>
                    <a:chOff x="3120" y="2688"/>
                    <a:chExt cx="288" cy="192"/>
                  </a:xfrm>
                </p:grpSpPr>
                <p:sp>
                  <p:nvSpPr>
                    <p:cNvPr id="24739" name="Овал 2473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40" name="Прямое соединение 2473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41" name="Группа 24740"/>
                  <p:cNvGrpSpPr/>
                  <p:nvPr/>
                </p:nvGrpSpPr>
                <p:grpSpPr>
                  <a:xfrm rot="-36497644" flipV="1">
                    <a:off x="1132" y="1375"/>
                    <a:ext cx="146" cy="104"/>
                    <a:chOff x="3120" y="2688"/>
                    <a:chExt cx="288" cy="192"/>
                  </a:xfrm>
                </p:grpSpPr>
                <p:sp>
                  <p:nvSpPr>
                    <p:cNvPr id="24742" name="Овал 24741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43" name="Прямое соединение 24742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44" name="Группа 24743"/>
                  <p:cNvGrpSpPr/>
                  <p:nvPr/>
                </p:nvGrpSpPr>
                <p:grpSpPr>
                  <a:xfrm rot="-35627406" flipV="1">
                    <a:off x="1568" y="1581"/>
                    <a:ext cx="87" cy="66"/>
                    <a:chOff x="3120" y="2688"/>
                    <a:chExt cx="288" cy="192"/>
                  </a:xfrm>
                </p:grpSpPr>
                <p:sp>
                  <p:nvSpPr>
                    <p:cNvPr id="24745" name="Овал 24744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46" name="Прямое соединение 24745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47" name="Группа 24746"/>
                  <p:cNvGrpSpPr/>
                  <p:nvPr/>
                </p:nvGrpSpPr>
                <p:grpSpPr>
                  <a:xfrm rot="-34983673" flipV="1">
                    <a:off x="1630" y="1615"/>
                    <a:ext cx="87" cy="66"/>
                    <a:chOff x="3120" y="2688"/>
                    <a:chExt cx="288" cy="192"/>
                  </a:xfrm>
                </p:grpSpPr>
                <p:sp>
                  <p:nvSpPr>
                    <p:cNvPr id="24748" name="Овал 24747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49" name="Прямое соединение 24748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50" name="Группа 24749"/>
                  <p:cNvGrpSpPr/>
                  <p:nvPr/>
                </p:nvGrpSpPr>
                <p:grpSpPr>
                  <a:xfrm rot="-34983673" flipH="1" flipV="1">
                    <a:off x="1260" y="1615"/>
                    <a:ext cx="131" cy="88"/>
                    <a:chOff x="3120" y="2688"/>
                    <a:chExt cx="288" cy="192"/>
                  </a:xfrm>
                </p:grpSpPr>
                <p:sp>
                  <p:nvSpPr>
                    <p:cNvPr id="24751" name="Овал 24750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52" name="Прямое соединение 24751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53" name="Группа 24752"/>
                  <p:cNvGrpSpPr/>
                  <p:nvPr/>
                </p:nvGrpSpPr>
                <p:grpSpPr>
                  <a:xfrm rot="-34983673" flipH="1" flipV="1">
                    <a:off x="1398" y="1635"/>
                    <a:ext cx="131" cy="87"/>
                    <a:chOff x="3120" y="2688"/>
                    <a:chExt cx="288" cy="192"/>
                  </a:xfrm>
                </p:grpSpPr>
                <p:sp>
                  <p:nvSpPr>
                    <p:cNvPr id="24754" name="Овал 24753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55" name="Прямое соединение 24754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56" name="Группа 24755"/>
                  <p:cNvGrpSpPr/>
                  <p:nvPr/>
                </p:nvGrpSpPr>
                <p:grpSpPr>
                  <a:xfrm rot="-37935996" flipH="1" flipV="1">
                    <a:off x="1490" y="1641"/>
                    <a:ext cx="88" cy="64"/>
                    <a:chOff x="3120" y="2688"/>
                    <a:chExt cx="288" cy="192"/>
                  </a:xfrm>
                </p:grpSpPr>
                <p:sp>
                  <p:nvSpPr>
                    <p:cNvPr id="24757" name="Овал 24756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58" name="Прямое соединение 24757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59" name="Группа 24758"/>
                  <p:cNvGrpSpPr/>
                  <p:nvPr/>
                </p:nvGrpSpPr>
                <p:grpSpPr>
                  <a:xfrm rot="-39076355" flipH="1" flipV="1">
                    <a:off x="1612" y="1649"/>
                    <a:ext cx="104" cy="73"/>
                    <a:chOff x="3120" y="2688"/>
                    <a:chExt cx="288" cy="192"/>
                  </a:xfrm>
                </p:grpSpPr>
                <p:sp>
                  <p:nvSpPr>
                    <p:cNvPr id="24760" name="Овал 24759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61" name="Прямое соединение 24760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62" name="Группа 24761"/>
                  <p:cNvGrpSpPr/>
                  <p:nvPr/>
                </p:nvGrpSpPr>
                <p:grpSpPr>
                  <a:xfrm rot="-35627406" flipV="1">
                    <a:off x="1462" y="1544"/>
                    <a:ext cx="130" cy="87"/>
                    <a:chOff x="3120" y="2688"/>
                    <a:chExt cx="288" cy="192"/>
                  </a:xfrm>
                </p:grpSpPr>
                <p:sp>
                  <p:nvSpPr>
                    <p:cNvPr id="24763" name="Овал 24762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64" name="Прямое соединение 24763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65" name="Группа 24764"/>
                  <p:cNvGrpSpPr/>
                  <p:nvPr/>
                </p:nvGrpSpPr>
                <p:grpSpPr>
                  <a:xfrm rot="-36847621" flipH="1" flipV="1">
                    <a:off x="1564" y="1674"/>
                    <a:ext cx="88" cy="65"/>
                    <a:chOff x="3120" y="2688"/>
                    <a:chExt cx="288" cy="192"/>
                  </a:xfrm>
                </p:grpSpPr>
                <p:sp>
                  <p:nvSpPr>
                    <p:cNvPr id="24766" name="Овал 2476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67" name="Прямое соединение 2476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68" name="Группа 24767"/>
                  <p:cNvGrpSpPr/>
                  <p:nvPr/>
                </p:nvGrpSpPr>
                <p:grpSpPr>
                  <a:xfrm rot="-34983673" flipH="1" flipV="1">
                    <a:off x="1094" y="1544"/>
                    <a:ext cx="173" cy="110"/>
                    <a:chOff x="3120" y="2688"/>
                    <a:chExt cx="288" cy="192"/>
                  </a:xfrm>
                </p:grpSpPr>
                <p:sp>
                  <p:nvSpPr>
                    <p:cNvPr id="24769" name="Овал 2476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70" name="Прямое соединение 2476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4771" name="Полилиния 24770"/>
                  <p:cNvSpPr/>
                  <p:nvPr/>
                </p:nvSpPr>
                <p:spPr>
                  <a:xfrm rot="-45783673" flipV="1">
                    <a:off x="902" y="1284"/>
                    <a:ext cx="326" cy="219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772" name="Группа 24771"/>
                  <p:cNvGrpSpPr/>
                  <p:nvPr/>
                </p:nvGrpSpPr>
                <p:grpSpPr>
                  <a:xfrm rot="-35977449" flipH="1" flipV="1">
                    <a:off x="907" y="1591"/>
                    <a:ext cx="206" cy="142"/>
                    <a:chOff x="3120" y="2688"/>
                    <a:chExt cx="288" cy="192"/>
                  </a:xfrm>
                </p:grpSpPr>
                <p:sp>
                  <p:nvSpPr>
                    <p:cNvPr id="24773" name="Овал 24772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74" name="Прямое соединение 24773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  <p:grpSp>
          <p:nvGrpSpPr>
            <p:cNvPr id="24782" name="Группа 24781"/>
            <p:cNvGrpSpPr/>
            <p:nvPr/>
          </p:nvGrpSpPr>
          <p:grpSpPr>
            <a:xfrm>
              <a:off x="1655" y="3067"/>
              <a:ext cx="1083" cy="1086"/>
              <a:chOff x="3334" y="2417"/>
              <a:chExt cx="1083" cy="1086"/>
            </a:xfrm>
          </p:grpSpPr>
          <p:grpSp>
            <p:nvGrpSpPr>
              <p:cNvPr id="24783" name="Группа 24782"/>
              <p:cNvGrpSpPr/>
              <p:nvPr/>
            </p:nvGrpSpPr>
            <p:grpSpPr>
              <a:xfrm rot="-23917262">
                <a:off x="3335" y="2417"/>
                <a:ext cx="1082" cy="739"/>
                <a:chOff x="432" y="1248"/>
                <a:chExt cx="1205" cy="864"/>
              </a:xfrm>
            </p:grpSpPr>
            <p:sp>
              <p:nvSpPr>
                <p:cNvPr id="24784" name="Полилиния 24783"/>
                <p:cNvSpPr/>
                <p:nvPr/>
              </p:nvSpPr>
              <p:spPr>
                <a:xfrm>
                  <a:off x="432" y="1325"/>
                  <a:ext cx="1097" cy="787"/>
                </a:xfrm>
                <a:custGeom>
                  <a:avLst/>
                  <a:gdLst/>
                  <a:ahLst/>
                  <a:cxnLst/>
                  <a:pathLst>
                    <a:path w="1746" h="1169">
                      <a:moveTo>
                        <a:pt x="29" y="69"/>
                      </a:moveTo>
                      <a:cubicBezTo>
                        <a:pt x="0" y="157"/>
                        <a:pt x="101" y="557"/>
                        <a:pt x="157" y="717"/>
                      </a:cubicBezTo>
                      <a:cubicBezTo>
                        <a:pt x="213" y="877"/>
                        <a:pt x="298" y="961"/>
                        <a:pt x="365" y="1029"/>
                      </a:cubicBezTo>
                      <a:cubicBezTo>
                        <a:pt x="432" y="1097"/>
                        <a:pt x="461" y="1109"/>
                        <a:pt x="557" y="1125"/>
                      </a:cubicBezTo>
                      <a:cubicBezTo>
                        <a:pt x="653" y="1141"/>
                        <a:pt x="821" y="1126"/>
                        <a:pt x="941" y="1125"/>
                      </a:cubicBezTo>
                      <a:cubicBezTo>
                        <a:pt x="1061" y="1124"/>
                        <a:pt x="1176" y="1169"/>
                        <a:pt x="1277" y="1117"/>
                      </a:cubicBezTo>
                      <a:cubicBezTo>
                        <a:pt x="1378" y="1065"/>
                        <a:pt x="1485" y="920"/>
                        <a:pt x="1549" y="813"/>
                      </a:cubicBezTo>
                      <a:cubicBezTo>
                        <a:pt x="1613" y="706"/>
                        <a:pt x="1632" y="602"/>
                        <a:pt x="1661" y="477"/>
                      </a:cubicBezTo>
                      <a:cubicBezTo>
                        <a:pt x="1690" y="352"/>
                        <a:pt x="1746" y="122"/>
                        <a:pt x="1725" y="61"/>
                      </a:cubicBezTo>
                      <a:cubicBezTo>
                        <a:pt x="1704" y="0"/>
                        <a:pt x="1597" y="88"/>
                        <a:pt x="1533" y="109"/>
                      </a:cubicBezTo>
                      <a:cubicBezTo>
                        <a:pt x="1469" y="130"/>
                        <a:pt x="1458" y="173"/>
                        <a:pt x="1341" y="189"/>
                      </a:cubicBezTo>
                      <a:cubicBezTo>
                        <a:pt x="1224" y="205"/>
                        <a:pt x="997" y="205"/>
                        <a:pt x="829" y="205"/>
                      </a:cubicBezTo>
                      <a:cubicBezTo>
                        <a:pt x="661" y="205"/>
                        <a:pt x="466" y="212"/>
                        <a:pt x="333" y="189"/>
                      </a:cubicBezTo>
                      <a:cubicBezTo>
                        <a:pt x="200" y="166"/>
                        <a:pt x="92" y="94"/>
                        <a:pt x="29" y="6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FF">
                        <a:alpha val="100000"/>
                      </a:srgbClr>
                    </a:gs>
                    <a:gs pos="50000">
                      <a:schemeClr val="bg1">
                        <a:alpha val="100000"/>
                      </a:schemeClr>
                    </a:gs>
                    <a:gs pos="100000">
                      <a:srgbClr val="00FF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785" name="Овал 24784"/>
                <p:cNvSpPr/>
                <p:nvPr/>
              </p:nvSpPr>
              <p:spPr>
                <a:xfrm>
                  <a:off x="435" y="1248"/>
                  <a:ext cx="1086" cy="22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786" name="Полилиния 24785"/>
                <p:cNvSpPr/>
                <p:nvPr/>
              </p:nvSpPr>
              <p:spPr>
                <a:xfrm rot="850600">
                  <a:off x="1340" y="1442"/>
                  <a:ext cx="297" cy="549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4787" name="Группа 24786"/>
                <p:cNvGrpSpPr/>
                <p:nvPr/>
              </p:nvGrpSpPr>
              <p:grpSpPr>
                <a:xfrm rot="-34983673" flipV="1">
                  <a:off x="646" y="1442"/>
                  <a:ext cx="573" cy="642"/>
                  <a:chOff x="2736" y="1968"/>
                  <a:chExt cx="1512" cy="1723"/>
                </a:xfrm>
              </p:grpSpPr>
              <p:sp>
                <p:nvSpPr>
                  <p:cNvPr id="24788" name="Полилиния 24787"/>
                  <p:cNvSpPr/>
                  <p:nvPr/>
                </p:nvSpPr>
                <p:spPr>
                  <a:xfrm rot="19404082" flipH="1" flipV="1">
                    <a:off x="2736" y="2736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789" name="Полилиния 24788"/>
                  <p:cNvSpPr/>
                  <p:nvPr/>
                </p:nvSpPr>
                <p:spPr>
                  <a:xfrm rot="15389139" flipH="1" flipV="1">
                    <a:off x="3240" y="2856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790" name="Полилиния 24789"/>
                  <p:cNvSpPr/>
                  <p:nvPr/>
                </p:nvSpPr>
                <p:spPr>
                  <a:xfrm>
                    <a:off x="2880" y="2304"/>
                    <a:ext cx="1104" cy="1160"/>
                  </a:xfrm>
                  <a:custGeom>
                    <a:avLst/>
                    <a:gdLst/>
                    <a:ahLst/>
                    <a:cxnLst/>
                    <a:pathLst>
                      <a:path w="1104" h="1160">
                        <a:moveTo>
                          <a:pt x="1104" y="0"/>
                        </a:moveTo>
                        <a:cubicBezTo>
                          <a:pt x="980" y="16"/>
                          <a:pt x="856" y="32"/>
                          <a:pt x="768" y="96"/>
                        </a:cubicBezTo>
                        <a:cubicBezTo>
                          <a:pt x="680" y="160"/>
                          <a:pt x="640" y="264"/>
                          <a:pt x="576" y="384"/>
                        </a:cubicBezTo>
                        <a:cubicBezTo>
                          <a:pt x="512" y="504"/>
                          <a:pt x="448" y="696"/>
                          <a:pt x="384" y="816"/>
                        </a:cubicBezTo>
                        <a:cubicBezTo>
                          <a:pt x="320" y="936"/>
                          <a:pt x="256" y="1048"/>
                          <a:pt x="192" y="1104"/>
                        </a:cubicBezTo>
                        <a:cubicBezTo>
                          <a:pt x="128" y="1160"/>
                          <a:pt x="64" y="1156"/>
                          <a:pt x="0" y="115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791" name="Группа 24790"/>
                  <p:cNvGrpSpPr/>
                  <p:nvPr/>
                </p:nvGrpSpPr>
                <p:grpSpPr>
                  <a:xfrm>
                    <a:off x="3168" y="268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792" name="Овал 24791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93" name="Прямое соединение 24792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94" name="Группа 24793"/>
                  <p:cNvGrpSpPr/>
                  <p:nvPr/>
                </p:nvGrpSpPr>
                <p:grpSpPr>
                  <a:xfrm rot="1513970">
                    <a:off x="3190" y="2356"/>
                    <a:ext cx="321" cy="229"/>
                    <a:chOff x="3120" y="2688"/>
                    <a:chExt cx="288" cy="192"/>
                  </a:xfrm>
                </p:grpSpPr>
                <p:sp>
                  <p:nvSpPr>
                    <p:cNvPr id="24795" name="Овал 24794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96" name="Прямое соединение 24795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797" name="Группа 24796"/>
                  <p:cNvGrpSpPr/>
                  <p:nvPr/>
                </p:nvGrpSpPr>
                <p:grpSpPr>
                  <a:xfrm rot="643732">
                    <a:off x="2880" y="3312"/>
                    <a:ext cx="192" cy="144"/>
                    <a:chOff x="3120" y="2688"/>
                    <a:chExt cx="288" cy="192"/>
                  </a:xfrm>
                </p:grpSpPr>
                <p:sp>
                  <p:nvSpPr>
                    <p:cNvPr id="24798" name="Овал 24797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799" name="Прямое соединение 24798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00" name="Группа 24799"/>
                  <p:cNvGrpSpPr/>
                  <p:nvPr/>
                </p:nvGrpSpPr>
                <p:grpSpPr>
                  <a:xfrm>
                    <a:off x="2832" y="3456"/>
                    <a:ext cx="192" cy="144"/>
                    <a:chOff x="3120" y="2688"/>
                    <a:chExt cx="288" cy="192"/>
                  </a:xfrm>
                </p:grpSpPr>
                <p:sp>
                  <p:nvSpPr>
                    <p:cNvPr id="24801" name="Овал 24800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02" name="Прямое соединение 24801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03" name="Группа 24802"/>
                  <p:cNvGrpSpPr/>
                  <p:nvPr/>
                </p:nvGrpSpPr>
                <p:grpSpPr>
                  <a:xfrm flipH="1">
                    <a:off x="3360" y="292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804" name="Овал 24803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05" name="Прямое соединение 24804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06" name="Группа 24805"/>
                  <p:cNvGrpSpPr/>
                  <p:nvPr/>
                </p:nvGrpSpPr>
                <p:grpSpPr>
                  <a:xfrm flipH="1">
                    <a:off x="3168" y="3168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807" name="Овал 24806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08" name="Прямое соединение 24807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09" name="Группа 24808"/>
                  <p:cNvGrpSpPr/>
                  <p:nvPr/>
                </p:nvGrpSpPr>
                <p:grpSpPr>
                  <a:xfrm rot="2952321" flipH="1">
                    <a:off x="3095" y="3289"/>
                    <a:ext cx="193" cy="143"/>
                    <a:chOff x="3120" y="2688"/>
                    <a:chExt cx="288" cy="192"/>
                  </a:xfrm>
                </p:grpSpPr>
                <p:sp>
                  <p:nvSpPr>
                    <p:cNvPr id="24810" name="Овал 24809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11" name="Прямое соединение 24810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12" name="Группа 24811"/>
                  <p:cNvGrpSpPr/>
                  <p:nvPr/>
                </p:nvGrpSpPr>
                <p:grpSpPr>
                  <a:xfrm rot="4092680" flipH="1">
                    <a:off x="2883" y="3496"/>
                    <a:ext cx="228" cy="161"/>
                    <a:chOff x="3120" y="2688"/>
                    <a:chExt cx="288" cy="192"/>
                  </a:xfrm>
                </p:grpSpPr>
                <p:sp>
                  <p:nvSpPr>
                    <p:cNvPr id="24813" name="Овал 24812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14" name="Прямое соединение 24813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15" name="Группа 24814"/>
                  <p:cNvGrpSpPr/>
                  <p:nvPr/>
                </p:nvGrpSpPr>
                <p:grpSpPr>
                  <a:xfrm rot="643732">
                    <a:off x="2928" y="3120"/>
                    <a:ext cx="288" cy="192"/>
                    <a:chOff x="3120" y="2688"/>
                    <a:chExt cx="288" cy="192"/>
                  </a:xfrm>
                </p:grpSpPr>
                <p:sp>
                  <p:nvSpPr>
                    <p:cNvPr id="24816" name="Овал 2481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17" name="Прямое соединение 2481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18" name="Группа 24817"/>
                  <p:cNvGrpSpPr/>
                  <p:nvPr/>
                </p:nvGrpSpPr>
                <p:grpSpPr>
                  <a:xfrm rot="1863947" flipH="1">
                    <a:off x="3024" y="3456"/>
                    <a:ext cx="193" cy="143"/>
                    <a:chOff x="3120" y="2688"/>
                    <a:chExt cx="288" cy="192"/>
                  </a:xfrm>
                </p:grpSpPr>
                <p:sp>
                  <p:nvSpPr>
                    <p:cNvPr id="24819" name="Овал 2481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20" name="Прямое соединение 2481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21" name="Группа 24820"/>
                  <p:cNvGrpSpPr/>
                  <p:nvPr/>
                </p:nvGrpSpPr>
                <p:grpSpPr>
                  <a:xfrm flipH="1">
                    <a:off x="3456" y="2592"/>
                    <a:ext cx="384" cy="240"/>
                    <a:chOff x="3120" y="2688"/>
                    <a:chExt cx="288" cy="192"/>
                  </a:xfrm>
                </p:grpSpPr>
                <p:sp>
                  <p:nvSpPr>
                    <p:cNvPr id="24822" name="Овал 24821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23" name="Прямое соединение 24822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4824" name="Полилиния 24823"/>
                  <p:cNvSpPr/>
                  <p:nvPr/>
                </p:nvSpPr>
                <p:spPr>
                  <a:xfrm rot="10800000">
                    <a:off x="3168" y="1968"/>
                    <a:ext cx="720" cy="480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825" name="Группа 24824"/>
                  <p:cNvGrpSpPr/>
                  <p:nvPr/>
                </p:nvGrpSpPr>
                <p:grpSpPr>
                  <a:xfrm rot="993773" flipH="1">
                    <a:off x="3792" y="2400"/>
                    <a:ext cx="456" cy="312"/>
                    <a:chOff x="3120" y="2688"/>
                    <a:chExt cx="288" cy="192"/>
                  </a:xfrm>
                </p:grpSpPr>
                <p:sp>
                  <p:nvSpPr>
                    <p:cNvPr id="24826" name="Овал 2482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27" name="Прямое соединение 2482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24828" name="Группа 24827"/>
              <p:cNvGrpSpPr/>
              <p:nvPr/>
            </p:nvGrpSpPr>
            <p:grpSpPr>
              <a:xfrm>
                <a:off x="3334" y="2931"/>
                <a:ext cx="998" cy="572"/>
                <a:chOff x="656" y="1050"/>
                <a:chExt cx="1456" cy="966"/>
              </a:xfrm>
            </p:grpSpPr>
            <p:sp>
              <p:nvSpPr>
                <p:cNvPr id="24829" name="Полилиния 24828"/>
                <p:cNvSpPr/>
                <p:nvPr/>
              </p:nvSpPr>
              <p:spPr>
                <a:xfrm>
                  <a:off x="656" y="1050"/>
                  <a:ext cx="1317" cy="966"/>
                </a:xfrm>
                <a:custGeom>
                  <a:avLst/>
                  <a:gdLst/>
                  <a:ahLst/>
                  <a:cxnLst/>
                  <a:pathLst>
                    <a:path w="1317" h="966">
                      <a:moveTo>
                        <a:pt x="19" y="129"/>
                      </a:moveTo>
                      <a:cubicBezTo>
                        <a:pt x="38" y="220"/>
                        <a:pt x="89" y="474"/>
                        <a:pt x="134" y="594"/>
                      </a:cubicBezTo>
                      <a:cubicBezTo>
                        <a:pt x="179" y="714"/>
                        <a:pt x="240" y="795"/>
                        <a:pt x="290" y="851"/>
                      </a:cubicBezTo>
                      <a:cubicBezTo>
                        <a:pt x="340" y="907"/>
                        <a:pt x="362" y="917"/>
                        <a:pt x="434" y="930"/>
                      </a:cubicBezTo>
                      <a:cubicBezTo>
                        <a:pt x="506" y="943"/>
                        <a:pt x="632" y="931"/>
                        <a:pt x="723" y="930"/>
                      </a:cubicBezTo>
                      <a:cubicBezTo>
                        <a:pt x="813" y="929"/>
                        <a:pt x="899" y="966"/>
                        <a:pt x="975" y="923"/>
                      </a:cubicBezTo>
                      <a:cubicBezTo>
                        <a:pt x="1051" y="880"/>
                        <a:pt x="1131" y="761"/>
                        <a:pt x="1179" y="673"/>
                      </a:cubicBezTo>
                      <a:cubicBezTo>
                        <a:pt x="1227" y="585"/>
                        <a:pt x="1241" y="499"/>
                        <a:pt x="1263" y="397"/>
                      </a:cubicBezTo>
                      <a:cubicBezTo>
                        <a:pt x="1285" y="294"/>
                        <a:pt x="1305" y="108"/>
                        <a:pt x="1311" y="54"/>
                      </a:cubicBezTo>
                      <a:cubicBezTo>
                        <a:pt x="1317" y="0"/>
                        <a:pt x="1305" y="66"/>
                        <a:pt x="1297" y="75"/>
                      </a:cubicBezTo>
                      <a:cubicBezTo>
                        <a:pt x="1289" y="84"/>
                        <a:pt x="1288" y="94"/>
                        <a:pt x="1261" y="105"/>
                      </a:cubicBezTo>
                      <a:cubicBezTo>
                        <a:pt x="1234" y="116"/>
                        <a:pt x="1203" y="128"/>
                        <a:pt x="1135" y="141"/>
                      </a:cubicBezTo>
                      <a:cubicBezTo>
                        <a:pt x="1067" y="154"/>
                        <a:pt x="949" y="176"/>
                        <a:pt x="853" y="183"/>
                      </a:cubicBezTo>
                      <a:cubicBezTo>
                        <a:pt x="757" y="190"/>
                        <a:pt x="661" y="189"/>
                        <a:pt x="559" y="183"/>
                      </a:cubicBezTo>
                      <a:cubicBezTo>
                        <a:pt x="457" y="177"/>
                        <a:pt x="318" y="159"/>
                        <a:pt x="241" y="147"/>
                      </a:cubicBezTo>
                      <a:cubicBezTo>
                        <a:pt x="164" y="135"/>
                        <a:pt x="131" y="121"/>
                        <a:pt x="97" y="111"/>
                      </a:cubicBezTo>
                      <a:cubicBezTo>
                        <a:pt x="63" y="101"/>
                        <a:pt x="50" y="98"/>
                        <a:pt x="37" y="87"/>
                      </a:cubicBezTo>
                      <a:cubicBezTo>
                        <a:pt x="24" y="76"/>
                        <a:pt x="22" y="38"/>
                        <a:pt x="19" y="45"/>
                      </a:cubicBezTo>
                      <a:cubicBezTo>
                        <a:pt x="16" y="52"/>
                        <a:pt x="0" y="38"/>
                        <a:pt x="19" y="1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FF">
                        <a:alpha val="100000"/>
                      </a:srgbClr>
                    </a:gs>
                    <a:gs pos="50000">
                      <a:schemeClr val="bg1">
                        <a:alpha val="100000"/>
                      </a:schemeClr>
                    </a:gs>
                    <a:gs pos="100000">
                      <a:srgbClr val="00FF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4830" name="Группа 24829"/>
                <p:cNvGrpSpPr/>
                <p:nvPr/>
              </p:nvGrpSpPr>
              <p:grpSpPr>
                <a:xfrm>
                  <a:off x="902" y="1197"/>
                  <a:ext cx="1210" cy="679"/>
                  <a:chOff x="902" y="1197"/>
                  <a:chExt cx="1210" cy="679"/>
                </a:xfrm>
              </p:grpSpPr>
              <p:sp>
                <p:nvSpPr>
                  <p:cNvPr id="24831" name="Полилиния 24830"/>
                  <p:cNvSpPr/>
                  <p:nvPr/>
                </p:nvSpPr>
                <p:spPr>
                  <a:xfrm rot="850600">
                    <a:off x="1757" y="1197"/>
                    <a:ext cx="355" cy="671"/>
                  </a:xfrm>
                  <a:custGeom>
                    <a:avLst/>
                    <a:gdLst/>
                    <a:ahLst/>
                    <a:cxnLst/>
                    <a:pathLst>
                      <a:path w="377" h="623">
                        <a:moveTo>
                          <a:pt x="102" y="270"/>
                        </a:moveTo>
                        <a:cubicBezTo>
                          <a:pt x="102" y="262"/>
                          <a:pt x="101" y="259"/>
                          <a:pt x="103" y="248"/>
                        </a:cubicBezTo>
                        <a:cubicBezTo>
                          <a:pt x="105" y="237"/>
                          <a:pt x="105" y="219"/>
                          <a:pt x="112" y="203"/>
                        </a:cubicBezTo>
                        <a:cubicBezTo>
                          <a:pt x="119" y="187"/>
                          <a:pt x="132" y="167"/>
                          <a:pt x="145" y="149"/>
                        </a:cubicBezTo>
                        <a:cubicBezTo>
                          <a:pt x="158" y="131"/>
                          <a:pt x="169" y="103"/>
                          <a:pt x="190" y="92"/>
                        </a:cubicBezTo>
                        <a:cubicBezTo>
                          <a:pt x="211" y="81"/>
                          <a:pt x="253" y="72"/>
                          <a:pt x="271" y="83"/>
                        </a:cubicBezTo>
                        <a:cubicBezTo>
                          <a:pt x="289" y="94"/>
                          <a:pt x="295" y="131"/>
                          <a:pt x="298" y="158"/>
                        </a:cubicBezTo>
                        <a:cubicBezTo>
                          <a:pt x="301" y="185"/>
                          <a:pt x="299" y="216"/>
                          <a:pt x="289" y="245"/>
                        </a:cubicBezTo>
                        <a:cubicBezTo>
                          <a:pt x="279" y="274"/>
                          <a:pt x="259" y="308"/>
                          <a:pt x="235" y="332"/>
                        </a:cubicBezTo>
                        <a:cubicBezTo>
                          <a:pt x="211" y="356"/>
                          <a:pt x="171" y="374"/>
                          <a:pt x="145" y="389"/>
                        </a:cubicBezTo>
                        <a:cubicBezTo>
                          <a:pt x="119" y="404"/>
                          <a:pt x="96" y="410"/>
                          <a:pt x="76" y="425"/>
                        </a:cubicBezTo>
                        <a:cubicBezTo>
                          <a:pt x="56" y="440"/>
                          <a:pt x="33" y="458"/>
                          <a:pt x="22" y="479"/>
                        </a:cubicBezTo>
                        <a:cubicBezTo>
                          <a:pt x="11" y="500"/>
                          <a:pt x="9" y="531"/>
                          <a:pt x="7" y="554"/>
                        </a:cubicBezTo>
                        <a:cubicBezTo>
                          <a:pt x="5" y="577"/>
                          <a:pt x="0" y="615"/>
                          <a:pt x="7" y="619"/>
                        </a:cubicBezTo>
                        <a:cubicBezTo>
                          <a:pt x="13" y="623"/>
                          <a:pt x="36" y="601"/>
                          <a:pt x="46" y="581"/>
                        </a:cubicBezTo>
                        <a:cubicBezTo>
                          <a:pt x="56" y="560"/>
                          <a:pt x="47" y="520"/>
                          <a:pt x="71" y="497"/>
                        </a:cubicBezTo>
                        <a:cubicBezTo>
                          <a:pt x="95" y="474"/>
                          <a:pt x="151" y="468"/>
                          <a:pt x="192" y="444"/>
                        </a:cubicBezTo>
                        <a:cubicBezTo>
                          <a:pt x="233" y="420"/>
                          <a:pt x="287" y="401"/>
                          <a:pt x="318" y="354"/>
                        </a:cubicBezTo>
                        <a:cubicBezTo>
                          <a:pt x="349" y="307"/>
                          <a:pt x="373" y="220"/>
                          <a:pt x="375" y="167"/>
                        </a:cubicBezTo>
                        <a:cubicBezTo>
                          <a:pt x="377" y="113"/>
                          <a:pt x="352" y="59"/>
                          <a:pt x="329" y="31"/>
                        </a:cubicBezTo>
                        <a:cubicBezTo>
                          <a:pt x="307" y="3"/>
                          <a:pt x="272" y="0"/>
                          <a:pt x="242" y="0"/>
                        </a:cubicBezTo>
                        <a:cubicBezTo>
                          <a:pt x="212" y="0"/>
                          <a:pt x="173" y="18"/>
                          <a:pt x="147" y="34"/>
                        </a:cubicBezTo>
                        <a:cubicBezTo>
                          <a:pt x="121" y="51"/>
                          <a:pt x="100" y="69"/>
                          <a:pt x="85" y="102"/>
                        </a:cubicBezTo>
                        <a:cubicBezTo>
                          <a:pt x="70" y="136"/>
                          <a:pt x="55" y="198"/>
                          <a:pt x="54" y="230"/>
                        </a:cubicBezTo>
                        <a:cubicBezTo>
                          <a:pt x="53" y="262"/>
                          <a:pt x="74" y="285"/>
                          <a:pt x="82" y="295"/>
                        </a:cubicBezTo>
                        <a:cubicBezTo>
                          <a:pt x="91" y="305"/>
                          <a:pt x="102" y="299"/>
                          <a:pt x="105" y="295"/>
                        </a:cubicBezTo>
                        <a:cubicBezTo>
                          <a:pt x="108" y="291"/>
                          <a:pt x="104" y="278"/>
                          <a:pt x="102" y="27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100000"/>
                        </a:schemeClr>
                      </a:gs>
                      <a:gs pos="50000">
                        <a:srgbClr val="00FFFF">
                          <a:alpha val="100000"/>
                        </a:srgb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18900000" scaled="1"/>
                    <a:tileRect/>
                  </a:gradFill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832" name="Полилиния 24831"/>
                  <p:cNvSpPr/>
                  <p:nvPr/>
                </p:nvSpPr>
                <p:spPr>
                  <a:xfrm rot="-54387755" flipH="1">
                    <a:off x="1283" y="1406"/>
                    <a:ext cx="326" cy="219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833" name="Полилиния 24832"/>
                  <p:cNvSpPr/>
                  <p:nvPr/>
                </p:nvSpPr>
                <p:spPr>
                  <a:xfrm rot="-50372812" flipH="1">
                    <a:off x="1152" y="1603"/>
                    <a:ext cx="328" cy="217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4834" name="Полилиния 24833"/>
                  <p:cNvSpPr/>
                  <p:nvPr/>
                </p:nvSpPr>
                <p:spPr>
                  <a:xfrm rot="-34983673" flipV="1">
                    <a:off x="1056" y="1324"/>
                    <a:ext cx="500" cy="529"/>
                  </a:xfrm>
                  <a:custGeom>
                    <a:avLst/>
                    <a:gdLst/>
                    <a:ahLst/>
                    <a:cxnLst/>
                    <a:pathLst>
                      <a:path w="1104" h="1160">
                        <a:moveTo>
                          <a:pt x="1104" y="0"/>
                        </a:moveTo>
                        <a:cubicBezTo>
                          <a:pt x="980" y="16"/>
                          <a:pt x="856" y="32"/>
                          <a:pt x="768" y="96"/>
                        </a:cubicBezTo>
                        <a:cubicBezTo>
                          <a:pt x="680" y="160"/>
                          <a:pt x="640" y="264"/>
                          <a:pt x="576" y="384"/>
                        </a:cubicBezTo>
                        <a:cubicBezTo>
                          <a:pt x="512" y="504"/>
                          <a:pt x="448" y="696"/>
                          <a:pt x="384" y="816"/>
                        </a:cubicBezTo>
                        <a:cubicBezTo>
                          <a:pt x="320" y="936"/>
                          <a:pt x="256" y="1048"/>
                          <a:pt x="192" y="1104"/>
                        </a:cubicBezTo>
                        <a:cubicBezTo>
                          <a:pt x="128" y="1160"/>
                          <a:pt x="64" y="1156"/>
                          <a:pt x="0" y="115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835" name="Группа 24834"/>
                  <p:cNvGrpSpPr/>
                  <p:nvPr/>
                </p:nvGrpSpPr>
                <p:grpSpPr>
                  <a:xfrm rot="-34983673" flipV="1">
                    <a:off x="1249" y="1476"/>
                    <a:ext cx="131" cy="88"/>
                    <a:chOff x="3120" y="2688"/>
                    <a:chExt cx="288" cy="192"/>
                  </a:xfrm>
                </p:grpSpPr>
                <p:sp>
                  <p:nvSpPr>
                    <p:cNvPr id="24836" name="Овал 2483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37" name="Прямое соединение 2483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38" name="Группа 24837"/>
                  <p:cNvGrpSpPr/>
                  <p:nvPr/>
                </p:nvGrpSpPr>
                <p:grpSpPr>
                  <a:xfrm rot="-36497644" flipV="1">
                    <a:off x="1132" y="1375"/>
                    <a:ext cx="146" cy="104"/>
                    <a:chOff x="3120" y="2688"/>
                    <a:chExt cx="288" cy="192"/>
                  </a:xfrm>
                </p:grpSpPr>
                <p:sp>
                  <p:nvSpPr>
                    <p:cNvPr id="24839" name="Овал 24838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40" name="Прямое соединение 24839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41" name="Группа 24840"/>
                  <p:cNvGrpSpPr/>
                  <p:nvPr/>
                </p:nvGrpSpPr>
                <p:grpSpPr>
                  <a:xfrm rot="-35627406" flipV="1">
                    <a:off x="1568" y="1581"/>
                    <a:ext cx="87" cy="66"/>
                    <a:chOff x="3120" y="2688"/>
                    <a:chExt cx="288" cy="192"/>
                  </a:xfrm>
                </p:grpSpPr>
                <p:sp>
                  <p:nvSpPr>
                    <p:cNvPr id="24842" name="Овал 24841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43" name="Прямое соединение 24842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44" name="Группа 24843"/>
                  <p:cNvGrpSpPr/>
                  <p:nvPr/>
                </p:nvGrpSpPr>
                <p:grpSpPr>
                  <a:xfrm rot="-34983673" flipV="1">
                    <a:off x="1630" y="1615"/>
                    <a:ext cx="87" cy="66"/>
                    <a:chOff x="3120" y="2688"/>
                    <a:chExt cx="288" cy="192"/>
                  </a:xfrm>
                </p:grpSpPr>
                <p:sp>
                  <p:nvSpPr>
                    <p:cNvPr id="24845" name="Овал 24844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46" name="Прямое соединение 24845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47" name="Группа 24846"/>
                  <p:cNvGrpSpPr/>
                  <p:nvPr/>
                </p:nvGrpSpPr>
                <p:grpSpPr>
                  <a:xfrm rot="-34983673" flipH="1" flipV="1">
                    <a:off x="1260" y="1615"/>
                    <a:ext cx="131" cy="88"/>
                    <a:chOff x="3120" y="2688"/>
                    <a:chExt cx="288" cy="192"/>
                  </a:xfrm>
                </p:grpSpPr>
                <p:sp>
                  <p:nvSpPr>
                    <p:cNvPr id="24848" name="Овал 24847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49" name="Прямое соединение 24848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50" name="Группа 24849"/>
                  <p:cNvGrpSpPr/>
                  <p:nvPr/>
                </p:nvGrpSpPr>
                <p:grpSpPr>
                  <a:xfrm rot="-34983673" flipH="1" flipV="1">
                    <a:off x="1398" y="1635"/>
                    <a:ext cx="131" cy="87"/>
                    <a:chOff x="3120" y="2688"/>
                    <a:chExt cx="288" cy="192"/>
                  </a:xfrm>
                </p:grpSpPr>
                <p:sp>
                  <p:nvSpPr>
                    <p:cNvPr id="24851" name="Овал 24850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52" name="Прямое соединение 24851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53" name="Группа 24852"/>
                  <p:cNvGrpSpPr/>
                  <p:nvPr/>
                </p:nvGrpSpPr>
                <p:grpSpPr>
                  <a:xfrm rot="-37935996" flipH="1" flipV="1">
                    <a:off x="1490" y="1641"/>
                    <a:ext cx="88" cy="64"/>
                    <a:chOff x="3120" y="2688"/>
                    <a:chExt cx="288" cy="192"/>
                  </a:xfrm>
                </p:grpSpPr>
                <p:sp>
                  <p:nvSpPr>
                    <p:cNvPr id="24854" name="Овал 24853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55" name="Прямое соединение 24854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56" name="Группа 24855"/>
                  <p:cNvGrpSpPr/>
                  <p:nvPr/>
                </p:nvGrpSpPr>
                <p:grpSpPr>
                  <a:xfrm rot="-39076355" flipH="1" flipV="1">
                    <a:off x="1612" y="1649"/>
                    <a:ext cx="104" cy="73"/>
                    <a:chOff x="3120" y="2688"/>
                    <a:chExt cx="288" cy="192"/>
                  </a:xfrm>
                </p:grpSpPr>
                <p:sp>
                  <p:nvSpPr>
                    <p:cNvPr id="24857" name="Овал 24856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58" name="Прямое соединение 24857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59" name="Группа 24858"/>
                  <p:cNvGrpSpPr/>
                  <p:nvPr/>
                </p:nvGrpSpPr>
                <p:grpSpPr>
                  <a:xfrm rot="-35627406" flipV="1">
                    <a:off x="1462" y="1544"/>
                    <a:ext cx="130" cy="87"/>
                    <a:chOff x="3120" y="2688"/>
                    <a:chExt cx="288" cy="192"/>
                  </a:xfrm>
                </p:grpSpPr>
                <p:sp>
                  <p:nvSpPr>
                    <p:cNvPr id="24860" name="Овал 24859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61" name="Прямое соединение 24860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62" name="Группа 24861"/>
                  <p:cNvGrpSpPr/>
                  <p:nvPr/>
                </p:nvGrpSpPr>
                <p:grpSpPr>
                  <a:xfrm rot="-36847621" flipH="1" flipV="1">
                    <a:off x="1564" y="1674"/>
                    <a:ext cx="88" cy="65"/>
                    <a:chOff x="3120" y="2688"/>
                    <a:chExt cx="288" cy="192"/>
                  </a:xfrm>
                </p:grpSpPr>
                <p:sp>
                  <p:nvSpPr>
                    <p:cNvPr id="24863" name="Овал 24862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64" name="Прямое соединение 24863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4865" name="Группа 24864"/>
                  <p:cNvGrpSpPr/>
                  <p:nvPr/>
                </p:nvGrpSpPr>
                <p:grpSpPr>
                  <a:xfrm rot="-34983673" flipH="1" flipV="1">
                    <a:off x="1094" y="1544"/>
                    <a:ext cx="173" cy="110"/>
                    <a:chOff x="3120" y="2688"/>
                    <a:chExt cx="288" cy="192"/>
                  </a:xfrm>
                </p:grpSpPr>
                <p:sp>
                  <p:nvSpPr>
                    <p:cNvPr id="24866" name="Овал 24865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67" name="Прямое соединение 24866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4868" name="Полилиния 24867"/>
                  <p:cNvSpPr/>
                  <p:nvPr/>
                </p:nvSpPr>
                <p:spPr>
                  <a:xfrm rot="-45783673" flipV="1">
                    <a:off x="902" y="1284"/>
                    <a:ext cx="326" cy="219"/>
                  </a:xfrm>
                  <a:custGeom>
                    <a:avLst/>
                    <a:gdLst/>
                    <a:ahLst/>
                    <a:cxnLst/>
                    <a:pathLst>
                      <a:path w="1025" h="808">
                        <a:moveTo>
                          <a:pt x="49" y="523"/>
                        </a:moveTo>
                        <a:cubicBezTo>
                          <a:pt x="57" y="531"/>
                          <a:pt x="42" y="535"/>
                          <a:pt x="49" y="571"/>
                        </a:cubicBezTo>
                        <a:cubicBezTo>
                          <a:pt x="56" y="607"/>
                          <a:pt x="53" y="735"/>
                          <a:pt x="89" y="739"/>
                        </a:cubicBezTo>
                        <a:cubicBezTo>
                          <a:pt x="125" y="743"/>
                          <a:pt x="228" y="616"/>
                          <a:pt x="265" y="595"/>
                        </a:cubicBezTo>
                        <a:cubicBezTo>
                          <a:pt x="302" y="574"/>
                          <a:pt x="310" y="579"/>
                          <a:pt x="313" y="611"/>
                        </a:cubicBezTo>
                        <a:cubicBezTo>
                          <a:pt x="316" y="643"/>
                          <a:pt x="252" y="766"/>
                          <a:pt x="281" y="787"/>
                        </a:cubicBezTo>
                        <a:cubicBezTo>
                          <a:pt x="310" y="808"/>
                          <a:pt x="441" y="758"/>
                          <a:pt x="489" y="739"/>
                        </a:cubicBezTo>
                        <a:cubicBezTo>
                          <a:pt x="537" y="720"/>
                          <a:pt x="548" y="675"/>
                          <a:pt x="569" y="675"/>
                        </a:cubicBezTo>
                        <a:cubicBezTo>
                          <a:pt x="590" y="675"/>
                          <a:pt x="568" y="740"/>
                          <a:pt x="617" y="739"/>
                        </a:cubicBezTo>
                        <a:cubicBezTo>
                          <a:pt x="666" y="738"/>
                          <a:pt x="800" y="679"/>
                          <a:pt x="865" y="667"/>
                        </a:cubicBezTo>
                        <a:cubicBezTo>
                          <a:pt x="930" y="655"/>
                          <a:pt x="993" y="675"/>
                          <a:pt x="1009" y="667"/>
                        </a:cubicBezTo>
                        <a:cubicBezTo>
                          <a:pt x="1025" y="659"/>
                          <a:pt x="984" y="652"/>
                          <a:pt x="961" y="619"/>
                        </a:cubicBezTo>
                        <a:cubicBezTo>
                          <a:pt x="938" y="586"/>
                          <a:pt x="882" y="511"/>
                          <a:pt x="873" y="467"/>
                        </a:cubicBezTo>
                        <a:cubicBezTo>
                          <a:pt x="864" y="423"/>
                          <a:pt x="905" y="387"/>
                          <a:pt x="905" y="355"/>
                        </a:cubicBezTo>
                        <a:cubicBezTo>
                          <a:pt x="905" y="323"/>
                          <a:pt x="916" y="272"/>
                          <a:pt x="873" y="275"/>
                        </a:cubicBezTo>
                        <a:cubicBezTo>
                          <a:pt x="830" y="278"/>
                          <a:pt x="684" y="376"/>
                          <a:pt x="649" y="371"/>
                        </a:cubicBezTo>
                        <a:cubicBezTo>
                          <a:pt x="614" y="366"/>
                          <a:pt x="668" y="275"/>
                          <a:pt x="665" y="243"/>
                        </a:cubicBezTo>
                        <a:cubicBezTo>
                          <a:pt x="662" y="211"/>
                          <a:pt x="638" y="200"/>
                          <a:pt x="633" y="179"/>
                        </a:cubicBezTo>
                        <a:cubicBezTo>
                          <a:pt x="628" y="158"/>
                          <a:pt x="690" y="106"/>
                          <a:pt x="633" y="115"/>
                        </a:cubicBezTo>
                        <a:cubicBezTo>
                          <a:pt x="576" y="124"/>
                          <a:pt x="326" y="224"/>
                          <a:pt x="289" y="235"/>
                        </a:cubicBezTo>
                        <a:cubicBezTo>
                          <a:pt x="252" y="246"/>
                          <a:pt x="397" y="196"/>
                          <a:pt x="409" y="179"/>
                        </a:cubicBezTo>
                        <a:cubicBezTo>
                          <a:pt x="421" y="162"/>
                          <a:pt x="380" y="155"/>
                          <a:pt x="361" y="131"/>
                        </a:cubicBezTo>
                        <a:cubicBezTo>
                          <a:pt x="342" y="107"/>
                          <a:pt x="350" y="0"/>
                          <a:pt x="297" y="35"/>
                        </a:cubicBezTo>
                        <a:cubicBezTo>
                          <a:pt x="244" y="70"/>
                          <a:pt x="82" y="258"/>
                          <a:pt x="41" y="339"/>
                        </a:cubicBezTo>
                        <a:cubicBezTo>
                          <a:pt x="0" y="420"/>
                          <a:pt x="47" y="485"/>
                          <a:pt x="49" y="52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FF00">
                          <a:alpha val="100000"/>
                        </a:srgbClr>
                      </a:gs>
                      <a:gs pos="50000">
                        <a:srgbClr val="003300">
                          <a:alpha val="100000"/>
                        </a:srgbClr>
                      </a:gs>
                      <a:gs pos="100000">
                        <a:srgbClr val="00FF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grpSp>
                <p:nvGrpSpPr>
                  <p:cNvPr id="24869" name="Группа 24868"/>
                  <p:cNvGrpSpPr/>
                  <p:nvPr/>
                </p:nvGrpSpPr>
                <p:grpSpPr>
                  <a:xfrm rot="-35977449" flipH="1" flipV="1">
                    <a:off x="907" y="1591"/>
                    <a:ext cx="206" cy="142"/>
                    <a:chOff x="3120" y="2688"/>
                    <a:chExt cx="288" cy="192"/>
                  </a:xfrm>
                </p:grpSpPr>
                <p:sp>
                  <p:nvSpPr>
                    <p:cNvPr id="24870" name="Овал 24869"/>
                    <p:cNvSpPr/>
                    <p:nvPr/>
                  </p:nvSpPr>
                  <p:spPr>
                    <a:xfrm>
                      <a:off x="3120" y="2688"/>
                      <a:ext cx="192" cy="1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60066"/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24871" name="Прямое соединение 24870"/>
                    <p:cNvSpPr/>
                    <p:nvPr/>
                  </p:nvSpPr>
                  <p:spPr>
                    <a:xfrm flipV="1">
                      <a:off x="3312" y="2688"/>
                      <a:ext cx="96" cy="48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grpSp>
        <p:nvGrpSpPr>
          <p:cNvPr id="24885" name="Группа 24884"/>
          <p:cNvGrpSpPr/>
          <p:nvPr/>
        </p:nvGrpSpPr>
        <p:grpSpPr>
          <a:xfrm>
            <a:off x="5076825" y="5589588"/>
            <a:ext cx="3455988" cy="1116012"/>
            <a:chOff x="3424" y="3158"/>
            <a:chExt cx="2336" cy="1021"/>
          </a:xfrm>
        </p:grpSpPr>
        <p:grpSp>
          <p:nvGrpSpPr>
            <p:cNvPr id="24780" name="Группа 24779"/>
            <p:cNvGrpSpPr/>
            <p:nvPr/>
          </p:nvGrpSpPr>
          <p:grpSpPr>
            <a:xfrm>
              <a:off x="4172" y="3158"/>
              <a:ext cx="1588" cy="613"/>
              <a:chOff x="3560" y="3203"/>
              <a:chExt cx="1632" cy="795"/>
            </a:xfrm>
          </p:grpSpPr>
          <p:grpSp>
            <p:nvGrpSpPr>
              <p:cNvPr id="24775" name="Группа 24774"/>
              <p:cNvGrpSpPr/>
              <p:nvPr/>
            </p:nvGrpSpPr>
            <p:grpSpPr>
              <a:xfrm>
                <a:off x="3560" y="3203"/>
                <a:ext cx="1632" cy="795"/>
                <a:chOff x="96" y="3093"/>
                <a:chExt cx="1632" cy="795"/>
              </a:xfrm>
            </p:grpSpPr>
            <p:sp>
              <p:nvSpPr>
                <p:cNvPr id="24776" name="Полилиния 24775"/>
                <p:cNvSpPr/>
                <p:nvPr/>
              </p:nvSpPr>
              <p:spPr>
                <a:xfrm>
                  <a:off x="96" y="3342"/>
                  <a:ext cx="1632" cy="546"/>
                </a:xfrm>
                <a:custGeom>
                  <a:avLst/>
                  <a:gdLst/>
                  <a:ahLst/>
                  <a:cxnLst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33CCCC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777" name="Овал 24776"/>
                <p:cNvSpPr/>
                <p:nvPr/>
              </p:nvSpPr>
              <p:spPr>
                <a:xfrm>
                  <a:off x="96" y="3093"/>
                  <a:ext cx="1632" cy="5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pic>
              <p:nvPicPr>
                <p:cNvPr id="24778" name="Изображение 24777" descr="uz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" y="3662"/>
                  <a:ext cx="1042" cy="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4779" name="Полилиния 24778"/>
              <p:cNvSpPr/>
              <p:nvPr/>
            </p:nvSpPr>
            <p:spPr>
              <a:xfrm>
                <a:off x="3742" y="3475"/>
                <a:ext cx="1297" cy="145"/>
              </a:xfrm>
              <a:custGeom>
                <a:avLst/>
                <a:gdLst/>
                <a:ahLst/>
                <a:cxnLst/>
                <a:pathLst>
                  <a:path w="1297" h="145">
                    <a:moveTo>
                      <a:pt x="0" y="145"/>
                    </a:moveTo>
                    <a:cubicBezTo>
                      <a:pt x="4" y="137"/>
                      <a:pt x="3" y="110"/>
                      <a:pt x="27" y="94"/>
                    </a:cubicBezTo>
                    <a:cubicBezTo>
                      <a:pt x="51" y="78"/>
                      <a:pt x="78" y="63"/>
                      <a:pt x="144" y="49"/>
                    </a:cubicBezTo>
                    <a:cubicBezTo>
                      <a:pt x="210" y="35"/>
                      <a:pt x="335" y="18"/>
                      <a:pt x="423" y="10"/>
                    </a:cubicBezTo>
                    <a:cubicBezTo>
                      <a:pt x="511" y="2"/>
                      <a:pt x="583" y="0"/>
                      <a:pt x="672" y="1"/>
                    </a:cubicBezTo>
                    <a:cubicBezTo>
                      <a:pt x="761" y="2"/>
                      <a:pt x="870" y="5"/>
                      <a:pt x="957" y="16"/>
                    </a:cubicBezTo>
                    <a:cubicBezTo>
                      <a:pt x="1044" y="27"/>
                      <a:pt x="1143" y="48"/>
                      <a:pt x="1197" y="64"/>
                    </a:cubicBezTo>
                    <a:cubicBezTo>
                      <a:pt x="1251" y="80"/>
                      <a:pt x="1265" y="99"/>
                      <a:pt x="1281" y="112"/>
                    </a:cubicBezTo>
                    <a:cubicBezTo>
                      <a:pt x="1297" y="125"/>
                      <a:pt x="1293" y="138"/>
                      <a:pt x="1296" y="145"/>
                    </a:cubicBezTo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06"/>
                      <a:invGamma/>
                      <a:alpha val="100000"/>
                    </a:schemeClr>
                  </a:gs>
                  <a:gs pos="100000">
                    <a:schemeClr val="accent1">
                      <a:alpha val="80000"/>
                    </a:schemeClr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4872" name="Группа 24871"/>
            <p:cNvGrpSpPr/>
            <p:nvPr/>
          </p:nvGrpSpPr>
          <p:grpSpPr>
            <a:xfrm>
              <a:off x="3424" y="3521"/>
              <a:ext cx="1588" cy="613"/>
              <a:chOff x="3560" y="3203"/>
              <a:chExt cx="1632" cy="795"/>
            </a:xfrm>
          </p:grpSpPr>
          <p:grpSp>
            <p:nvGrpSpPr>
              <p:cNvPr id="24873" name="Группа 24872"/>
              <p:cNvGrpSpPr/>
              <p:nvPr/>
            </p:nvGrpSpPr>
            <p:grpSpPr>
              <a:xfrm>
                <a:off x="3560" y="3203"/>
                <a:ext cx="1632" cy="795"/>
                <a:chOff x="96" y="3093"/>
                <a:chExt cx="1632" cy="795"/>
              </a:xfrm>
            </p:grpSpPr>
            <p:sp>
              <p:nvSpPr>
                <p:cNvPr id="24874" name="Полилиния 24873"/>
                <p:cNvSpPr/>
                <p:nvPr/>
              </p:nvSpPr>
              <p:spPr>
                <a:xfrm>
                  <a:off x="96" y="3342"/>
                  <a:ext cx="1632" cy="546"/>
                </a:xfrm>
                <a:custGeom>
                  <a:avLst/>
                  <a:gdLst/>
                  <a:ahLst/>
                  <a:cxnLst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33CCCC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875" name="Овал 24874"/>
                <p:cNvSpPr/>
                <p:nvPr/>
              </p:nvSpPr>
              <p:spPr>
                <a:xfrm>
                  <a:off x="96" y="3093"/>
                  <a:ext cx="1632" cy="5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pic>
              <p:nvPicPr>
                <p:cNvPr id="24876" name="Изображение 24875" descr="uz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" y="3662"/>
                  <a:ext cx="1042" cy="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4877" name="Полилиния 24876"/>
              <p:cNvSpPr/>
              <p:nvPr/>
            </p:nvSpPr>
            <p:spPr>
              <a:xfrm>
                <a:off x="3742" y="3475"/>
                <a:ext cx="1297" cy="145"/>
              </a:xfrm>
              <a:custGeom>
                <a:avLst/>
                <a:gdLst/>
                <a:ahLst/>
                <a:cxnLst/>
                <a:pathLst>
                  <a:path w="1297" h="145">
                    <a:moveTo>
                      <a:pt x="0" y="145"/>
                    </a:moveTo>
                    <a:cubicBezTo>
                      <a:pt x="4" y="137"/>
                      <a:pt x="3" y="110"/>
                      <a:pt x="27" y="94"/>
                    </a:cubicBezTo>
                    <a:cubicBezTo>
                      <a:pt x="51" y="78"/>
                      <a:pt x="78" y="63"/>
                      <a:pt x="144" y="49"/>
                    </a:cubicBezTo>
                    <a:cubicBezTo>
                      <a:pt x="210" y="35"/>
                      <a:pt x="335" y="18"/>
                      <a:pt x="423" y="10"/>
                    </a:cubicBezTo>
                    <a:cubicBezTo>
                      <a:pt x="511" y="2"/>
                      <a:pt x="583" y="0"/>
                      <a:pt x="672" y="1"/>
                    </a:cubicBezTo>
                    <a:cubicBezTo>
                      <a:pt x="761" y="2"/>
                      <a:pt x="870" y="5"/>
                      <a:pt x="957" y="16"/>
                    </a:cubicBezTo>
                    <a:cubicBezTo>
                      <a:pt x="1044" y="27"/>
                      <a:pt x="1143" y="48"/>
                      <a:pt x="1197" y="64"/>
                    </a:cubicBezTo>
                    <a:cubicBezTo>
                      <a:pt x="1251" y="80"/>
                      <a:pt x="1265" y="99"/>
                      <a:pt x="1281" y="112"/>
                    </a:cubicBezTo>
                    <a:cubicBezTo>
                      <a:pt x="1297" y="125"/>
                      <a:pt x="1293" y="138"/>
                      <a:pt x="1296" y="145"/>
                    </a:cubicBezTo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06"/>
                      <a:invGamma/>
                      <a:alpha val="100000"/>
                    </a:schemeClr>
                  </a:gs>
                  <a:gs pos="100000">
                    <a:schemeClr val="accent1">
                      <a:alpha val="80000"/>
                    </a:schemeClr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4878" name="Группа 24877"/>
            <p:cNvGrpSpPr/>
            <p:nvPr/>
          </p:nvGrpSpPr>
          <p:grpSpPr>
            <a:xfrm>
              <a:off x="4172" y="3566"/>
              <a:ext cx="1588" cy="613"/>
              <a:chOff x="3560" y="3203"/>
              <a:chExt cx="1632" cy="795"/>
            </a:xfrm>
          </p:grpSpPr>
          <p:grpSp>
            <p:nvGrpSpPr>
              <p:cNvPr id="24879" name="Группа 24878"/>
              <p:cNvGrpSpPr/>
              <p:nvPr/>
            </p:nvGrpSpPr>
            <p:grpSpPr>
              <a:xfrm>
                <a:off x="3560" y="3203"/>
                <a:ext cx="1632" cy="795"/>
                <a:chOff x="96" y="3093"/>
                <a:chExt cx="1632" cy="795"/>
              </a:xfrm>
            </p:grpSpPr>
            <p:sp>
              <p:nvSpPr>
                <p:cNvPr id="24880" name="Полилиния 24879"/>
                <p:cNvSpPr/>
                <p:nvPr/>
              </p:nvSpPr>
              <p:spPr>
                <a:xfrm>
                  <a:off x="96" y="3342"/>
                  <a:ext cx="1632" cy="546"/>
                </a:xfrm>
                <a:custGeom>
                  <a:avLst/>
                  <a:gdLst/>
                  <a:ahLst/>
                  <a:cxnLst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33CCCC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4881" name="Овал 24880"/>
                <p:cNvSpPr/>
                <p:nvPr/>
              </p:nvSpPr>
              <p:spPr>
                <a:xfrm>
                  <a:off x="96" y="3093"/>
                  <a:ext cx="1632" cy="5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pic>
              <p:nvPicPr>
                <p:cNvPr id="24882" name="Изображение 24881" descr="uz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" y="3662"/>
                  <a:ext cx="1042" cy="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4883" name="Полилиния 24882"/>
              <p:cNvSpPr/>
              <p:nvPr/>
            </p:nvSpPr>
            <p:spPr>
              <a:xfrm>
                <a:off x="3742" y="3475"/>
                <a:ext cx="1297" cy="145"/>
              </a:xfrm>
              <a:custGeom>
                <a:avLst/>
                <a:gdLst/>
                <a:ahLst/>
                <a:cxnLst/>
                <a:pathLst>
                  <a:path w="1297" h="145">
                    <a:moveTo>
                      <a:pt x="0" y="145"/>
                    </a:moveTo>
                    <a:cubicBezTo>
                      <a:pt x="4" y="137"/>
                      <a:pt x="3" y="110"/>
                      <a:pt x="27" y="94"/>
                    </a:cubicBezTo>
                    <a:cubicBezTo>
                      <a:pt x="51" y="78"/>
                      <a:pt x="78" y="63"/>
                      <a:pt x="144" y="49"/>
                    </a:cubicBezTo>
                    <a:cubicBezTo>
                      <a:pt x="210" y="35"/>
                      <a:pt x="335" y="18"/>
                      <a:pt x="423" y="10"/>
                    </a:cubicBezTo>
                    <a:cubicBezTo>
                      <a:pt x="511" y="2"/>
                      <a:pt x="583" y="0"/>
                      <a:pt x="672" y="1"/>
                    </a:cubicBezTo>
                    <a:cubicBezTo>
                      <a:pt x="761" y="2"/>
                      <a:pt x="870" y="5"/>
                      <a:pt x="957" y="16"/>
                    </a:cubicBezTo>
                    <a:cubicBezTo>
                      <a:pt x="1044" y="27"/>
                      <a:pt x="1143" y="48"/>
                      <a:pt x="1197" y="64"/>
                    </a:cubicBezTo>
                    <a:cubicBezTo>
                      <a:pt x="1251" y="80"/>
                      <a:pt x="1265" y="99"/>
                      <a:pt x="1281" y="112"/>
                    </a:cubicBezTo>
                    <a:cubicBezTo>
                      <a:pt x="1297" y="125"/>
                      <a:pt x="1293" y="138"/>
                      <a:pt x="1296" y="145"/>
                    </a:cubicBezTo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06"/>
                      <a:invGamma/>
                      <a:alpha val="100000"/>
                    </a:schemeClr>
                  </a:gs>
                  <a:gs pos="100000">
                    <a:schemeClr val="accent1">
                      <a:alpha val="80000"/>
                    </a:schemeClr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sp>
        <p:nvSpPr>
          <p:cNvPr id="24886" name="Управляющая кнопка: настраиваемая 24885">
            <a:hlinkClick r:id="" action="ppaction://hlinkshowjump?jump=nextslide"/>
          </p:cNvPr>
          <p:cNvSpPr/>
          <p:nvPr/>
        </p:nvSpPr>
        <p:spPr>
          <a:xfrm>
            <a:off x="7451725" y="260350"/>
            <a:ext cx="1512888" cy="3587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b="1"/>
              <a:t>Решение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3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583">
                                            <p:txEl>
                                              <p:charRg st="3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583">
                                            <p:txEl>
                                              <p:charRg st="3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583">
                                            <p:txEl>
                                              <p:charRg st="3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59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9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583">
                                            <p:txEl>
                                              <p:charRg st="9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583">
                                            <p:txEl>
                                              <p:charRg st="9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583">
                                            <p:txEl>
                                              <p:charRg st="9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9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20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>
                                            <p:txEl>
                                              <p:charRg st="20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>
                                            <p:txEl>
                                              <p:charRg st="20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>
                                            <p:txEl>
                                              <p:charRg st="20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679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25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583">
                                            <p:txEl>
                                              <p:charRg st="25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583">
                                            <p:txEl>
                                              <p:charRg st="25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583">
                                            <p:txEl>
                                              <p:charRg st="250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Группа 26625"/>
          <p:cNvGrpSpPr/>
          <p:nvPr/>
        </p:nvGrpSpPr>
        <p:grpSpPr>
          <a:xfrm>
            <a:off x="395288" y="333375"/>
            <a:ext cx="1584325" cy="1050925"/>
            <a:chOff x="884" y="2886"/>
            <a:chExt cx="998" cy="662"/>
          </a:xfrm>
        </p:grpSpPr>
        <p:grpSp>
          <p:nvGrpSpPr>
            <p:cNvPr id="26627" name="Группа 26626"/>
            <p:cNvGrpSpPr/>
            <p:nvPr/>
          </p:nvGrpSpPr>
          <p:grpSpPr>
            <a:xfrm>
              <a:off x="884" y="2976"/>
              <a:ext cx="998" cy="572"/>
              <a:chOff x="656" y="1050"/>
              <a:chExt cx="1456" cy="966"/>
            </a:xfrm>
          </p:grpSpPr>
          <p:sp>
            <p:nvSpPr>
              <p:cNvPr id="26628" name="Полилиния 26627"/>
              <p:cNvSpPr/>
              <p:nvPr/>
            </p:nvSpPr>
            <p:spPr>
              <a:xfrm>
                <a:off x="656" y="1050"/>
                <a:ext cx="1317" cy="966"/>
              </a:xfrm>
              <a:custGeom>
                <a:avLst/>
                <a:gdLst/>
                <a:ahLst/>
                <a:cxnLst/>
                <a:pathLst>
                  <a:path w="1317" h="966">
                    <a:moveTo>
                      <a:pt x="19" y="129"/>
                    </a:moveTo>
                    <a:cubicBezTo>
                      <a:pt x="38" y="220"/>
                      <a:pt x="89" y="474"/>
                      <a:pt x="134" y="594"/>
                    </a:cubicBezTo>
                    <a:cubicBezTo>
                      <a:pt x="179" y="714"/>
                      <a:pt x="240" y="795"/>
                      <a:pt x="290" y="851"/>
                    </a:cubicBezTo>
                    <a:cubicBezTo>
                      <a:pt x="340" y="907"/>
                      <a:pt x="362" y="917"/>
                      <a:pt x="434" y="930"/>
                    </a:cubicBezTo>
                    <a:cubicBezTo>
                      <a:pt x="506" y="943"/>
                      <a:pt x="632" y="931"/>
                      <a:pt x="723" y="930"/>
                    </a:cubicBezTo>
                    <a:cubicBezTo>
                      <a:pt x="813" y="929"/>
                      <a:pt x="899" y="966"/>
                      <a:pt x="975" y="923"/>
                    </a:cubicBezTo>
                    <a:cubicBezTo>
                      <a:pt x="1051" y="880"/>
                      <a:pt x="1131" y="761"/>
                      <a:pt x="1179" y="673"/>
                    </a:cubicBezTo>
                    <a:cubicBezTo>
                      <a:pt x="1227" y="585"/>
                      <a:pt x="1241" y="499"/>
                      <a:pt x="1263" y="397"/>
                    </a:cubicBezTo>
                    <a:cubicBezTo>
                      <a:pt x="1285" y="294"/>
                      <a:pt x="1305" y="108"/>
                      <a:pt x="1311" y="54"/>
                    </a:cubicBezTo>
                    <a:cubicBezTo>
                      <a:pt x="1317" y="0"/>
                      <a:pt x="1305" y="66"/>
                      <a:pt x="1297" y="75"/>
                    </a:cubicBezTo>
                    <a:cubicBezTo>
                      <a:pt x="1289" y="84"/>
                      <a:pt x="1288" y="94"/>
                      <a:pt x="1261" y="105"/>
                    </a:cubicBezTo>
                    <a:cubicBezTo>
                      <a:pt x="1234" y="116"/>
                      <a:pt x="1203" y="128"/>
                      <a:pt x="1135" y="141"/>
                    </a:cubicBezTo>
                    <a:cubicBezTo>
                      <a:pt x="1067" y="154"/>
                      <a:pt x="949" y="176"/>
                      <a:pt x="853" y="183"/>
                    </a:cubicBezTo>
                    <a:cubicBezTo>
                      <a:pt x="757" y="190"/>
                      <a:pt x="661" y="189"/>
                      <a:pt x="559" y="183"/>
                    </a:cubicBezTo>
                    <a:cubicBezTo>
                      <a:pt x="457" y="177"/>
                      <a:pt x="318" y="159"/>
                      <a:pt x="241" y="147"/>
                    </a:cubicBezTo>
                    <a:cubicBezTo>
                      <a:pt x="164" y="135"/>
                      <a:pt x="131" y="121"/>
                      <a:pt x="97" y="111"/>
                    </a:cubicBezTo>
                    <a:cubicBezTo>
                      <a:pt x="63" y="101"/>
                      <a:pt x="50" y="98"/>
                      <a:pt x="37" y="87"/>
                    </a:cubicBezTo>
                    <a:cubicBezTo>
                      <a:pt x="24" y="76"/>
                      <a:pt x="22" y="38"/>
                      <a:pt x="19" y="45"/>
                    </a:cubicBezTo>
                    <a:cubicBezTo>
                      <a:pt x="16" y="52"/>
                      <a:pt x="0" y="38"/>
                      <a:pt x="19" y="1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alpha val="100000"/>
                    </a:srgbClr>
                  </a:gs>
                  <a:gs pos="5000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26629" name="Группа 26628"/>
              <p:cNvGrpSpPr/>
              <p:nvPr/>
            </p:nvGrpSpPr>
            <p:grpSpPr>
              <a:xfrm>
                <a:off x="902" y="1197"/>
                <a:ext cx="1210" cy="679"/>
                <a:chOff x="902" y="1197"/>
                <a:chExt cx="1210" cy="679"/>
              </a:xfrm>
            </p:grpSpPr>
            <p:sp>
              <p:nvSpPr>
                <p:cNvPr id="26630" name="Полилиния 26629"/>
                <p:cNvSpPr/>
                <p:nvPr/>
              </p:nvSpPr>
              <p:spPr>
                <a:xfrm rot="850600">
                  <a:off x="1757" y="1197"/>
                  <a:ext cx="355" cy="671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6631" name="Полилиния 26630"/>
                <p:cNvSpPr/>
                <p:nvPr/>
              </p:nvSpPr>
              <p:spPr>
                <a:xfrm rot="-54387755" flipH="1">
                  <a:off x="1283" y="1406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6632" name="Полилиния 26631"/>
                <p:cNvSpPr/>
                <p:nvPr/>
              </p:nvSpPr>
              <p:spPr>
                <a:xfrm rot="-50372812" flipH="1">
                  <a:off x="1152" y="1603"/>
                  <a:ext cx="328" cy="217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6633" name="Полилиния 26632"/>
                <p:cNvSpPr/>
                <p:nvPr/>
              </p:nvSpPr>
              <p:spPr>
                <a:xfrm rot="-34983673" flipV="1">
                  <a:off x="1056" y="1324"/>
                  <a:ext cx="500" cy="529"/>
                </a:xfrm>
                <a:custGeom>
                  <a:avLst/>
                  <a:gdLst/>
                  <a:ahLst/>
                  <a:cxnLst/>
                  <a:pathLst>
                    <a:path w="1104" h="1160">
                      <a:moveTo>
                        <a:pt x="1104" y="0"/>
                      </a:moveTo>
                      <a:cubicBezTo>
                        <a:pt x="980" y="16"/>
                        <a:pt x="856" y="32"/>
                        <a:pt x="768" y="96"/>
                      </a:cubicBezTo>
                      <a:cubicBezTo>
                        <a:pt x="680" y="160"/>
                        <a:pt x="640" y="264"/>
                        <a:pt x="576" y="384"/>
                      </a:cubicBezTo>
                      <a:cubicBezTo>
                        <a:pt x="512" y="504"/>
                        <a:pt x="448" y="696"/>
                        <a:pt x="384" y="816"/>
                      </a:cubicBezTo>
                      <a:cubicBezTo>
                        <a:pt x="320" y="936"/>
                        <a:pt x="256" y="1048"/>
                        <a:pt x="192" y="1104"/>
                      </a:cubicBezTo>
                      <a:cubicBezTo>
                        <a:pt x="128" y="1160"/>
                        <a:pt x="64" y="1156"/>
                        <a:pt x="0" y="115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6634" name="Группа 26633"/>
                <p:cNvGrpSpPr/>
                <p:nvPr/>
              </p:nvGrpSpPr>
              <p:grpSpPr>
                <a:xfrm rot="-34983673" flipV="1">
                  <a:off x="1249" y="1476"/>
                  <a:ext cx="131" cy="88"/>
                  <a:chOff x="3120" y="2688"/>
                  <a:chExt cx="288" cy="192"/>
                </a:xfrm>
              </p:grpSpPr>
              <p:sp>
                <p:nvSpPr>
                  <p:cNvPr id="26635" name="Овал 26634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36" name="Прямое соединение 26635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37" name="Группа 26636"/>
                <p:cNvGrpSpPr/>
                <p:nvPr/>
              </p:nvGrpSpPr>
              <p:grpSpPr>
                <a:xfrm rot="-36497644" flipV="1">
                  <a:off x="1132" y="1375"/>
                  <a:ext cx="146" cy="104"/>
                  <a:chOff x="3120" y="2688"/>
                  <a:chExt cx="288" cy="192"/>
                </a:xfrm>
              </p:grpSpPr>
              <p:sp>
                <p:nvSpPr>
                  <p:cNvPr id="26638" name="Овал 26637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39" name="Прямое соединение 26638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40" name="Группа 26639"/>
                <p:cNvGrpSpPr/>
                <p:nvPr/>
              </p:nvGrpSpPr>
              <p:grpSpPr>
                <a:xfrm rot="-35627406" flipV="1">
                  <a:off x="1568" y="1581"/>
                  <a:ext cx="87" cy="66"/>
                  <a:chOff x="3120" y="2688"/>
                  <a:chExt cx="288" cy="192"/>
                </a:xfrm>
              </p:grpSpPr>
              <p:sp>
                <p:nvSpPr>
                  <p:cNvPr id="26641" name="Овал 26640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42" name="Прямое соединение 26641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43" name="Группа 26642"/>
                <p:cNvGrpSpPr/>
                <p:nvPr/>
              </p:nvGrpSpPr>
              <p:grpSpPr>
                <a:xfrm rot="-34983673" flipV="1">
                  <a:off x="1630" y="1615"/>
                  <a:ext cx="87" cy="66"/>
                  <a:chOff x="3120" y="2688"/>
                  <a:chExt cx="288" cy="192"/>
                </a:xfrm>
              </p:grpSpPr>
              <p:sp>
                <p:nvSpPr>
                  <p:cNvPr id="26644" name="Овал 26643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45" name="Прямое соединение 26644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46" name="Группа 26645"/>
                <p:cNvGrpSpPr/>
                <p:nvPr/>
              </p:nvGrpSpPr>
              <p:grpSpPr>
                <a:xfrm rot="-34983673" flipH="1" flipV="1">
                  <a:off x="1260" y="1615"/>
                  <a:ext cx="131" cy="88"/>
                  <a:chOff x="3120" y="2688"/>
                  <a:chExt cx="288" cy="192"/>
                </a:xfrm>
              </p:grpSpPr>
              <p:sp>
                <p:nvSpPr>
                  <p:cNvPr id="26647" name="Овал 26646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48" name="Прямое соединение 26647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49" name="Группа 26648"/>
                <p:cNvGrpSpPr/>
                <p:nvPr/>
              </p:nvGrpSpPr>
              <p:grpSpPr>
                <a:xfrm rot="-34983673" flipH="1" flipV="1">
                  <a:off x="1398" y="1635"/>
                  <a:ext cx="131" cy="87"/>
                  <a:chOff x="3120" y="2688"/>
                  <a:chExt cx="288" cy="192"/>
                </a:xfrm>
              </p:grpSpPr>
              <p:sp>
                <p:nvSpPr>
                  <p:cNvPr id="26650" name="Овал 26649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51" name="Прямое соединение 26650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52" name="Группа 26651"/>
                <p:cNvGrpSpPr/>
                <p:nvPr/>
              </p:nvGrpSpPr>
              <p:grpSpPr>
                <a:xfrm rot="-37935996" flipH="1" flipV="1">
                  <a:off x="1490" y="1641"/>
                  <a:ext cx="88" cy="64"/>
                  <a:chOff x="3120" y="2688"/>
                  <a:chExt cx="288" cy="192"/>
                </a:xfrm>
              </p:grpSpPr>
              <p:sp>
                <p:nvSpPr>
                  <p:cNvPr id="26653" name="Овал 2665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54" name="Прямое соединение 2665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55" name="Группа 26654"/>
                <p:cNvGrpSpPr/>
                <p:nvPr/>
              </p:nvGrpSpPr>
              <p:grpSpPr>
                <a:xfrm rot="-39076355" flipH="1" flipV="1">
                  <a:off x="1612" y="1649"/>
                  <a:ext cx="104" cy="73"/>
                  <a:chOff x="3120" y="2688"/>
                  <a:chExt cx="288" cy="192"/>
                </a:xfrm>
              </p:grpSpPr>
              <p:sp>
                <p:nvSpPr>
                  <p:cNvPr id="26656" name="Овал 26655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57" name="Прямое соединение 26656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58" name="Группа 26657"/>
                <p:cNvGrpSpPr/>
                <p:nvPr/>
              </p:nvGrpSpPr>
              <p:grpSpPr>
                <a:xfrm rot="-35627406" flipV="1">
                  <a:off x="1462" y="1544"/>
                  <a:ext cx="130" cy="87"/>
                  <a:chOff x="3120" y="2688"/>
                  <a:chExt cx="288" cy="192"/>
                </a:xfrm>
              </p:grpSpPr>
              <p:sp>
                <p:nvSpPr>
                  <p:cNvPr id="26659" name="Овал 2665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60" name="Прямое соединение 2665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61" name="Группа 26660"/>
                <p:cNvGrpSpPr/>
                <p:nvPr/>
              </p:nvGrpSpPr>
              <p:grpSpPr>
                <a:xfrm rot="-36847621" flipH="1" flipV="1">
                  <a:off x="1564" y="1674"/>
                  <a:ext cx="88" cy="65"/>
                  <a:chOff x="3120" y="2688"/>
                  <a:chExt cx="288" cy="192"/>
                </a:xfrm>
              </p:grpSpPr>
              <p:sp>
                <p:nvSpPr>
                  <p:cNvPr id="26662" name="Овал 26661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63" name="Прямое соединение 26662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6664" name="Группа 26663"/>
                <p:cNvGrpSpPr/>
                <p:nvPr/>
              </p:nvGrpSpPr>
              <p:grpSpPr>
                <a:xfrm rot="-34983673" flipH="1" flipV="1">
                  <a:off x="1094" y="1544"/>
                  <a:ext cx="173" cy="110"/>
                  <a:chOff x="3120" y="2688"/>
                  <a:chExt cx="288" cy="192"/>
                </a:xfrm>
              </p:grpSpPr>
              <p:sp>
                <p:nvSpPr>
                  <p:cNvPr id="26665" name="Овал 26664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66" name="Прямое соединение 26665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6667" name="Полилиния 26666"/>
                <p:cNvSpPr/>
                <p:nvPr/>
              </p:nvSpPr>
              <p:spPr>
                <a:xfrm rot="-45783673" flipV="1">
                  <a:off x="902" y="1284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6668" name="Группа 26667"/>
                <p:cNvGrpSpPr/>
                <p:nvPr/>
              </p:nvGrpSpPr>
              <p:grpSpPr>
                <a:xfrm rot="-35977449" flipH="1" flipV="1">
                  <a:off x="907" y="1591"/>
                  <a:ext cx="206" cy="142"/>
                  <a:chOff x="3120" y="2688"/>
                  <a:chExt cx="288" cy="192"/>
                </a:xfrm>
              </p:grpSpPr>
              <p:sp>
                <p:nvSpPr>
                  <p:cNvPr id="26669" name="Овал 2666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6670" name="Прямое соединение 2666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26671" name="Полилиния 26670"/>
            <p:cNvSpPr/>
            <p:nvPr/>
          </p:nvSpPr>
          <p:spPr>
            <a:xfrm>
              <a:off x="893" y="2886"/>
              <a:ext cx="898" cy="136"/>
            </a:xfrm>
            <a:custGeom>
              <a:avLst/>
              <a:gdLst/>
              <a:ahLst/>
              <a:cxnLst/>
              <a:pathLst>
                <a:path w="898" h="136">
                  <a:moveTo>
                    <a:pt x="0" y="128"/>
                  </a:moveTo>
                  <a:cubicBezTo>
                    <a:pt x="8" y="121"/>
                    <a:pt x="33" y="102"/>
                    <a:pt x="55" y="88"/>
                  </a:cubicBezTo>
                  <a:cubicBezTo>
                    <a:pt x="77" y="74"/>
                    <a:pt x="89" y="59"/>
                    <a:pt x="133" y="46"/>
                  </a:cubicBezTo>
                  <a:cubicBezTo>
                    <a:pt x="176" y="33"/>
                    <a:pt x="259" y="17"/>
                    <a:pt x="318" y="9"/>
                  </a:cubicBezTo>
                  <a:cubicBezTo>
                    <a:pt x="376" y="2"/>
                    <a:pt x="424" y="0"/>
                    <a:pt x="483" y="1"/>
                  </a:cubicBezTo>
                  <a:cubicBezTo>
                    <a:pt x="542" y="2"/>
                    <a:pt x="615" y="5"/>
                    <a:pt x="672" y="15"/>
                  </a:cubicBezTo>
                  <a:cubicBezTo>
                    <a:pt x="730" y="25"/>
                    <a:pt x="796" y="45"/>
                    <a:pt x="832" y="60"/>
                  </a:cubicBezTo>
                  <a:cubicBezTo>
                    <a:pt x="867" y="75"/>
                    <a:pt x="877" y="93"/>
                    <a:pt x="887" y="105"/>
                  </a:cubicBezTo>
                  <a:cubicBezTo>
                    <a:pt x="898" y="117"/>
                    <a:pt x="895" y="129"/>
                    <a:pt x="897" y="136"/>
                  </a:cubicBezTo>
                </a:path>
              </a:pathLst>
            </a:custGeom>
            <a:gradFill rotWithShape="1">
              <a:gsLst>
                <a:gs pos="0">
                  <a:srgbClr val="00FFFF">
                    <a:alpha val="80000"/>
                  </a:srgbClr>
                </a:gs>
                <a:gs pos="100000">
                  <a:srgbClr val="00FFFF">
                    <a:gamma/>
                    <a:tint val="4706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26672" name="Группа 26671"/>
          <p:cNvGrpSpPr/>
          <p:nvPr/>
        </p:nvGrpSpPr>
        <p:grpSpPr>
          <a:xfrm>
            <a:off x="179388" y="1844675"/>
            <a:ext cx="2349500" cy="669925"/>
            <a:chOff x="3560" y="3203"/>
            <a:chExt cx="1632" cy="795"/>
          </a:xfrm>
        </p:grpSpPr>
        <p:grpSp>
          <p:nvGrpSpPr>
            <p:cNvPr id="26673" name="Группа 26672"/>
            <p:cNvGrpSpPr/>
            <p:nvPr/>
          </p:nvGrpSpPr>
          <p:grpSpPr>
            <a:xfrm>
              <a:off x="3560" y="3203"/>
              <a:ext cx="1632" cy="795"/>
              <a:chOff x="96" y="3093"/>
              <a:chExt cx="1632" cy="795"/>
            </a:xfrm>
          </p:grpSpPr>
          <p:sp>
            <p:nvSpPr>
              <p:cNvPr id="26674" name="Полилиния 26673"/>
              <p:cNvSpPr/>
              <p:nvPr/>
            </p:nvSpPr>
            <p:spPr>
              <a:xfrm>
                <a:off x="96" y="3342"/>
                <a:ext cx="1632" cy="546"/>
              </a:xfrm>
              <a:custGeom>
                <a:avLst/>
                <a:gdLst/>
                <a:ahLst/>
                <a:cxnLst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33CCCC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6675" name="Овал 26674"/>
              <p:cNvSpPr/>
              <p:nvPr/>
            </p:nvSpPr>
            <p:spPr>
              <a:xfrm>
                <a:off x="96" y="3093"/>
                <a:ext cx="1632" cy="5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pic>
            <p:nvPicPr>
              <p:cNvPr id="26676" name="Изображение 26675" descr="uz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" y="3662"/>
                <a:ext cx="1042" cy="1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6677" name="Полилиния 26676"/>
            <p:cNvSpPr/>
            <p:nvPr/>
          </p:nvSpPr>
          <p:spPr>
            <a:xfrm>
              <a:off x="3742" y="3475"/>
              <a:ext cx="1297" cy="145"/>
            </a:xfrm>
            <a:custGeom>
              <a:avLst/>
              <a:gdLst/>
              <a:ahLst/>
              <a:cxnLst/>
              <a:pathLst>
                <a:path w="1297" h="145">
                  <a:moveTo>
                    <a:pt x="0" y="145"/>
                  </a:moveTo>
                  <a:cubicBezTo>
                    <a:pt x="4" y="137"/>
                    <a:pt x="3" y="110"/>
                    <a:pt x="27" y="94"/>
                  </a:cubicBezTo>
                  <a:cubicBezTo>
                    <a:pt x="51" y="78"/>
                    <a:pt x="78" y="63"/>
                    <a:pt x="144" y="49"/>
                  </a:cubicBezTo>
                  <a:cubicBezTo>
                    <a:pt x="210" y="35"/>
                    <a:pt x="335" y="18"/>
                    <a:pt x="423" y="10"/>
                  </a:cubicBezTo>
                  <a:cubicBezTo>
                    <a:pt x="511" y="2"/>
                    <a:pt x="583" y="0"/>
                    <a:pt x="672" y="1"/>
                  </a:cubicBezTo>
                  <a:cubicBezTo>
                    <a:pt x="761" y="2"/>
                    <a:pt x="870" y="5"/>
                    <a:pt x="957" y="16"/>
                  </a:cubicBezTo>
                  <a:cubicBezTo>
                    <a:pt x="1044" y="27"/>
                    <a:pt x="1143" y="48"/>
                    <a:pt x="1197" y="64"/>
                  </a:cubicBezTo>
                  <a:cubicBezTo>
                    <a:pt x="1251" y="80"/>
                    <a:pt x="1265" y="99"/>
                    <a:pt x="1281" y="112"/>
                  </a:cubicBezTo>
                  <a:cubicBezTo>
                    <a:pt x="1297" y="125"/>
                    <a:pt x="1293" y="138"/>
                    <a:pt x="1296" y="145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06"/>
                    <a:invGamma/>
                    <a:alpha val="10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26678" name="Изображение 26677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79" name="Прямоугольник 26678"/>
          <p:cNvSpPr/>
          <p:nvPr/>
        </p:nvSpPr>
        <p:spPr>
          <a:xfrm>
            <a:off x="2555875" y="476250"/>
            <a:ext cx="1873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80" name="Прямоугольник 26679"/>
          <p:cNvSpPr/>
          <p:nvPr/>
        </p:nvSpPr>
        <p:spPr>
          <a:xfrm>
            <a:off x="2555875" y="1557338"/>
            <a:ext cx="15128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83" name="Пятно 1 26682"/>
          <p:cNvSpPr/>
          <p:nvPr/>
        </p:nvSpPr>
        <p:spPr>
          <a:xfrm>
            <a:off x="7847013" y="0"/>
            <a:ext cx="1296987" cy="1130300"/>
          </a:xfrm>
          <a:prstGeom prst="irregularSeal1">
            <a:avLst/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1(а)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7" name="24-конечная звезда 26686"/>
          <p:cNvSpPr/>
          <p:nvPr/>
        </p:nvSpPr>
        <p:spPr>
          <a:xfrm>
            <a:off x="2195513" y="5300663"/>
            <a:ext cx="4032250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6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300 </a:t>
            </a:r>
            <a:r>
              <a:rPr sz="6000" b="1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руб</a:t>
            </a:r>
            <a:endParaRPr sz="60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88" name="Скругленная прямоугольная выноска 26687"/>
          <p:cNvSpPr/>
          <p:nvPr/>
        </p:nvSpPr>
        <p:spPr>
          <a:xfrm>
            <a:off x="179388" y="2636838"/>
            <a:ext cx="7848600" cy="682625"/>
          </a:xfrm>
          <a:prstGeom prst="wedgeRoundRectCallout">
            <a:avLst>
              <a:gd name="adj1" fmla="val 48481"/>
              <a:gd name="adj2" fmla="val 232093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00FF"/>
                </a:solidFill>
                <a:latin typeface="Georgia" panose="02040502050405020303" pitchFamily="18" charset="0"/>
              </a:rPr>
              <a:t>Можно рассуждать иначе…</a:t>
            </a:r>
            <a:endParaRPr sz="32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26689" name="Текстовое поле 26688"/>
          <p:cNvSpPr txBox="1"/>
          <p:nvPr/>
        </p:nvSpPr>
        <p:spPr>
          <a:xfrm>
            <a:off x="8027988" y="2060575"/>
            <a:ext cx="692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8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8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90" name="Прямоугольник 26689"/>
          <p:cNvSpPr/>
          <p:nvPr/>
        </p:nvSpPr>
        <p:spPr>
          <a:xfrm>
            <a:off x="5292725" y="404813"/>
            <a:ext cx="7191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ru-RU" altLang="en-US" sz="36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91" name="Овал 26690"/>
          <p:cNvSpPr/>
          <p:nvPr/>
        </p:nvSpPr>
        <p:spPr>
          <a:xfrm>
            <a:off x="4932363" y="692150"/>
            <a:ext cx="1428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6692" name="Прямоугольник 26691"/>
          <p:cNvSpPr/>
          <p:nvPr/>
        </p:nvSpPr>
        <p:spPr>
          <a:xfrm>
            <a:off x="5292725" y="1484313"/>
            <a:ext cx="7191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ru-RU" altLang="en-US" sz="36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93" name="Овал 26692"/>
          <p:cNvSpPr/>
          <p:nvPr/>
        </p:nvSpPr>
        <p:spPr>
          <a:xfrm>
            <a:off x="4932363" y="1771650"/>
            <a:ext cx="1428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26695" name="Группа 26694"/>
          <p:cNvGrpSpPr/>
          <p:nvPr/>
        </p:nvGrpSpPr>
        <p:grpSpPr>
          <a:xfrm>
            <a:off x="468313" y="3860800"/>
            <a:ext cx="6624637" cy="935038"/>
            <a:chOff x="295" y="2432"/>
            <a:chExt cx="4173" cy="589"/>
          </a:xfrm>
        </p:grpSpPr>
        <p:sp>
          <p:nvSpPr>
            <p:cNvPr id="26685" name="Прямоугольник 26684"/>
            <p:cNvSpPr/>
            <p:nvPr/>
          </p:nvSpPr>
          <p:spPr>
            <a:xfrm>
              <a:off x="295" y="2432"/>
              <a:ext cx="4173" cy="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12   15 + 8   15 = ...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686" name="Овал 26685"/>
            <p:cNvSpPr/>
            <p:nvPr/>
          </p:nvSpPr>
          <p:spPr>
            <a:xfrm>
              <a:off x="1020" y="2704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6694" name="Овал 26693"/>
            <p:cNvSpPr/>
            <p:nvPr/>
          </p:nvSpPr>
          <p:spPr>
            <a:xfrm>
              <a:off x="2835" y="2659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3" grpId="0" animBg="1"/>
      <p:bldP spid="26687" grpId="0" animBg="1"/>
      <p:bldP spid="26688" grpId="0" animBg="1"/>
      <p:bldP spid="266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804" name="Группа 25803"/>
          <p:cNvGrpSpPr/>
          <p:nvPr/>
        </p:nvGrpSpPr>
        <p:grpSpPr>
          <a:xfrm>
            <a:off x="395288" y="333375"/>
            <a:ext cx="1584325" cy="1050925"/>
            <a:chOff x="884" y="2886"/>
            <a:chExt cx="998" cy="662"/>
          </a:xfrm>
        </p:grpSpPr>
        <p:grpSp>
          <p:nvGrpSpPr>
            <p:cNvPr id="25741" name="Группа 25740"/>
            <p:cNvGrpSpPr/>
            <p:nvPr/>
          </p:nvGrpSpPr>
          <p:grpSpPr>
            <a:xfrm>
              <a:off x="884" y="2976"/>
              <a:ext cx="998" cy="572"/>
              <a:chOff x="656" y="1050"/>
              <a:chExt cx="1456" cy="966"/>
            </a:xfrm>
          </p:grpSpPr>
          <p:sp>
            <p:nvSpPr>
              <p:cNvPr id="25742" name="Полилиния 25741"/>
              <p:cNvSpPr/>
              <p:nvPr/>
            </p:nvSpPr>
            <p:spPr>
              <a:xfrm>
                <a:off x="656" y="1050"/>
                <a:ext cx="1317" cy="966"/>
              </a:xfrm>
              <a:custGeom>
                <a:avLst/>
                <a:gdLst/>
                <a:ahLst/>
                <a:cxnLst/>
                <a:pathLst>
                  <a:path w="1317" h="966">
                    <a:moveTo>
                      <a:pt x="19" y="129"/>
                    </a:moveTo>
                    <a:cubicBezTo>
                      <a:pt x="38" y="220"/>
                      <a:pt x="89" y="474"/>
                      <a:pt x="134" y="594"/>
                    </a:cubicBezTo>
                    <a:cubicBezTo>
                      <a:pt x="179" y="714"/>
                      <a:pt x="240" y="795"/>
                      <a:pt x="290" y="851"/>
                    </a:cubicBezTo>
                    <a:cubicBezTo>
                      <a:pt x="340" y="907"/>
                      <a:pt x="362" y="917"/>
                      <a:pt x="434" y="930"/>
                    </a:cubicBezTo>
                    <a:cubicBezTo>
                      <a:pt x="506" y="943"/>
                      <a:pt x="632" y="931"/>
                      <a:pt x="723" y="930"/>
                    </a:cubicBezTo>
                    <a:cubicBezTo>
                      <a:pt x="813" y="929"/>
                      <a:pt x="899" y="966"/>
                      <a:pt x="975" y="923"/>
                    </a:cubicBezTo>
                    <a:cubicBezTo>
                      <a:pt x="1051" y="880"/>
                      <a:pt x="1131" y="761"/>
                      <a:pt x="1179" y="673"/>
                    </a:cubicBezTo>
                    <a:cubicBezTo>
                      <a:pt x="1227" y="585"/>
                      <a:pt x="1241" y="499"/>
                      <a:pt x="1263" y="397"/>
                    </a:cubicBezTo>
                    <a:cubicBezTo>
                      <a:pt x="1285" y="294"/>
                      <a:pt x="1305" y="108"/>
                      <a:pt x="1311" y="54"/>
                    </a:cubicBezTo>
                    <a:cubicBezTo>
                      <a:pt x="1317" y="0"/>
                      <a:pt x="1305" y="66"/>
                      <a:pt x="1297" y="75"/>
                    </a:cubicBezTo>
                    <a:cubicBezTo>
                      <a:pt x="1289" y="84"/>
                      <a:pt x="1288" y="94"/>
                      <a:pt x="1261" y="105"/>
                    </a:cubicBezTo>
                    <a:cubicBezTo>
                      <a:pt x="1234" y="116"/>
                      <a:pt x="1203" y="128"/>
                      <a:pt x="1135" y="141"/>
                    </a:cubicBezTo>
                    <a:cubicBezTo>
                      <a:pt x="1067" y="154"/>
                      <a:pt x="949" y="176"/>
                      <a:pt x="853" y="183"/>
                    </a:cubicBezTo>
                    <a:cubicBezTo>
                      <a:pt x="757" y="190"/>
                      <a:pt x="661" y="189"/>
                      <a:pt x="559" y="183"/>
                    </a:cubicBezTo>
                    <a:cubicBezTo>
                      <a:pt x="457" y="177"/>
                      <a:pt x="318" y="159"/>
                      <a:pt x="241" y="147"/>
                    </a:cubicBezTo>
                    <a:cubicBezTo>
                      <a:pt x="164" y="135"/>
                      <a:pt x="131" y="121"/>
                      <a:pt x="97" y="111"/>
                    </a:cubicBezTo>
                    <a:cubicBezTo>
                      <a:pt x="63" y="101"/>
                      <a:pt x="50" y="98"/>
                      <a:pt x="37" y="87"/>
                    </a:cubicBezTo>
                    <a:cubicBezTo>
                      <a:pt x="24" y="76"/>
                      <a:pt x="22" y="38"/>
                      <a:pt x="19" y="45"/>
                    </a:cubicBezTo>
                    <a:cubicBezTo>
                      <a:pt x="16" y="52"/>
                      <a:pt x="0" y="38"/>
                      <a:pt x="19" y="1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alpha val="100000"/>
                    </a:srgbClr>
                  </a:gs>
                  <a:gs pos="5000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25743" name="Группа 25742"/>
              <p:cNvGrpSpPr/>
              <p:nvPr/>
            </p:nvGrpSpPr>
            <p:grpSpPr>
              <a:xfrm>
                <a:off x="902" y="1197"/>
                <a:ext cx="1210" cy="679"/>
                <a:chOff x="902" y="1197"/>
                <a:chExt cx="1210" cy="679"/>
              </a:xfrm>
            </p:grpSpPr>
            <p:sp>
              <p:nvSpPr>
                <p:cNvPr id="25744" name="Полилиния 25743"/>
                <p:cNvSpPr/>
                <p:nvPr/>
              </p:nvSpPr>
              <p:spPr>
                <a:xfrm rot="850600">
                  <a:off x="1757" y="1197"/>
                  <a:ext cx="355" cy="671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5745" name="Полилиния 25744"/>
                <p:cNvSpPr/>
                <p:nvPr/>
              </p:nvSpPr>
              <p:spPr>
                <a:xfrm rot="-54387755" flipH="1">
                  <a:off x="1283" y="1406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5746" name="Полилиния 25745"/>
                <p:cNvSpPr/>
                <p:nvPr/>
              </p:nvSpPr>
              <p:spPr>
                <a:xfrm rot="-50372812" flipH="1">
                  <a:off x="1152" y="1603"/>
                  <a:ext cx="328" cy="217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5747" name="Полилиния 25746"/>
                <p:cNvSpPr/>
                <p:nvPr/>
              </p:nvSpPr>
              <p:spPr>
                <a:xfrm rot="-34983673" flipV="1">
                  <a:off x="1056" y="1324"/>
                  <a:ext cx="500" cy="529"/>
                </a:xfrm>
                <a:custGeom>
                  <a:avLst/>
                  <a:gdLst/>
                  <a:ahLst/>
                  <a:cxnLst/>
                  <a:pathLst>
                    <a:path w="1104" h="1160">
                      <a:moveTo>
                        <a:pt x="1104" y="0"/>
                      </a:moveTo>
                      <a:cubicBezTo>
                        <a:pt x="980" y="16"/>
                        <a:pt x="856" y="32"/>
                        <a:pt x="768" y="96"/>
                      </a:cubicBezTo>
                      <a:cubicBezTo>
                        <a:pt x="680" y="160"/>
                        <a:pt x="640" y="264"/>
                        <a:pt x="576" y="384"/>
                      </a:cubicBezTo>
                      <a:cubicBezTo>
                        <a:pt x="512" y="504"/>
                        <a:pt x="448" y="696"/>
                        <a:pt x="384" y="816"/>
                      </a:cubicBezTo>
                      <a:cubicBezTo>
                        <a:pt x="320" y="936"/>
                        <a:pt x="256" y="1048"/>
                        <a:pt x="192" y="1104"/>
                      </a:cubicBezTo>
                      <a:cubicBezTo>
                        <a:pt x="128" y="1160"/>
                        <a:pt x="64" y="1156"/>
                        <a:pt x="0" y="115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5748" name="Группа 25747"/>
                <p:cNvGrpSpPr/>
                <p:nvPr/>
              </p:nvGrpSpPr>
              <p:grpSpPr>
                <a:xfrm rot="-34983673" flipV="1">
                  <a:off x="1249" y="1476"/>
                  <a:ext cx="131" cy="88"/>
                  <a:chOff x="3120" y="2688"/>
                  <a:chExt cx="288" cy="192"/>
                </a:xfrm>
              </p:grpSpPr>
              <p:sp>
                <p:nvSpPr>
                  <p:cNvPr id="25749" name="Овал 2574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50" name="Прямое соединение 2574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51" name="Группа 25750"/>
                <p:cNvGrpSpPr/>
                <p:nvPr/>
              </p:nvGrpSpPr>
              <p:grpSpPr>
                <a:xfrm rot="-36497644" flipV="1">
                  <a:off x="1132" y="1375"/>
                  <a:ext cx="146" cy="104"/>
                  <a:chOff x="3120" y="2688"/>
                  <a:chExt cx="288" cy="192"/>
                </a:xfrm>
              </p:grpSpPr>
              <p:sp>
                <p:nvSpPr>
                  <p:cNvPr id="25752" name="Овал 25751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53" name="Прямое соединение 25752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54" name="Группа 25753"/>
                <p:cNvGrpSpPr/>
                <p:nvPr/>
              </p:nvGrpSpPr>
              <p:grpSpPr>
                <a:xfrm rot="-35627406" flipV="1">
                  <a:off x="1568" y="1581"/>
                  <a:ext cx="87" cy="66"/>
                  <a:chOff x="3120" y="2688"/>
                  <a:chExt cx="288" cy="192"/>
                </a:xfrm>
              </p:grpSpPr>
              <p:sp>
                <p:nvSpPr>
                  <p:cNvPr id="25755" name="Овал 25754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56" name="Прямое соединение 25755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57" name="Группа 25756"/>
                <p:cNvGrpSpPr/>
                <p:nvPr/>
              </p:nvGrpSpPr>
              <p:grpSpPr>
                <a:xfrm rot="-34983673" flipV="1">
                  <a:off x="1630" y="1615"/>
                  <a:ext cx="87" cy="66"/>
                  <a:chOff x="3120" y="2688"/>
                  <a:chExt cx="288" cy="192"/>
                </a:xfrm>
              </p:grpSpPr>
              <p:sp>
                <p:nvSpPr>
                  <p:cNvPr id="25758" name="Овал 25757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59" name="Прямое соединение 25758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60" name="Группа 25759"/>
                <p:cNvGrpSpPr/>
                <p:nvPr/>
              </p:nvGrpSpPr>
              <p:grpSpPr>
                <a:xfrm rot="-34983673" flipH="1" flipV="1">
                  <a:off x="1260" y="1615"/>
                  <a:ext cx="131" cy="88"/>
                  <a:chOff x="3120" y="2688"/>
                  <a:chExt cx="288" cy="192"/>
                </a:xfrm>
              </p:grpSpPr>
              <p:sp>
                <p:nvSpPr>
                  <p:cNvPr id="25761" name="Овал 25760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62" name="Прямое соединение 25761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63" name="Группа 25762"/>
                <p:cNvGrpSpPr/>
                <p:nvPr/>
              </p:nvGrpSpPr>
              <p:grpSpPr>
                <a:xfrm rot="-34983673" flipH="1" flipV="1">
                  <a:off x="1398" y="1635"/>
                  <a:ext cx="131" cy="87"/>
                  <a:chOff x="3120" y="2688"/>
                  <a:chExt cx="288" cy="192"/>
                </a:xfrm>
              </p:grpSpPr>
              <p:sp>
                <p:nvSpPr>
                  <p:cNvPr id="25764" name="Овал 25763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65" name="Прямое соединение 25764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66" name="Группа 25765"/>
                <p:cNvGrpSpPr/>
                <p:nvPr/>
              </p:nvGrpSpPr>
              <p:grpSpPr>
                <a:xfrm rot="-37935996" flipH="1" flipV="1">
                  <a:off x="1490" y="1641"/>
                  <a:ext cx="88" cy="64"/>
                  <a:chOff x="3120" y="2688"/>
                  <a:chExt cx="288" cy="192"/>
                </a:xfrm>
              </p:grpSpPr>
              <p:sp>
                <p:nvSpPr>
                  <p:cNvPr id="25767" name="Овал 25766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68" name="Прямое соединение 25767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69" name="Группа 25768"/>
                <p:cNvGrpSpPr/>
                <p:nvPr/>
              </p:nvGrpSpPr>
              <p:grpSpPr>
                <a:xfrm rot="-39076355" flipH="1" flipV="1">
                  <a:off x="1612" y="1649"/>
                  <a:ext cx="104" cy="73"/>
                  <a:chOff x="3120" y="2688"/>
                  <a:chExt cx="288" cy="192"/>
                </a:xfrm>
              </p:grpSpPr>
              <p:sp>
                <p:nvSpPr>
                  <p:cNvPr id="25770" name="Овал 25769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71" name="Прямое соединение 25770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72" name="Группа 25771"/>
                <p:cNvGrpSpPr/>
                <p:nvPr/>
              </p:nvGrpSpPr>
              <p:grpSpPr>
                <a:xfrm rot="-35627406" flipV="1">
                  <a:off x="1462" y="1544"/>
                  <a:ext cx="130" cy="87"/>
                  <a:chOff x="3120" y="2688"/>
                  <a:chExt cx="288" cy="192"/>
                </a:xfrm>
              </p:grpSpPr>
              <p:sp>
                <p:nvSpPr>
                  <p:cNvPr id="25773" name="Овал 2577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74" name="Прямое соединение 2577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75" name="Группа 25774"/>
                <p:cNvGrpSpPr/>
                <p:nvPr/>
              </p:nvGrpSpPr>
              <p:grpSpPr>
                <a:xfrm rot="-36847621" flipH="1" flipV="1">
                  <a:off x="1564" y="1674"/>
                  <a:ext cx="88" cy="65"/>
                  <a:chOff x="3120" y="2688"/>
                  <a:chExt cx="288" cy="192"/>
                </a:xfrm>
              </p:grpSpPr>
              <p:sp>
                <p:nvSpPr>
                  <p:cNvPr id="25776" name="Овал 25775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77" name="Прямое соединение 25776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5778" name="Группа 25777"/>
                <p:cNvGrpSpPr/>
                <p:nvPr/>
              </p:nvGrpSpPr>
              <p:grpSpPr>
                <a:xfrm rot="-34983673" flipH="1" flipV="1">
                  <a:off x="1094" y="1544"/>
                  <a:ext cx="173" cy="110"/>
                  <a:chOff x="3120" y="2688"/>
                  <a:chExt cx="288" cy="192"/>
                </a:xfrm>
              </p:grpSpPr>
              <p:sp>
                <p:nvSpPr>
                  <p:cNvPr id="25779" name="Овал 2577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80" name="Прямое соединение 2577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5781" name="Полилиния 25780"/>
                <p:cNvSpPr/>
                <p:nvPr/>
              </p:nvSpPr>
              <p:spPr>
                <a:xfrm rot="-45783673" flipV="1">
                  <a:off x="902" y="1284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25782" name="Группа 25781"/>
                <p:cNvGrpSpPr/>
                <p:nvPr/>
              </p:nvGrpSpPr>
              <p:grpSpPr>
                <a:xfrm rot="-35977449" flipH="1" flipV="1">
                  <a:off x="907" y="1591"/>
                  <a:ext cx="206" cy="142"/>
                  <a:chOff x="3120" y="2688"/>
                  <a:chExt cx="288" cy="192"/>
                </a:xfrm>
              </p:grpSpPr>
              <p:sp>
                <p:nvSpPr>
                  <p:cNvPr id="25783" name="Овал 2578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25784" name="Прямое соединение 2578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25797" name="Полилиния 25796"/>
            <p:cNvSpPr/>
            <p:nvPr/>
          </p:nvSpPr>
          <p:spPr>
            <a:xfrm>
              <a:off x="893" y="2886"/>
              <a:ext cx="898" cy="136"/>
            </a:xfrm>
            <a:custGeom>
              <a:avLst/>
              <a:gdLst/>
              <a:ahLst/>
              <a:cxnLst/>
              <a:pathLst>
                <a:path w="898" h="136">
                  <a:moveTo>
                    <a:pt x="0" y="128"/>
                  </a:moveTo>
                  <a:cubicBezTo>
                    <a:pt x="8" y="121"/>
                    <a:pt x="33" y="102"/>
                    <a:pt x="55" y="88"/>
                  </a:cubicBezTo>
                  <a:cubicBezTo>
                    <a:pt x="77" y="74"/>
                    <a:pt x="89" y="59"/>
                    <a:pt x="133" y="46"/>
                  </a:cubicBezTo>
                  <a:cubicBezTo>
                    <a:pt x="176" y="33"/>
                    <a:pt x="259" y="17"/>
                    <a:pt x="318" y="9"/>
                  </a:cubicBezTo>
                  <a:cubicBezTo>
                    <a:pt x="376" y="2"/>
                    <a:pt x="424" y="0"/>
                    <a:pt x="483" y="1"/>
                  </a:cubicBezTo>
                  <a:cubicBezTo>
                    <a:pt x="542" y="2"/>
                    <a:pt x="615" y="5"/>
                    <a:pt x="672" y="15"/>
                  </a:cubicBezTo>
                  <a:cubicBezTo>
                    <a:pt x="730" y="25"/>
                    <a:pt x="796" y="45"/>
                    <a:pt x="832" y="60"/>
                  </a:cubicBezTo>
                  <a:cubicBezTo>
                    <a:pt x="867" y="75"/>
                    <a:pt x="877" y="93"/>
                    <a:pt x="887" y="105"/>
                  </a:cubicBezTo>
                  <a:cubicBezTo>
                    <a:pt x="898" y="117"/>
                    <a:pt x="895" y="129"/>
                    <a:pt x="897" y="136"/>
                  </a:cubicBezTo>
                </a:path>
              </a:pathLst>
            </a:custGeom>
            <a:gradFill rotWithShape="1">
              <a:gsLst>
                <a:gs pos="0">
                  <a:srgbClr val="00FFFF">
                    <a:alpha val="80000"/>
                  </a:srgbClr>
                </a:gs>
                <a:gs pos="100000">
                  <a:srgbClr val="00FFFF">
                    <a:gamma/>
                    <a:tint val="4706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25798" name="Группа 25797"/>
          <p:cNvGrpSpPr/>
          <p:nvPr/>
        </p:nvGrpSpPr>
        <p:grpSpPr>
          <a:xfrm>
            <a:off x="179388" y="1844675"/>
            <a:ext cx="2349500" cy="669925"/>
            <a:chOff x="3560" y="3203"/>
            <a:chExt cx="1632" cy="795"/>
          </a:xfrm>
        </p:grpSpPr>
        <p:grpSp>
          <p:nvGrpSpPr>
            <p:cNvPr id="25799" name="Группа 25798"/>
            <p:cNvGrpSpPr/>
            <p:nvPr/>
          </p:nvGrpSpPr>
          <p:grpSpPr>
            <a:xfrm>
              <a:off x="3560" y="3203"/>
              <a:ext cx="1632" cy="795"/>
              <a:chOff x="96" y="3093"/>
              <a:chExt cx="1632" cy="795"/>
            </a:xfrm>
          </p:grpSpPr>
          <p:sp>
            <p:nvSpPr>
              <p:cNvPr id="25800" name="Полилиния 25799"/>
              <p:cNvSpPr/>
              <p:nvPr/>
            </p:nvSpPr>
            <p:spPr>
              <a:xfrm>
                <a:off x="96" y="3342"/>
                <a:ext cx="1632" cy="546"/>
              </a:xfrm>
              <a:custGeom>
                <a:avLst/>
                <a:gdLst/>
                <a:ahLst/>
                <a:cxnLst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33CCCC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5801" name="Овал 25800"/>
              <p:cNvSpPr/>
              <p:nvPr/>
            </p:nvSpPr>
            <p:spPr>
              <a:xfrm>
                <a:off x="96" y="3093"/>
                <a:ext cx="1632" cy="5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pic>
            <p:nvPicPr>
              <p:cNvPr id="25802" name="Изображение 25801" descr="uz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" y="3662"/>
                <a:ext cx="1042" cy="1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5803" name="Полилиния 25802"/>
            <p:cNvSpPr/>
            <p:nvPr/>
          </p:nvSpPr>
          <p:spPr>
            <a:xfrm>
              <a:off x="3742" y="3475"/>
              <a:ext cx="1297" cy="145"/>
            </a:xfrm>
            <a:custGeom>
              <a:avLst/>
              <a:gdLst/>
              <a:ahLst/>
              <a:cxnLst/>
              <a:pathLst>
                <a:path w="1297" h="145">
                  <a:moveTo>
                    <a:pt x="0" y="145"/>
                  </a:moveTo>
                  <a:cubicBezTo>
                    <a:pt x="4" y="137"/>
                    <a:pt x="3" y="110"/>
                    <a:pt x="27" y="94"/>
                  </a:cubicBezTo>
                  <a:cubicBezTo>
                    <a:pt x="51" y="78"/>
                    <a:pt x="78" y="63"/>
                    <a:pt x="144" y="49"/>
                  </a:cubicBezTo>
                  <a:cubicBezTo>
                    <a:pt x="210" y="35"/>
                    <a:pt x="335" y="18"/>
                    <a:pt x="423" y="10"/>
                  </a:cubicBezTo>
                  <a:cubicBezTo>
                    <a:pt x="511" y="2"/>
                    <a:pt x="583" y="0"/>
                    <a:pt x="672" y="1"/>
                  </a:cubicBezTo>
                  <a:cubicBezTo>
                    <a:pt x="761" y="2"/>
                    <a:pt x="870" y="5"/>
                    <a:pt x="957" y="16"/>
                  </a:cubicBezTo>
                  <a:cubicBezTo>
                    <a:pt x="1044" y="27"/>
                    <a:pt x="1143" y="48"/>
                    <a:pt x="1197" y="64"/>
                  </a:cubicBezTo>
                  <a:cubicBezTo>
                    <a:pt x="1251" y="80"/>
                    <a:pt x="1265" y="99"/>
                    <a:pt x="1281" y="112"/>
                  </a:cubicBezTo>
                  <a:cubicBezTo>
                    <a:pt x="1297" y="125"/>
                    <a:pt x="1293" y="138"/>
                    <a:pt x="1296" y="145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06"/>
                    <a:invGamma/>
                    <a:alpha val="10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25805" name="Изображение 25804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806" name="Прямоугольник 25805"/>
          <p:cNvSpPr/>
          <p:nvPr/>
        </p:nvSpPr>
        <p:spPr>
          <a:xfrm>
            <a:off x="2771775" y="476250"/>
            <a:ext cx="1873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07" name="Прямоугольник 25806"/>
          <p:cNvSpPr/>
          <p:nvPr/>
        </p:nvSpPr>
        <p:spPr>
          <a:xfrm>
            <a:off x="2987675" y="1700213"/>
            <a:ext cx="15128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08" name="Правая фигурная скобка 25807"/>
          <p:cNvSpPr/>
          <p:nvPr/>
        </p:nvSpPr>
        <p:spPr>
          <a:xfrm>
            <a:off x="4787900" y="404813"/>
            <a:ext cx="439738" cy="1851025"/>
          </a:xfrm>
          <a:prstGeom prst="rightBrace">
            <a:avLst>
              <a:gd name="adj1" fmla="val 35078"/>
              <a:gd name="adj2" fmla="val 50000"/>
            </a:avLst>
          </a:prstGeom>
          <a:noFill/>
          <a:ln w="4127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5809" name="Прямоугольник 25808"/>
          <p:cNvSpPr/>
          <p:nvPr/>
        </p:nvSpPr>
        <p:spPr>
          <a:xfrm>
            <a:off x="5580063" y="981075"/>
            <a:ext cx="19446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+ 8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10" name="Пятно 1 25809"/>
          <p:cNvSpPr/>
          <p:nvPr/>
        </p:nvSpPr>
        <p:spPr>
          <a:xfrm>
            <a:off x="7847013" y="0"/>
            <a:ext cx="1296987" cy="1130300"/>
          </a:xfrm>
          <a:prstGeom prst="irregularSeal1">
            <a:avLst/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1(б)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813" name="Группа 25812"/>
          <p:cNvGrpSpPr/>
          <p:nvPr/>
        </p:nvGrpSpPr>
        <p:grpSpPr>
          <a:xfrm>
            <a:off x="900113" y="3860800"/>
            <a:ext cx="5545137" cy="935038"/>
            <a:chOff x="567" y="2432"/>
            <a:chExt cx="3493" cy="589"/>
          </a:xfrm>
        </p:grpSpPr>
        <p:sp>
          <p:nvSpPr>
            <p:cNvPr id="25811" name="Прямоугольник 25810"/>
            <p:cNvSpPr/>
            <p:nvPr/>
          </p:nvSpPr>
          <p:spPr>
            <a:xfrm>
              <a:off x="567" y="2432"/>
              <a:ext cx="3493" cy="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(12 + 8)   15 = ...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812" name="Овал 25811"/>
            <p:cNvSpPr/>
            <p:nvPr/>
          </p:nvSpPr>
          <p:spPr>
            <a:xfrm>
              <a:off x="2426" y="2659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5814" name="24-конечная звезда 25813"/>
          <p:cNvSpPr/>
          <p:nvPr/>
        </p:nvSpPr>
        <p:spPr>
          <a:xfrm>
            <a:off x="2195513" y="5300663"/>
            <a:ext cx="4032250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6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300 </a:t>
            </a:r>
            <a:r>
              <a:rPr sz="6000" b="1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руб</a:t>
            </a:r>
            <a:endParaRPr sz="60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0" grpId="0" animBg="1"/>
      <p:bldP spid="258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10" name="Группа 43009"/>
          <p:cNvGrpSpPr/>
          <p:nvPr/>
        </p:nvGrpSpPr>
        <p:grpSpPr>
          <a:xfrm>
            <a:off x="395288" y="333375"/>
            <a:ext cx="1584325" cy="1050925"/>
            <a:chOff x="884" y="2886"/>
            <a:chExt cx="998" cy="662"/>
          </a:xfrm>
        </p:grpSpPr>
        <p:grpSp>
          <p:nvGrpSpPr>
            <p:cNvPr id="43011" name="Группа 43010"/>
            <p:cNvGrpSpPr/>
            <p:nvPr/>
          </p:nvGrpSpPr>
          <p:grpSpPr>
            <a:xfrm>
              <a:off x="884" y="2976"/>
              <a:ext cx="998" cy="572"/>
              <a:chOff x="656" y="1050"/>
              <a:chExt cx="1456" cy="966"/>
            </a:xfrm>
          </p:grpSpPr>
          <p:sp>
            <p:nvSpPr>
              <p:cNvPr id="43012" name="Полилиния 43011"/>
              <p:cNvSpPr/>
              <p:nvPr/>
            </p:nvSpPr>
            <p:spPr>
              <a:xfrm>
                <a:off x="656" y="1050"/>
                <a:ext cx="1317" cy="966"/>
              </a:xfrm>
              <a:custGeom>
                <a:avLst/>
                <a:gdLst/>
                <a:ahLst/>
                <a:cxnLst/>
                <a:pathLst>
                  <a:path w="1317" h="966">
                    <a:moveTo>
                      <a:pt x="19" y="129"/>
                    </a:moveTo>
                    <a:cubicBezTo>
                      <a:pt x="38" y="220"/>
                      <a:pt x="89" y="474"/>
                      <a:pt x="134" y="594"/>
                    </a:cubicBezTo>
                    <a:cubicBezTo>
                      <a:pt x="179" y="714"/>
                      <a:pt x="240" y="795"/>
                      <a:pt x="290" y="851"/>
                    </a:cubicBezTo>
                    <a:cubicBezTo>
                      <a:pt x="340" y="907"/>
                      <a:pt x="362" y="917"/>
                      <a:pt x="434" y="930"/>
                    </a:cubicBezTo>
                    <a:cubicBezTo>
                      <a:pt x="506" y="943"/>
                      <a:pt x="632" y="931"/>
                      <a:pt x="723" y="930"/>
                    </a:cubicBezTo>
                    <a:cubicBezTo>
                      <a:pt x="813" y="929"/>
                      <a:pt x="899" y="966"/>
                      <a:pt x="975" y="923"/>
                    </a:cubicBezTo>
                    <a:cubicBezTo>
                      <a:pt x="1051" y="880"/>
                      <a:pt x="1131" y="761"/>
                      <a:pt x="1179" y="673"/>
                    </a:cubicBezTo>
                    <a:cubicBezTo>
                      <a:pt x="1227" y="585"/>
                      <a:pt x="1241" y="499"/>
                      <a:pt x="1263" y="397"/>
                    </a:cubicBezTo>
                    <a:cubicBezTo>
                      <a:pt x="1285" y="294"/>
                      <a:pt x="1305" y="108"/>
                      <a:pt x="1311" y="54"/>
                    </a:cubicBezTo>
                    <a:cubicBezTo>
                      <a:pt x="1317" y="0"/>
                      <a:pt x="1305" y="66"/>
                      <a:pt x="1297" y="75"/>
                    </a:cubicBezTo>
                    <a:cubicBezTo>
                      <a:pt x="1289" y="84"/>
                      <a:pt x="1288" y="94"/>
                      <a:pt x="1261" y="105"/>
                    </a:cubicBezTo>
                    <a:cubicBezTo>
                      <a:pt x="1234" y="116"/>
                      <a:pt x="1203" y="128"/>
                      <a:pt x="1135" y="141"/>
                    </a:cubicBezTo>
                    <a:cubicBezTo>
                      <a:pt x="1067" y="154"/>
                      <a:pt x="949" y="176"/>
                      <a:pt x="853" y="183"/>
                    </a:cubicBezTo>
                    <a:cubicBezTo>
                      <a:pt x="757" y="190"/>
                      <a:pt x="661" y="189"/>
                      <a:pt x="559" y="183"/>
                    </a:cubicBezTo>
                    <a:cubicBezTo>
                      <a:pt x="457" y="177"/>
                      <a:pt x="318" y="159"/>
                      <a:pt x="241" y="147"/>
                    </a:cubicBezTo>
                    <a:cubicBezTo>
                      <a:pt x="164" y="135"/>
                      <a:pt x="131" y="121"/>
                      <a:pt x="97" y="111"/>
                    </a:cubicBezTo>
                    <a:cubicBezTo>
                      <a:pt x="63" y="101"/>
                      <a:pt x="50" y="98"/>
                      <a:pt x="37" y="87"/>
                    </a:cubicBezTo>
                    <a:cubicBezTo>
                      <a:pt x="24" y="76"/>
                      <a:pt x="22" y="38"/>
                      <a:pt x="19" y="45"/>
                    </a:cubicBezTo>
                    <a:cubicBezTo>
                      <a:pt x="16" y="52"/>
                      <a:pt x="0" y="38"/>
                      <a:pt x="19" y="1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alpha val="100000"/>
                    </a:srgbClr>
                  </a:gs>
                  <a:gs pos="5000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3013" name="Группа 43012"/>
              <p:cNvGrpSpPr/>
              <p:nvPr/>
            </p:nvGrpSpPr>
            <p:grpSpPr>
              <a:xfrm>
                <a:off x="902" y="1197"/>
                <a:ext cx="1210" cy="679"/>
                <a:chOff x="902" y="1197"/>
                <a:chExt cx="1210" cy="679"/>
              </a:xfrm>
            </p:grpSpPr>
            <p:sp>
              <p:nvSpPr>
                <p:cNvPr id="43014" name="Полилиния 43013"/>
                <p:cNvSpPr/>
                <p:nvPr/>
              </p:nvSpPr>
              <p:spPr>
                <a:xfrm rot="850600">
                  <a:off x="1757" y="1197"/>
                  <a:ext cx="355" cy="671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3015" name="Полилиния 43014"/>
                <p:cNvSpPr/>
                <p:nvPr/>
              </p:nvSpPr>
              <p:spPr>
                <a:xfrm rot="-54387755" flipH="1">
                  <a:off x="1283" y="1406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3016" name="Полилиния 43015"/>
                <p:cNvSpPr/>
                <p:nvPr/>
              </p:nvSpPr>
              <p:spPr>
                <a:xfrm rot="-50372812" flipH="1">
                  <a:off x="1152" y="1603"/>
                  <a:ext cx="328" cy="217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3017" name="Полилиния 43016"/>
                <p:cNvSpPr/>
                <p:nvPr/>
              </p:nvSpPr>
              <p:spPr>
                <a:xfrm rot="-34983673" flipV="1">
                  <a:off x="1056" y="1324"/>
                  <a:ext cx="500" cy="529"/>
                </a:xfrm>
                <a:custGeom>
                  <a:avLst/>
                  <a:gdLst/>
                  <a:ahLst/>
                  <a:cxnLst/>
                  <a:pathLst>
                    <a:path w="1104" h="1160">
                      <a:moveTo>
                        <a:pt x="1104" y="0"/>
                      </a:moveTo>
                      <a:cubicBezTo>
                        <a:pt x="980" y="16"/>
                        <a:pt x="856" y="32"/>
                        <a:pt x="768" y="96"/>
                      </a:cubicBezTo>
                      <a:cubicBezTo>
                        <a:pt x="680" y="160"/>
                        <a:pt x="640" y="264"/>
                        <a:pt x="576" y="384"/>
                      </a:cubicBezTo>
                      <a:cubicBezTo>
                        <a:pt x="512" y="504"/>
                        <a:pt x="448" y="696"/>
                        <a:pt x="384" y="816"/>
                      </a:cubicBezTo>
                      <a:cubicBezTo>
                        <a:pt x="320" y="936"/>
                        <a:pt x="256" y="1048"/>
                        <a:pt x="192" y="1104"/>
                      </a:cubicBezTo>
                      <a:cubicBezTo>
                        <a:pt x="128" y="1160"/>
                        <a:pt x="64" y="1156"/>
                        <a:pt x="0" y="115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43018" name="Группа 43017"/>
                <p:cNvGrpSpPr/>
                <p:nvPr/>
              </p:nvGrpSpPr>
              <p:grpSpPr>
                <a:xfrm rot="-34983673" flipV="1">
                  <a:off x="1249" y="1476"/>
                  <a:ext cx="131" cy="88"/>
                  <a:chOff x="3120" y="2688"/>
                  <a:chExt cx="288" cy="192"/>
                </a:xfrm>
              </p:grpSpPr>
              <p:sp>
                <p:nvSpPr>
                  <p:cNvPr id="43019" name="Овал 4301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20" name="Прямое соединение 4301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21" name="Группа 43020"/>
                <p:cNvGrpSpPr/>
                <p:nvPr/>
              </p:nvGrpSpPr>
              <p:grpSpPr>
                <a:xfrm rot="-36497644" flipV="1">
                  <a:off x="1132" y="1375"/>
                  <a:ext cx="146" cy="104"/>
                  <a:chOff x="3120" y="2688"/>
                  <a:chExt cx="288" cy="192"/>
                </a:xfrm>
              </p:grpSpPr>
              <p:sp>
                <p:nvSpPr>
                  <p:cNvPr id="43022" name="Овал 43021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23" name="Прямое соединение 43022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24" name="Группа 43023"/>
                <p:cNvGrpSpPr/>
                <p:nvPr/>
              </p:nvGrpSpPr>
              <p:grpSpPr>
                <a:xfrm rot="-35627406" flipV="1">
                  <a:off x="1568" y="1581"/>
                  <a:ext cx="87" cy="66"/>
                  <a:chOff x="3120" y="2688"/>
                  <a:chExt cx="288" cy="192"/>
                </a:xfrm>
              </p:grpSpPr>
              <p:sp>
                <p:nvSpPr>
                  <p:cNvPr id="43025" name="Овал 43024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26" name="Прямое соединение 43025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27" name="Группа 43026"/>
                <p:cNvGrpSpPr/>
                <p:nvPr/>
              </p:nvGrpSpPr>
              <p:grpSpPr>
                <a:xfrm rot="-34983673" flipV="1">
                  <a:off x="1630" y="1615"/>
                  <a:ext cx="87" cy="66"/>
                  <a:chOff x="3120" y="2688"/>
                  <a:chExt cx="288" cy="192"/>
                </a:xfrm>
              </p:grpSpPr>
              <p:sp>
                <p:nvSpPr>
                  <p:cNvPr id="43028" name="Овал 43027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29" name="Прямое соединение 43028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30" name="Группа 43029"/>
                <p:cNvGrpSpPr/>
                <p:nvPr/>
              </p:nvGrpSpPr>
              <p:grpSpPr>
                <a:xfrm rot="-34983673" flipH="1" flipV="1">
                  <a:off x="1260" y="1615"/>
                  <a:ext cx="131" cy="88"/>
                  <a:chOff x="3120" y="2688"/>
                  <a:chExt cx="288" cy="192"/>
                </a:xfrm>
              </p:grpSpPr>
              <p:sp>
                <p:nvSpPr>
                  <p:cNvPr id="43031" name="Овал 43030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32" name="Прямое соединение 43031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33" name="Группа 43032"/>
                <p:cNvGrpSpPr/>
                <p:nvPr/>
              </p:nvGrpSpPr>
              <p:grpSpPr>
                <a:xfrm rot="-34983673" flipH="1" flipV="1">
                  <a:off x="1398" y="1635"/>
                  <a:ext cx="131" cy="87"/>
                  <a:chOff x="3120" y="2688"/>
                  <a:chExt cx="288" cy="192"/>
                </a:xfrm>
              </p:grpSpPr>
              <p:sp>
                <p:nvSpPr>
                  <p:cNvPr id="43034" name="Овал 43033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35" name="Прямое соединение 43034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36" name="Группа 43035"/>
                <p:cNvGrpSpPr/>
                <p:nvPr/>
              </p:nvGrpSpPr>
              <p:grpSpPr>
                <a:xfrm rot="-37935996" flipH="1" flipV="1">
                  <a:off x="1490" y="1641"/>
                  <a:ext cx="88" cy="64"/>
                  <a:chOff x="3120" y="2688"/>
                  <a:chExt cx="288" cy="192"/>
                </a:xfrm>
              </p:grpSpPr>
              <p:sp>
                <p:nvSpPr>
                  <p:cNvPr id="43037" name="Овал 43036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38" name="Прямое соединение 43037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39" name="Группа 43038"/>
                <p:cNvGrpSpPr/>
                <p:nvPr/>
              </p:nvGrpSpPr>
              <p:grpSpPr>
                <a:xfrm rot="-39076355" flipH="1" flipV="1">
                  <a:off x="1612" y="1649"/>
                  <a:ext cx="104" cy="73"/>
                  <a:chOff x="3120" y="2688"/>
                  <a:chExt cx="288" cy="192"/>
                </a:xfrm>
              </p:grpSpPr>
              <p:sp>
                <p:nvSpPr>
                  <p:cNvPr id="43040" name="Овал 43039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41" name="Прямое соединение 43040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42" name="Группа 43041"/>
                <p:cNvGrpSpPr/>
                <p:nvPr/>
              </p:nvGrpSpPr>
              <p:grpSpPr>
                <a:xfrm rot="-35627406" flipV="1">
                  <a:off x="1462" y="1544"/>
                  <a:ext cx="130" cy="87"/>
                  <a:chOff x="3120" y="2688"/>
                  <a:chExt cx="288" cy="192"/>
                </a:xfrm>
              </p:grpSpPr>
              <p:sp>
                <p:nvSpPr>
                  <p:cNvPr id="43043" name="Овал 4304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44" name="Прямое соединение 4304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45" name="Группа 43044"/>
                <p:cNvGrpSpPr/>
                <p:nvPr/>
              </p:nvGrpSpPr>
              <p:grpSpPr>
                <a:xfrm rot="-36847621" flipH="1" flipV="1">
                  <a:off x="1564" y="1674"/>
                  <a:ext cx="88" cy="65"/>
                  <a:chOff x="3120" y="2688"/>
                  <a:chExt cx="288" cy="192"/>
                </a:xfrm>
              </p:grpSpPr>
              <p:sp>
                <p:nvSpPr>
                  <p:cNvPr id="43046" name="Овал 43045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47" name="Прямое соединение 43046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3048" name="Группа 43047"/>
                <p:cNvGrpSpPr/>
                <p:nvPr/>
              </p:nvGrpSpPr>
              <p:grpSpPr>
                <a:xfrm rot="-34983673" flipH="1" flipV="1">
                  <a:off x="1094" y="1544"/>
                  <a:ext cx="173" cy="110"/>
                  <a:chOff x="3120" y="2688"/>
                  <a:chExt cx="288" cy="192"/>
                </a:xfrm>
              </p:grpSpPr>
              <p:sp>
                <p:nvSpPr>
                  <p:cNvPr id="43049" name="Овал 4304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50" name="Прямое соединение 4304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3051" name="Полилиния 43050"/>
                <p:cNvSpPr/>
                <p:nvPr/>
              </p:nvSpPr>
              <p:spPr>
                <a:xfrm rot="-45783673" flipV="1">
                  <a:off x="902" y="1284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43052" name="Группа 43051"/>
                <p:cNvGrpSpPr/>
                <p:nvPr/>
              </p:nvGrpSpPr>
              <p:grpSpPr>
                <a:xfrm rot="-35977449" flipH="1" flipV="1">
                  <a:off x="907" y="1591"/>
                  <a:ext cx="206" cy="142"/>
                  <a:chOff x="3120" y="2688"/>
                  <a:chExt cx="288" cy="192"/>
                </a:xfrm>
              </p:grpSpPr>
              <p:sp>
                <p:nvSpPr>
                  <p:cNvPr id="43053" name="Овал 4305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3054" name="Прямое соединение 4305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43055" name="Полилиния 43054"/>
            <p:cNvSpPr/>
            <p:nvPr/>
          </p:nvSpPr>
          <p:spPr>
            <a:xfrm>
              <a:off x="893" y="2886"/>
              <a:ext cx="898" cy="136"/>
            </a:xfrm>
            <a:custGeom>
              <a:avLst/>
              <a:gdLst/>
              <a:ahLst/>
              <a:cxnLst/>
              <a:pathLst>
                <a:path w="898" h="136">
                  <a:moveTo>
                    <a:pt x="0" y="128"/>
                  </a:moveTo>
                  <a:cubicBezTo>
                    <a:pt x="8" y="121"/>
                    <a:pt x="33" y="102"/>
                    <a:pt x="55" y="88"/>
                  </a:cubicBezTo>
                  <a:cubicBezTo>
                    <a:pt x="77" y="74"/>
                    <a:pt x="89" y="59"/>
                    <a:pt x="133" y="46"/>
                  </a:cubicBezTo>
                  <a:cubicBezTo>
                    <a:pt x="176" y="33"/>
                    <a:pt x="259" y="17"/>
                    <a:pt x="318" y="9"/>
                  </a:cubicBezTo>
                  <a:cubicBezTo>
                    <a:pt x="376" y="2"/>
                    <a:pt x="424" y="0"/>
                    <a:pt x="483" y="1"/>
                  </a:cubicBezTo>
                  <a:cubicBezTo>
                    <a:pt x="542" y="2"/>
                    <a:pt x="615" y="5"/>
                    <a:pt x="672" y="15"/>
                  </a:cubicBezTo>
                  <a:cubicBezTo>
                    <a:pt x="730" y="25"/>
                    <a:pt x="796" y="45"/>
                    <a:pt x="832" y="60"/>
                  </a:cubicBezTo>
                  <a:cubicBezTo>
                    <a:pt x="867" y="75"/>
                    <a:pt x="877" y="93"/>
                    <a:pt x="887" y="105"/>
                  </a:cubicBezTo>
                  <a:cubicBezTo>
                    <a:pt x="898" y="117"/>
                    <a:pt x="895" y="129"/>
                    <a:pt x="897" y="136"/>
                  </a:cubicBezTo>
                </a:path>
              </a:pathLst>
            </a:custGeom>
            <a:gradFill rotWithShape="1">
              <a:gsLst>
                <a:gs pos="0">
                  <a:srgbClr val="00FFFF">
                    <a:alpha val="80000"/>
                  </a:srgbClr>
                </a:gs>
                <a:gs pos="100000">
                  <a:srgbClr val="00FFFF">
                    <a:gamma/>
                    <a:tint val="4706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3056" name="Группа 43055"/>
          <p:cNvGrpSpPr/>
          <p:nvPr/>
        </p:nvGrpSpPr>
        <p:grpSpPr>
          <a:xfrm>
            <a:off x="179388" y="1844675"/>
            <a:ext cx="2349500" cy="669925"/>
            <a:chOff x="3560" y="3203"/>
            <a:chExt cx="1632" cy="795"/>
          </a:xfrm>
        </p:grpSpPr>
        <p:grpSp>
          <p:nvGrpSpPr>
            <p:cNvPr id="43057" name="Группа 43056"/>
            <p:cNvGrpSpPr/>
            <p:nvPr/>
          </p:nvGrpSpPr>
          <p:grpSpPr>
            <a:xfrm>
              <a:off x="3560" y="3203"/>
              <a:ext cx="1632" cy="795"/>
              <a:chOff x="96" y="3093"/>
              <a:chExt cx="1632" cy="795"/>
            </a:xfrm>
          </p:grpSpPr>
          <p:sp>
            <p:nvSpPr>
              <p:cNvPr id="43058" name="Полилиния 43057"/>
              <p:cNvSpPr/>
              <p:nvPr/>
            </p:nvSpPr>
            <p:spPr>
              <a:xfrm>
                <a:off x="96" y="3342"/>
                <a:ext cx="1632" cy="546"/>
              </a:xfrm>
              <a:custGeom>
                <a:avLst/>
                <a:gdLst/>
                <a:ahLst/>
                <a:cxnLst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33CCCC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43059" name="Овал 43058"/>
              <p:cNvSpPr/>
              <p:nvPr/>
            </p:nvSpPr>
            <p:spPr>
              <a:xfrm>
                <a:off x="96" y="3093"/>
                <a:ext cx="1632" cy="5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pic>
            <p:nvPicPr>
              <p:cNvPr id="43060" name="Изображение 43059" descr="uz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" y="3662"/>
                <a:ext cx="1042" cy="1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3061" name="Полилиния 43060"/>
            <p:cNvSpPr/>
            <p:nvPr/>
          </p:nvSpPr>
          <p:spPr>
            <a:xfrm>
              <a:off x="3742" y="3475"/>
              <a:ext cx="1297" cy="145"/>
            </a:xfrm>
            <a:custGeom>
              <a:avLst/>
              <a:gdLst/>
              <a:ahLst/>
              <a:cxnLst/>
              <a:pathLst>
                <a:path w="1297" h="145">
                  <a:moveTo>
                    <a:pt x="0" y="145"/>
                  </a:moveTo>
                  <a:cubicBezTo>
                    <a:pt x="4" y="137"/>
                    <a:pt x="3" y="110"/>
                    <a:pt x="27" y="94"/>
                  </a:cubicBezTo>
                  <a:cubicBezTo>
                    <a:pt x="51" y="78"/>
                    <a:pt x="78" y="63"/>
                    <a:pt x="144" y="49"/>
                  </a:cubicBezTo>
                  <a:cubicBezTo>
                    <a:pt x="210" y="35"/>
                    <a:pt x="335" y="18"/>
                    <a:pt x="423" y="10"/>
                  </a:cubicBezTo>
                  <a:cubicBezTo>
                    <a:pt x="511" y="2"/>
                    <a:pt x="583" y="0"/>
                    <a:pt x="672" y="1"/>
                  </a:cubicBezTo>
                  <a:cubicBezTo>
                    <a:pt x="761" y="2"/>
                    <a:pt x="870" y="5"/>
                    <a:pt x="957" y="16"/>
                  </a:cubicBezTo>
                  <a:cubicBezTo>
                    <a:pt x="1044" y="27"/>
                    <a:pt x="1143" y="48"/>
                    <a:pt x="1197" y="64"/>
                  </a:cubicBezTo>
                  <a:cubicBezTo>
                    <a:pt x="1251" y="80"/>
                    <a:pt x="1265" y="99"/>
                    <a:pt x="1281" y="112"/>
                  </a:cubicBezTo>
                  <a:cubicBezTo>
                    <a:pt x="1297" y="125"/>
                    <a:pt x="1293" y="138"/>
                    <a:pt x="1296" y="145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06"/>
                    <a:invGamma/>
                    <a:alpha val="10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43062" name="Изображение 43061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63" name="Прямоугольник 43062"/>
          <p:cNvSpPr/>
          <p:nvPr/>
        </p:nvSpPr>
        <p:spPr>
          <a:xfrm>
            <a:off x="2555875" y="476250"/>
            <a:ext cx="1873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64" name="Прямоугольник 43063"/>
          <p:cNvSpPr/>
          <p:nvPr/>
        </p:nvSpPr>
        <p:spPr>
          <a:xfrm>
            <a:off x="2555875" y="1557338"/>
            <a:ext cx="15128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65" name="Пятно 1 43064"/>
          <p:cNvSpPr/>
          <p:nvPr/>
        </p:nvSpPr>
        <p:spPr>
          <a:xfrm>
            <a:off x="7847013" y="0"/>
            <a:ext cx="1296987" cy="1130300"/>
          </a:xfrm>
          <a:prstGeom prst="irregularSeal1">
            <a:avLst/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2(а)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6" name="24-конечная звезда 43065"/>
          <p:cNvSpPr/>
          <p:nvPr/>
        </p:nvSpPr>
        <p:spPr>
          <a:xfrm>
            <a:off x="2195513" y="5300663"/>
            <a:ext cx="4032250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6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На 60 </a:t>
            </a:r>
            <a:r>
              <a:rPr sz="6000" b="1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руб</a:t>
            </a:r>
            <a:endParaRPr sz="60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7" name="Скругленная прямоугольная выноска 43066"/>
          <p:cNvSpPr/>
          <p:nvPr/>
        </p:nvSpPr>
        <p:spPr>
          <a:xfrm>
            <a:off x="179388" y="2636838"/>
            <a:ext cx="7848600" cy="682625"/>
          </a:xfrm>
          <a:prstGeom prst="wedgeRoundRectCallout">
            <a:avLst>
              <a:gd name="adj1" fmla="val 48481"/>
              <a:gd name="adj2" fmla="val 232093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00FF"/>
                </a:solidFill>
                <a:latin typeface="Georgia" panose="02040502050405020303" pitchFamily="18" charset="0"/>
              </a:rPr>
              <a:t>Можно рассуждать иначе…</a:t>
            </a:r>
            <a:endParaRPr sz="32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43068" name="Текстовое поле 43067"/>
          <p:cNvSpPr txBox="1"/>
          <p:nvPr/>
        </p:nvSpPr>
        <p:spPr>
          <a:xfrm>
            <a:off x="8027988" y="2060575"/>
            <a:ext cx="692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8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8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9" name="Прямоугольник 43068"/>
          <p:cNvSpPr/>
          <p:nvPr/>
        </p:nvSpPr>
        <p:spPr>
          <a:xfrm>
            <a:off x="5292725" y="404813"/>
            <a:ext cx="7191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ru-RU" altLang="en-US" sz="36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70" name="Овал 43069"/>
          <p:cNvSpPr/>
          <p:nvPr/>
        </p:nvSpPr>
        <p:spPr>
          <a:xfrm>
            <a:off x="4932363" y="692150"/>
            <a:ext cx="1428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43071" name="Прямоугольник 43070"/>
          <p:cNvSpPr/>
          <p:nvPr/>
        </p:nvSpPr>
        <p:spPr>
          <a:xfrm>
            <a:off x="5292725" y="1484313"/>
            <a:ext cx="7191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ru-RU" altLang="en-US" sz="3600" b="1" i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72" name="Овал 43071"/>
          <p:cNvSpPr/>
          <p:nvPr/>
        </p:nvSpPr>
        <p:spPr>
          <a:xfrm>
            <a:off x="4932363" y="1771650"/>
            <a:ext cx="1428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43073" name="Группа 43072"/>
          <p:cNvGrpSpPr/>
          <p:nvPr/>
        </p:nvGrpSpPr>
        <p:grpSpPr>
          <a:xfrm>
            <a:off x="468313" y="3860800"/>
            <a:ext cx="6624637" cy="935038"/>
            <a:chOff x="295" y="2432"/>
            <a:chExt cx="4173" cy="589"/>
          </a:xfrm>
        </p:grpSpPr>
        <p:sp>
          <p:nvSpPr>
            <p:cNvPr id="43074" name="Прямоугольник 43073"/>
            <p:cNvSpPr/>
            <p:nvPr/>
          </p:nvSpPr>
          <p:spPr>
            <a:xfrm>
              <a:off x="295" y="2432"/>
              <a:ext cx="4173" cy="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12   15 - 8   15 = ...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075" name="Овал 43074"/>
            <p:cNvSpPr/>
            <p:nvPr/>
          </p:nvSpPr>
          <p:spPr>
            <a:xfrm>
              <a:off x="1020" y="2704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76" name="Овал 43075"/>
            <p:cNvSpPr/>
            <p:nvPr/>
          </p:nvSpPr>
          <p:spPr>
            <a:xfrm>
              <a:off x="2835" y="2659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5" grpId="0" animBg="1"/>
      <p:bldP spid="43066" grpId="0" animBg="1"/>
      <p:bldP spid="43067" grpId="0" animBg="1"/>
      <p:bldP spid="430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Группа 44033"/>
          <p:cNvGrpSpPr/>
          <p:nvPr/>
        </p:nvGrpSpPr>
        <p:grpSpPr>
          <a:xfrm>
            <a:off x="395288" y="333375"/>
            <a:ext cx="1584325" cy="1050925"/>
            <a:chOff x="884" y="2886"/>
            <a:chExt cx="998" cy="662"/>
          </a:xfrm>
        </p:grpSpPr>
        <p:grpSp>
          <p:nvGrpSpPr>
            <p:cNvPr id="44035" name="Группа 44034"/>
            <p:cNvGrpSpPr/>
            <p:nvPr/>
          </p:nvGrpSpPr>
          <p:grpSpPr>
            <a:xfrm>
              <a:off x="884" y="2976"/>
              <a:ext cx="998" cy="572"/>
              <a:chOff x="656" y="1050"/>
              <a:chExt cx="1456" cy="966"/>
            </a:xfrm>
          </p:grpSpPr>
          <p:sp>
            <p:nvSpPr>
              <p:cNvPr id="44036" name="Полилиния 44035"/>
              <p:cNvSpPr/>
              <p:nvPr/>
            </p:nvSpPr>
            <p:spPr>
              <a:xfrm>
                <a:off x="656" y="1050"/>
                <a:ext cx="1317" cy="966"/>
              </a:xfrm>
              <a:custGeom>
                <a:avLst/>
                <a:gdLst/>
                <a:ahLst/>
                <a:cxnLst/>
                <a:pathLst>
                  <a:path w="1317" h="966">
                    <a:moveTo>
                      <a:pt x="19" y="129"/>
                    </a:moveTo>
                    <a:cubicBezTo>
                      <a:pt x="38" y="220"/>
                      <a:pt x="89" y="474"/>
                      <a:pt x="134" y="594"/>
                    </a:cubicBezTo>
                    <a:cubicBezTo>
                      <a:pt x="179" y="714"/>
                      <a:pt x="240" y="795"/>
                      <a:pt x="290" y="851"/>
                    </a:cubicBezTo>
                    <a:cubicBezTo>
                      <a:pt x="340" y="907"/>
                      <a:pt x="362" y="917"/>
                      <a:pt x="434" y="930"/>
                    </a:cubicBezTo>
                    <a:cubicBezTo>
                      <a:pt x="506" y="943"/>
                      <a:pt x="632" y="931"/>
                      <a:pt x="723" y="930"/>
                    </a:cubicBezTo>
                    <a:cubicBezTo>
                      <a:pt x="813" y="929"/>
                      <a:pt x="899" y="966"/>
                      <a:pt x="975" y="923"/>
                    </a:cubicBezTo>
                    <a:cubicBezTo>
                      <a:pt x="1051" y="880"/>
                      <a:pt x="1131" y="761"/>
                      <a:pt x="1179" y="673"/>
                    </a:cubicBezTo>
                    <a:cubicBezTo>
                      <a:pt x="1227" y="585"/>
                      <a:pt x="1241" y="499"/>
                      <a:pt x="1263" y="397"/>
                    </a:cubicBezTo>
                    <a:cubicBezTo>
                      <a:pt x="1285" y="294"/>
                      <a:pt x="1305" y="108"/>
                      <a:pt x="1311" y="54"/>
                    </a:cubicBezTo>
                    <a:cubicBezTo>
                      <a:pt x="1317" y="0"/>
                      <a:pt x="1305" y="66"/>
                      <a:pt x="1297" y="75"/>
                    </a:cubicBezTo>
                    <a:cubicBezTo>
                      <a:pt x="1289" y="84"/>
                      <a:pt x="1288" y="94"/>
                      <a:pt x="1261" y="105"/>
                    </a:cubicBezTo>
                    <a:cubicBezTo>
                      <a:pt x="1234" y="116"/>
                      <a:pt x="1203" y="128"/>
                      <a:pt x="1135" y="141"/>
                    </a:cubicBezTo>
                    <a:cubicBezTo>
                      <a:pt x="1067" y="154"/>
                      <a:pt x="949" y="176"/>
                      <a:pt x="853" y="183"/>
                    </a:cubicBezTo>
                    <a:cubicBezTo>
                      <a:pt x="757" y="190"/>
                      <a:pt x="661" y="189"/>
                      <a:pt x="559" y="183"/>
                    </a:cubicBezTo>
                    <a:cubicBezTo>
                      <a:pt x="457" y="177"/>
                      <a:pt x="318" y="159"/>
                      <a:pt x="241" y="147"/>
                    </a:cubicBezTo>
                    <a:cubicBezTo>
                      <a:pt x="164" y="135"/>
                      <a:pt x="131" y="121"/>
                      <a:pt x="97" y="111"/>
                    </a:cubicBezTo>
                    <a:cubicBezTo>
                      <a:pt x="63" y="101"/>
                      <a:pt x="50" y="98"/>
                      <a:pt x="37" y="87"/>
                    </a:cubicBezTo>
                    <a:cubicBezTo>
                      <a:pt x="24" y="76"/>
                      <a:pt x="22" y="38"/>
                      <a:pt x="19" y="45"/>
                    </a:cubicBezTo>
                    <a:cubicBezTo>
                      <a:pt x="16" y="52"/>
                      <a:pt x="0" y="38"/>
                      <a:pt x="19" y="1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alpha val="100000"/>
                    </a:srgbClr>
                  </a:gs>
                  <a:gs pos="5000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4037" name="Группа 44036"/>
              <p:cNvGrpSpPr/>
              <p:nvPr/>
            </p:nvGrpSpPr>
            <p:grpSpPr>
              <a:xfrm>
                <a:off x="902" y="1197"/>
                <a:ext cx="1210" cy="679"/>
                <a:chOff x="902" y="1197"/>
                <a:chExt cx="1210" cy="679"/>
              </a:xfrm>
            </p:grpSpPr>
            <p:sp>
              <p:nvSpPr>
                <p:cNvPr id="44038" name="Полилиния 44037"/>
                <p:cNvSpPr/>
                <p:nvPr/>
              </p:nvSpPr>
              <p:spPr>
                <a:xfrm rot="850600">
                  <a:off x="1757" y="1197"/>
                  <a:ext cx="355" cy="671"/>
                </a:xfrm>
                <a:custGeom>
                  <a:avLst/>
                  <a:gdLst/>
                  <a:ahLst/>
                  <a:cxnLst/>
                  <a:pathLst>
                    <a:path w="377" h="623">
                      <a:moveTo>
                        <a:pt x="102" y="270"/>
                      </a:moveTo>
                      <a:cubicBezTo>
                        <a:pt x="102" y="262"/>
                        <a:pt x="101" y="259"/>
                        <a:pt x="103" y="248"/>
                      </a:cubicBezTo>
                      <a:cubicBezTo>
                        <a:pt x="105" y="237"/>
                        <a:pt x="105" y="219"/>
                        <a:pt x="112" y="203"/>
                      </a:cubicBezTo>
                      <a:cubicBezTo>
                        <a:pt x="119" y="187"/>
                        <a:pt x="132" y="167"/>
                        <a:pt x="145" y="149"/>
                      </a:cubicBezTo>
                      <a:cubicBezTo>
                        <a:pt x="158" y="131"/>
                        <a:pt x="169" y="103"/>
                        <a:pt x="190" y="92"/>
                      </a:cubicBezTo>
                      <a:cubicBezTo>
                        <a:pt x="211" y="81"/>
                        <a:pt x="253" y="72"/>
                        <a:pt x="271" y="83"/>
                      </a:cubicBezTo>
                      <a:cubicBezTo>
                        <a:pt x="289" y="94"/>
                        <a:pt x="295" y="131"/>
                        <a:pt x="298" y="158"/>
                      </a:cubicBezTo>
                      <a:cubicBezTo>
                        <a:pt x="301" y="185"/>
                        <a:pt x="299" y="216"/>
                        <a:pt x="289" y="245"/>
                      </a:cubicBezTo>
                      <a:cubicBezTo>
                        <a:pt x="279" y="274"/>
                        <a:pt x="259" y="308"/>
                        <a:pt x="235" y="332"/>
                      </a:cubicBezTo>
                      <a:cubicBezTo>
                        <a:pt x="211" y="356"/>
                        <a:pt x="171" y="374"/>
                        <a:pt x="145" y="389"/>
                      </a:cubicBezTo>
                      <a:cubicBezTo>
                        <a:pt x="119" y="404"/>
                        <a:pt x="96" y="410"/>
                        <a:pt x="76" y="425"/>
                      </a:cubicBezTo>
                      <a:cubicBezTo>
                        <a:pt x="56" y="440"/>
                        <a:pt x="33" y="458"/>
                        <a:pt x="22" y="479"/>
                      </a:cubicBezTo>
                      <a:cubicBezTo>
                        <a:pt x="11" y="500"/>
                        <a:pt x="9" y="531"/>
                        <a:pt x="7" y="554"/>
                      </a:cubicBezTo>
                      <a:cubicBezTo>
                        <a:pt x="5" y="577"/>
                        <a:pt x="0" y="615"/>
                        <a:pt x="7" y="619"/>
                      </a:cubicBezTo>
                      <a:cubicBezTo>
                        <a:pt x="13" y="623"/>
                        <a:pt x="36" y="601"/>
                        <a:pt x="46" y="581"/>
                      </a:cubicBezTo>
                      <a:cubicBezTo>
                        <a:pt x="56" y="560"/>
                        <a:pt x="47" y="520"/>
                        <a:pt x="71" y="497"/>
                      </a:cubicBezTo>
                      <a:cubicBezTo>
                        <a:pt x="95" y="474"/>
                        <a:pt x="151" y="468"/>
                        <a:pt x="192" y="444"/>
                      </a:cubicBezTo>
                      <a:cubicBezTo>
                        <a:pt x="233" y="420"/>
                        <a:pt x="287" y="401"/>
                        <a:pt x="318" y="354"/>
                      </a:cubicBezTo>
                      <a:cubicBezTo>
                        <a:pt x="349" y="307"/>
                        <a:pt x="373" y="220"/>
                        <a:pt x="375" y="167"/>
                      </a:cubicBezTo>
                      <a:cubicBezTo>
                        <a:pt x="377" y="113"/>
                        <a:pt x="352" y="59"/>
                        <a:pt x="329" y="31"/>
                      </a:cubicBezTo>
                      <a:cubicBezTo>
                        <a:pt x="307" y="3"/>
                        <a:pt x="272" y="0"/>
                        <a:pt x="242" y="0"/>
                      </a:cubicBezTo>
                      <a:cubicBezTo>
                        <a:pt x="212" y="0"/>
                        <a:pt x="173" y="18"/>
                        <a:pt x="147" y="34"/>
                      </a:cubicBezTo>
                      <a:cubicBezTo>
                        <a:pt x="121" y="51"/>
                        <a:pt x="100" y="69"/>
                        <a:pt x="85" y="102"/>
                      </a:cubicBezTo>
                      <a:cubicBezTo>
                        <a:pt x="70" y="136"/>
                        <a:pt x="55" y="198"/>
                        <a:pt x="54" y="230"/>
                      </a:cubicBezTo>
                      <a:cubicBezTo>
                        <a:pt x="53" y="262"/>
                        <a:pt x="74" y="285"/>
                        <a:pt x="82" y="295"/>
                      </a:cubicBezTo>
                      <a:cubicBezTo>
                        <a:pt x="91" y="305"/>
                        <a:pt x="102" y="299"/>
                        <a:pt x="105" y="295"/>
                      </a:cubicBezTo>
                      <a:cubicBezTo>
                        <a:pt x="108" y="291"/>
                        <a:pt x="104" y="278"/>
                        <a:pt x="102" y="27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rgbClr val="00FFFF">
                        <a:alpha val="100000"/>
                      </a:srgb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4039" name="Полилиния 44038"/>
                <p:cNvSpPr/>
                <p:nvPr/>
              </p:nvSpPr>
              <p:spPr>
                <a:xfrm rot="-54387755" flipH="1">
                  <a:off x="1283" y="1406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4040" name="Полилиния 44039"/>
                <p:cNvSpPr/>
                <p:nvPr/>
              </p:nvSpPr>
              <p:spPr>
                <a:xfrm rot="-50372812" flipH="1">
                  <a:off x="1152" y="1603"/>
                  <a:ext cx="328" cy="217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4041" name="Полилиния 44040"/>
                <p:cNvSpPr/>
                <p:nvPr/>
              </p:nvSpPr>
              <p:spPr>
                <a:xfrm rot="-34983673" flipV="1">
                  <a:off x="1056" y="1324"/>
                  <a:ext cx="500" cy="529"/>
                </a:xfrm>
                <a:custGeom>
                  <a:avLst/>
                  <a:gdLst/>
                  <a:ahLst/>
                  <a:cxnLst/>
                  <a:pathLst>
                    <a:path w="1104" h="1160">
                      <a:moveTo>
                        <a:pt x="1104" y="0"/>
                      </a:moveTo>
                      <a:cubicBezTo>
                        <a:pt x="980" y="16"/>
                        <a:pt x="856" y="32"/>
                        <a:pt x="768" y="96"/>
                      </a:cubicBezTo>
                      <a:cubicBezTo>
                        <a:pt x="680" y="160"/>
                        <a:pt x="640" y="264"/>
                        <a:pt x="576" y="384"/>
                      </a:cubicBezTo>
                      <a:cubicBezTo>
                        <a:pt x="512" y="504"/>
                        <a:pt x="448" y="696"/>
                        <a:pt x="384" y="816"/>
                      </a:cubicBezTo>
                      <a:cubicBezTo>
                        <a:pt x="320" y="936"/>
                        <a:pt x="256" y="1048"/>
                        <a:pt x="192" y="1104"/>
                      </a:cubicBezTo>
                      <a:cubicBezTo>
                        <a:pt x="128" y="1160"/>
                        <a:pt x="64" y="1156"/>
                        <a:pt x="0" y="115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44042" name="Группа 44041"/>
                <p:cNvGrpSpPr/>
                <p:nvPr/>
              </p:nvGrpSpPr>
              <p:grpSpPr>
                <a:xfrm rot="-34983673" flipV="1">
                  <a:off x="1249" y="1476"/>
                  <a:ext cx="131" cy="88"/>
                  <a:chOff x="3120" y="2688"/>
                  <a:chExt cx="288" cy="192"/>
                </a:xfrm>
              </p:grpSpPr>
              <p:sp>
                <p:nvSpPr>
                  <p:cNvPr id="44043" name="Овал 4404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44" name="Прямое соединение 4404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45" name="Группа 44044"/>
                <p:cNvGrpSpPr/>
                <p:nvPr/>
              </p:nvGrpSpPr>
              <p:grpSpPr>
                <a:xfrm rot="-36497644" flipV="1">
                  <a:off x="1132" y="1375"/>
                  <a:ext cx="146" cy="104"/>
                  <a:chOff x="3120" y="2688"/>
                  <a:chExt cx="288" cy="192"/>
                </a:xfrm>
              </p:grpSpPr>
              <p:sp>
                <p:nvSpPr>
                  <p:cNvPr id="44046" name="Овал 44045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47" name="Прямое соединение 44046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48" name="Группа 44047"/>
                <p:cNvGrpSpPr/>
                <p:nvPr/>
              </p:nvGrpSpPr>
              <p:grpSpPr>
                <a:xfrm rot="-35627406" flipV="1">
                  <a:off x="1568" y="1581"/>
                  <a:ext cx="87" cy="66"/>
                  <a:chOff x="3120" y="2688"/>
                  <a:chExt cx="288" cy="192"/>
                </a:xfrm>
              </p:grpSpPr>
              <p:sp>
                <p:nvSpPr>
                  <p:cNvPr id="44049" name="Овал 44048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50" name="Прямое соединение 44049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51" name="Группа 44050"/>
                <p:cNvGrpSpPr/>
                <p:nvPr/>
              </p:nvGrpSpPr>
              <p:grpSpPr>
                <a:xfrm rot="-34983673" flipV="1">
                  <a:off x="1630" y="1615"/>
                  <a:ext cx="87" cy="66"/>
                  <a:chOff x="3120" y="2688"/>
                  <a:chExt cx="288" cy="192"/>
                </a:xfrm>
              </p:grpSpPr>
              <p:sp>
                <p:nvSpPr>
                  <p:cNvPr id="44052" name="Овал 44051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53" name="Прямое соединение 44052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54" name="Группа 44053"/>
                <p:cNvGrpSpPr/>
                <p:nvPr/>
              </p:nvGrpSpPr>
              <p:grpSpPr>
                <a:xfrm rot="-34983673" flipH="1" flipV="1">
                  <a:off x="1260" y="1615"/>
                  <a:ext cx="131" cy="88"/>
                  <a:chOff x="3120" y="2688"/>
                  <a:chExt cx="288" cy="192"/>
                </a:xfrm>
              </p:grpSpPr>
              <p:sp>
                <p:nvSpPr>
                  <p:cNvPr id="44055" name="Овал 44054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56" name="Прямое соединение 44055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57" name="Группа 44056"/>
                <p:cNvGrpSpPr/>
                <p:nvPr/>
              </p:nvGrpSpPr>
              <p:grpSpPr>
                <a:xfrm rot="-34983673" flipH="1" flipV="1">
                  <a:off x="1398" y="1635"/>
                  <a:ext cx="131" cy="87"/>
                  <a:chOff x="3120" y="2688"/>
                  <a:chExt cx="288" cy="192"/>
                </a:xfrm>
              </p:grpSpPr>
              <p:sp>
                <p:nvSpPr>
                  <p:cNvPr id="44058" name="Овал 44057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59" name="Прямое соединение 44058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60" name="Группа 44059"/>
                <p:cNvGrpSpPr/>
                <p:nvPr/>
              </p:nvGrpSpPr>
              <p:grpSpPr>
                <a:xfrm rot="-37935996" flipH="1" flipV="1">
                  <a:off x="1490" y="1641"/>
                  <a:ext cx="88" cy="64"/>
                  <a:chOff x="3120" y="2688"/>
                  <a:chExt cx="288" cy="192"/>
                </a:xfrm>
              </p:grpSpPr>
              <p:sp>
                <p:nvSpPr>
                  <p:cNvPr id="44061" name="Овал 44060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62" name="Прямое соединение 44061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63" name="Группа 44062"/>
                <p:cNvGrpSpPr/>
                <p:nvPr/>
              </p:nvGrpSpPr>
              <p:grpSpPr>
                <a:xfrm rot="-39076355" flipH="1" flipV="1">
                  <a:off x="1612" y="1649"/>
                  <a:ext cx="104" cy="73"/>
                  <a:chOff x="3120" y="2688"/>
                  <a:chExt cx="288" cy="192"/>
                </a:xfrm>
              </p:grpSpPr>
              <p:sp>
                <p:nvSpPr>
                  <p:cNvPr id="44064" name="Овал 44063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65" name="Прямое соединение 44064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66" name="Группа 44065"/>
                <p:cNvGrpSpPr/>
                <p:nvPr/>
              </p:nvGrpSpPr>
              <p:grpSpPr>
                <a:xfrm rot="-35627406" flipV="1">
                  <a:off x="1462" y="1544"/>
                  <a:ext cx="130" cy="87"/>
                  <a:chOff x="3120" y="2688"/>
                  <a:chExt cx="288" cy="192"/>
                </a:xfrm>
              </p:grpSpPr>
              <p:sp>
                <p:nvSpPr>
                  <p:cNvPr id="44067" name="Овал 44066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68" name="Прямое соединение 44067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69" name="Группа 44068"/>
                <p:cNvGrpSpPr/>
                <p:nvPr/>
              </p:nvGrpSpPr>
              <p:grpSpPr>
                <a:xfrm rot="-36847621" flipH="1" flipV="1">
                  <a:off x="1564" y="1674"/>
                  <a:ext cx="88" cy="65"/>
                  <a:chOff x="3120" y="2688"/>
                  <a:chExt cx="288" cy="192"/>
                </a:xfrm>
              </p:grpSpPr>
              <p:sp>
                <p:nvSpPr>
                  <p:cNvPr id="44070" name="Овал 44069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71" name="Прямое соединение 44070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4072" name="Группа 44071"/>
                <p:cNvGrpSpPr/>
                <p:nvPr/>
              </p:nvGrpSpPr>
              <p:grpSpPr>
                <a:xfrm rot="-34983673" flipH="1" flipV="1">
                  <a:off x="1094" y="1544"/>
                  <a:ext cx="173" cy="110"/>
                  <a:chOff x="3120" y="2688"/>
                  <a:chExt cx="288" cy="192"/>
                </a:xfrm>
              </p:grpSpPr>
              <p:sp>
                <p:nvSpPr>
                  <p:cNvPr id="44073" name="Овал 44072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74" name="Прямое соединение 44073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4075" name="Полилиния 44074"/>
                <p:cNvSpPr/>
                <p:nvPr/>
              </p:nvSpPr>
              <p:spPr>
                <a:xfrm rot="-45783673" flipV="1">
                  <a:off x="902" y="1284"/>
                  <a:ext cx="326" cy="219"/>
                </a:xfrm>
                <a:custGeom>
                  <a:avLst/>
                  <a:gdLst/>
                  <a:ahLst/>
                  <a:cxnLst/>
                  <a:pathLst>
                    <a:path w="1025" h="808">
                      <a:moveTo>
                        <a:pt x="49" y="523"/>
                      </a:moveTo>
                      <a:cubicBezTo>
                        <a:pt x="57" y="531"/>
                        <a:pt x="42" y="535"/>
                        <a:pt x="49" y="571"/>
                      </a:cubicBezTo>
                      <a:cubicBezTo>
                        <a:pt x="56" y="607"/>
                        <a:pt x="53" y="735"/>
                        <a:pt x="89" y="739"/>
                      </a:cubicBezTo>
                      <a:cubicBezTo>
                        <a:pt x="125" y="743"/>
                        <a:pt x="228" y="616"/>
                        <a:pt x="265" y="595"/>
                      </a:cubicBezTo>
                      <a:cubicBezTo>
                        <a:pt x="302" y="574"/>
                        <a:pt x="310" y="579"/>
                        <a:pt x="313" y="611"/>
                      </a:cubicBezTo>
                      <a:cubicBezTo>
                        <a:pt x="316" y="643"/>
                        <a:pt x="252" y="766"/>
                        <a:pt x="281" y="787"/>
                      </a:cubicBezTo>
                      <a:cubicBezTo>
                        <a:pt x="310" y="808"/>
                        <a:pt x="441" y="758"/>
                        <a:pt x="489" y="739"/>
                      </a:cubicBezTo>
                      <a:cubicBezTo>
                        <a:pt x="537" y="720"/>
                        <a:pt x="548" y="675"/>
                        <a:pt x="569" y="675"/>
                      </a:cubicBezTo>
                      <a:cubicBezTo>
                        <a:pt x="590" y="675"/>
                        <a:pt x="568" y="740"/>
                        <a:pt x="617" y="739"/>
                      </a:cubicBezTo>
                      <a:cubicBezTo>
                        <a:pt x="666" y="738"/>
                        <a:pt x="800" y="679"/>
                        <a:pt x="865" y="667"/>
                      </a:cubicBezTo>
                      <a:cubicBezTo>
                        <a:pt x="930" y="655"/>
                        <a:pt x="993" y="675"/>
                        <a:pt x="1009" y="667"/>
                      </a:cubicBezTo>
                      <a:cubicBezTo>
                        <a:pt x="1025" y="659"/>
                        <a:pt x="984" y="652"/>
                        <a:pt x="961" y="619"/>
                      </a:cubicBezTo>
                      <a:cubicBezTo>
                        <a:pt x="938" y="586"/>
                        <a:pt x="882" y="511"/>
                        <a:pt x="873" y="467"/>
                      </a:cubicBezTo>
                      <a:cubicBezTo>
                        <a:pt x="864" y="423"/>
                        <a:pt x="905" y="387"/>
                        <a:pt x="905" y="355"/>
                      </a:cubicBezTo>
                      <a:cubicBezTo>
                        <a:pt x="905" y="323"/>
                        <a:pt x="916" y="272"/>
                        <a:pt x="873" y="275"/>
                      </a:cubicBezTo>
                      <a:cubicBezTo>
                        <a:pt x="830" y="278"/>
                        <a:pt x="684" y="376"/>
                        <a:pt x="649" y="371"/>
                      </a:cubicBezTo>
                      <a:cubicBezTo>
                        <a:pt x="614" y="366"/>
                        <a:pt x="668" y="275"/>
                        <a:pt x="665" y="243"/>
                      </a:cubicBezTo>
                      <a:cubicBezTo>
                        <a:pt x="662" y="211"/>
                        <a:pt x="638" y="200"/>
                        <a:pt x="633" y="179"/>
                      </a:cubicBezTo>
                      <a:cubicBezTo>
                        <a:pt x="628" y="158"/>
                        <a:pt x="690" y="106"/>
                        <a:pt x="633" y="115"/>
                      </a:cubicBezTo>
                      <a:cubicBezTo>
                        <a:pt x="576" y="124"/>
                        <a:pt x="326" y="224"/>
                        <a:pt x="289" y="235"/>
                      </a:cubicBezTo>
                      <a:cubicBezTo>
                        <a:pt x="252" y="246"/>
                        <a:pt x="397" y="196"/>
                        <a:pt x="409" y="179"/>
                      </a:cubicBezTo>
                      <a:cubicBezTo>
                        <a:pt x="421" y="162"/>
                        <a:pt x="380" y="155"/>
                        <a:pt x="361" y="131"/>
                      </a:cubicBezTo>
                      <a:cubicBezTo>
                        <a:pt x="342" y="107"/>
                        <a:pt x="350" y="0"/>
                        <a:pt x="297" y="35"/>
                      </a:cubicBezTo>
                      <a:cubicBezTo>
                        <a:pt x="244" y="70"/>
                        <a:pt x="82" y="258"/>
                        <a:pt x="41" y="339"/>
                      </a:cubicBezTo>
                      <a:cubicBezTo>
                        <a:pt x="0" y="420"/>
                        <a:pt x="47" y="485"/>
                        <a:pt x="49" y="52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FF00">
                        <a:alpha val="100000"/>
                      </a:srgbClr>
                    </a:gs>
                    <a:gs pos="50000">
                      <a:srgbClr val="003300">
                        <a:alpha val="100000"/>
                      </a:srgbClr>
                    </a:gs>
                    <a:gs pos="100000">
                      <a:srgbClr val="00FF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44076" name="Группа 44075"/>
                <p:cNvGrpSpPr/>
                <p:nvPr/>
              </p:nvGrpSpPr>
              <p:grpSpPr>
                <a:xfrm rot="-35977449" flipH="1" flipV="1">
                  <a:off x="907" y="1591"/>
                  <a:ext cx="206" cy="142"/>
                  <a:chOff x="3120" y="2688"/>
                  <a:chExt cx="288" cy="192"/>
                </a:xfrm>
              </p:grpSpPr>
              <p:sp>
                <p:nvSpPr>
                  <p:cNvPr id="44077" name="Овал 44076"/>
                  <p:cNvSpPr/>
                  <p:nvPr/>
                </p:nvSpPr>
                <p:spPr>
                  <a:xfrm>
                    <a:off x="3120" y="2688"/>
                    <a:ext cx="192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0066"/>
                      </a:gs>
                      <a:gs pos="100000">
                        <a:schemeClr val="tx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44078" name="Прямое соединение 44077"/>
                  <p:cNvSpPr/>
                  <p:nvPr/>
                </p:nvSpPr>
                <p:spPr>
                  <a:xfrm flipV="1">
                    <a:off x="3312" y="2688"/>
                    <a:ext cx="96" cy="4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44079" name="Полилиния 44078"/>
            <p:cNvSpPr/>
            <p:nvPr/>
          </p:nvSpPr>
          <p:spPr>
            <a:xfrm>
              <a:off x="893" y="2886"/>
              <a:ext cx="898" cy="136"/>
            </a:xfrm>
            <a:custGeom>
              <a:avLst/>
              <a:gdLst/>
              <a:ahLst/>
              <a:cxnLst/>
              <a:pathLst>
                <a:path w="898" h="136">
                  <a:moveTo>
                    <a:pt x="0" y="128"/>
                  </a:moveTo>
                  <a:cubicBezTo>
                    <a:pt x="8" y="121"/>
                    <a:pt x="33" y="102"/>
                    <a:pt x="55" y="88"/>
                  </a:cubicBezTo>
                  <a:cubicBezTo>
                    <a:pt x="77" y="74"/>
                    <a:pt x="89" y="59"/>
                    <a:pt x="133" y="46"/>
                  </a:cubicBezTo>
                  <a:cubicBezTo>
                    <a:pt x="176" y="33"/>
                    <a:pt x="259" y="17"/>
                    <a:pt x="318" y="9"/>
                  </a:cubicBezTo>
                  <a:cubicBezTo>
                    <a:pt x="376" y="2"/>
                    <a:pt x="424" y="0"/>
                    <a:pt x="483" y="1"/>
                  </a:cubicBezTo>
                  <a:cubicBezTo>
                    <a:pt x="542" y="2"/>
                    <a:pt x="615" y="5"/>
                    <a:pt x="672" y="15"/>
                  </a:cubicBezTo>
                  <a:cubicBezTo>
                    <a:pt x="730" y="25"/>
                    <a:pt x="796" y="45"/>
                    <a:pt x="832" y="60"/>
                  </a:cubicBezTo>
                  <a:cubicBezTo>
                    <a:pt x="867" y="75"/>
                    <a:pt x="877" y="93"/>
                    <a:pt x="887" y="105"/>
                  </a:cubicBezTo>
                  <a:cubicBezTo>
                    <a:pt x="898" y="117"/>
                    <a:pt x="895" y="129"/>
                    <a:pt x="897" y="136"/>
                  </a:cubicBezTo>
                </a:path>
              </a:pathLst>
            </a:custGeom>
            <a:gradFill rotWithShape="1">
              <a:gsLst>
                <a:gs pos="0">
                  <a:srgbClr val="00FFFF">
                    <a:alpha val="80000"/>
                  </a:srgbClr>
                </a:gs>
                <a:gs pos="100000">
                  <a:srgbClr val="00FFFF">
                    <a:gamma/>
                    <a:tint val="4706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4080" name="Группа 44079"/>
          <p:cNvGrpSpPr/>
          <p:nvPr/>
        </p:nvGrpSpPr>
        <p:grpSpPr>
          <a:xfrm>
            <a:off x="179388" y="1844675"/>
            <a:ext cx="2349500" cy="669925"/>
            <a:chOff x="3560" y="3203"/>
            <a:chExt cx="1632" cy="795"/>
          </a:xfrm>
        </p:grpSpPr>
        <p:grpSp>
          <p:nvGrpSpPr>
            <p:cNvPr id="44081" name="Группа 44080"/>
            <p:cNvGrpSpPr/>
            <p:nvPr/>
          </p:nvGrpSpPr>
          <p:grpSpPr>
            <a:xfrm>
              <a:off x="3560" y="3203"/>
              <a:ext cx="1632" cy="795"/>
              <a:chOff x="96" y="3093"/>
              <a:chExt cx="1632" cy="795"/>
            </a:xfrm>
          </p:grpSpPr>
          <p:sp>
            <p:nvSpPr>
              <p:cNvPr id="44082" name="Полилиния 44081"/>
              <p:cNvSpPr/>
              <p:nvPr/>
            </p:nvSpPr>
            <p:spPr>
              <a:xfrm>
                <a:off x="96" y="3342"/>
                <a:ext cx="1632" cy="546"/>
              </a:xfrm>
              <a:custGeom>
                <a:avLst/>
                <a:gdLst/>
                <a:ahLst/>
                <a:cxnLst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33CCCC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44083" name="Овал 44082"/>
              <p:cNvSpPr/>
              <p:nvPr/>
            </p:nvSpPr>
            <p:spPr>
              <a:xfrm>
                <a:off x="96" y="3093"/>
                <a:ext cx="1632" cy="5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pic>
            <p:nvPicPr>
              <p:cNvPr id="44084" name="Изображение 44083" descr="uz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" y="3662"/>
                <a:ext cx="1042" cy="1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4085" name="Полилиния 44084"/>
            <p:cNvSpPr/>
            <p:nvPr/>
          </p:nvSpPr>
          <p:spPr>
            <a:xfrm>
              <a:off x="3742" y="3475"/>
              <a:ext cx="1297" cy="145"/>
            </a:xfrm>
            <a:custGeom>
              <a:avLst/>
              <a:gdLst/>
              <a:ahLst/>
              <a:cxnLst/>
              <a:pathLst>
                <a:path w="1297" h="145">
                  <a:moveTo>
                    <a:pt x="0" y="145"/>
                  </a:moveTo>
                  <a:cubicBezTo>
                    <a:pt x="4" y="137"/>
                    <a:pt x="3" y="110"/>
                    <a:pt x="27" y="94"/>
                  </a:cubicBezTo>
                  <a:cubicBezTo>
                    <a:pt x="51" y="78"/>
                    <a:pt x="78" y="63"/>
                    <a:pt x="144" y="49"/>
                  </a:cubicBezTo>
                  <a:cubicBezTo>
                    <a:pt x="210" y="35"/>
                    <a:pt x="335" y="18"/>
                    <a:pt x="423" y="10"/>
                  </a:cubicBezTo>
                  <a:cubicBezTo>
                    <a:pt x="511" y="2"/>
                    <a:pt x="583" y="0"/>
                    <a:pt x="672" y="1"/>
                  </a:cubicBezTo>
                  <a:cubicBezTo>
                    <a:pt x="761" y="2"/>
                    <a:pt x="870" y="5"/>
                    <a:pt x="957" y="16"/>
                  </a:cubicBezTo>
                  <a:cubicBezTo>
                    <a:pt x="1044" y="27"/>
                    <a:pt x="1143" y="48"/>
                    <a:pt x="1197" y="64"/>
                  </a:cubicBezTo>
                  <a:cubicBezTo>
                    <a:pt x="1251" y="80"/>
                    <a:pt x="1265" y="99"/>
                    <a:pt x="1281" y="112"/>
                  </a:cubicBezTo>
                  <a:cubicBezTo>
                    <a:pt x="1297" y="125"/>
                    <a:pt x="1293" y="138"/>
                    <a:pt x="1296" y="145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06"/>
                    <a:invGamma/>
                    <a:alpha val="10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44086" name="Изображение 44085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87" name="Прямоугольник 44086"/>
          <p:cNvSpPr/>
          <p:nvPr/>
        </p:nvSpPr>
        <p:spPr>
          <a:xfrm>
            <a:off x="2771775" y="476250"/>
            <a:ext cx="1873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88" name="Прямоугольник 44087"/>
          <p:cNvSpPr/>
          <p:nvPr/>
        </p:nvSpPr>
        <p:spPr>
          <a:xfrm>
            <a:off x="2987675" y="1700213"/>
            <a:ext cx="15128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руб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0" name="Прямоугольник 44089"/>
          <p:cNvSpPr/>
          <p:nvPr/>
        </p:nvSpPr>
        <p:spPr>
          <a:xfrm>
            <a:off x="5724525" y="1125538"/>
            <a:ext cx="19446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12 - 8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1" name="Пятно 1 44090"/>
          <p:cNvSpPr/>
          <p:nvPr/>
        </p:nvSpPr>
        <p:spPr>
          <a:xfrm>
            <a:off x="7847013" y="0"/>
            <a:ext cx="1296987" cy="1130300"/>
          </a:xfrm>
          <a:prstGeom prst="irregularSeal1">
            <a:avLst/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2(б)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4092" name="Группа 44091"/>
          <p:cNvGrpSpPr/>
          <p:nvPr/>
        </p:nvGrpSpPr>
        <p:grpSpPr>
          <a:xfrm>
            <a:off x="900113" y="3860800"/>
            <a:ext cx="5545137" cy="935038"/>
            <a:chOff x="567" y="2432"/>
            <a:chExt cx="3493" cy="589"/>
          </a:xfrm>
        </p:grpSpPr>
        <p:sp>
          <p:nvSpPr>
            <p:cNvPr id="44093" name="Прямоугольник 44092"/>
            <p:cNvSpPr/>
            <p:nvPr/>
          </p:nvSpPr>
          <p:spPr>
            <a:xfrm>
              <a:off x="567" y="2432"/>
              <a:ext cx="3493" cy="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(12 - 8)   15 = ...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094" name="Овал 44093"/>
            <p:cNvSpPr/>
            <p:nvPr/>
          </p:nvSpPr>
          <p:spPr>
            <a:xfrm>
              <a:off x="2426" y="2659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44095" name="24-конечная звезда 44094"/>
          <p:cNvSpPr/>
          <p:nvPr/>
        </p:nvSpPr>
        <p:spPr>
          <a:xfrm>
            <a:off x="2195513" y="5300663"/>
            <a:ext cx="4032250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6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На 60 </a:t>
            </a:r>
            <a:r>
              <a:rPr sz="6000" b="1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руб</a:t>
            </a:r>
            <a:endParaRPr sz="60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96" name="Выгнутая вправо стрелка 44095"/>
          <p:cNvSpPr/>
          <p:nvPr/>
        </p:nvSpPr>
        <p:spPr>
          <a:xfrm>
            <a:off x="4932363" y="620713"/>
            <a:ext cx="431800" cy="1728787"/>
          </a:xfrm>
          <a:prstGeom prst="curvedLeftArrow">
            <a:avLst>
              <a:gd name="adj1" fmla="val 80073"/>
              <a:gd name="adj2" fmla="val 160147"/>
              <a:gd name="adj3" fmla="val 33333"/>
            </a:avLst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1" grpId="0" animBg="1"/>
      <p:bldP spid="440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2" name="Группа 27651"/>
          <p:cNvGrpSpPr/>
          <p:nvPr/>
        </p:nvGrpSpPr>
        <p:grpSpPr>
          <a:xfrm rot="410213">
            <a:off x="-252412" y="4221163"/>
            <a:ext cx="9812337" cy="1171575"/>
            <a:chOff x="-165" y="584"/>
            <a:chExt cx="6181" cy="642"/>
          </a:xfrm>
        </p:grpSpPr>
        <p:sp>
          <p:nvSpPr>
            <p:cNvPr id="27653" name="Прямоугольник 27652"/>
            <p:cNvSpPr/>
            <p:nvPr/>
          </p:nvSpPr>
          <p:spPr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9600" b="1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27654" name="Прямое соединение 27653"/>
            <p:cNvSpPr/>
            <p:nvPr/>
          </p:nvSpPr>
          <p:spPr>
            <a:xfrm flipV="1">
              <a:off x="-165" y="584"/>
              <a:ext cx="6180" cy="642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</p:grpSp>
      <p:pic>
        <p:nvPicPr>
          <p:cNvPr id="27655" name="Изображение 27654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Скругленная прямоугольная выноска 27655"/>
          <p:cNvSpPr/>
          <p:nvPr/>
        </p:nvSpPr>
        <p:spPr>
          <a:xfrm>
            <a:off x="1763713" y="260350"/>
            <a:ext cx="7127875" cy="836613"/>
          </a:xfrm>
          <a:prstGeom prst="wedgeRoundRectCallout">
            <a:avLst>
              <a:gd name="adj1" fmla="val -56435"/>
              <a:gd name="adj2" fmla="val 11053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Составь задачу по рисунку и реши её, используя выражение. 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27670" name="Группа 27669"/>
          <p:cNvGrpSpPr/>
          <p:nvPr/>
        </p:nvGrpSpPr>
        <p:grpSpPr>
          <a:xfrm>
            <a:off x="4716463" y="3933825"/>
            <a:ext cx="633412" cy="685800"/>
            <a:chOff x="2448" y="3168"/>
            <a:chExt cx="399" cy="432"/>
          </a:xfrm>
        </p:grpSpPr>
        <p:grpSp>
          <p:nvGrpSpPr>
            <p:cNvPr id="27665" name="Группа 27664"/>
            <p:cNvGrpSpPr/>
            <p:nvPr/>
          </p:nvGrpSpPr>
          <p:grpSpPr>
            <a:xfrm>
              <a:off x="2448" y="3456"/>
              <a:ext cx="336" cy="144"/>
              <a:chOff x="1792" y="4000"/>
              <a:chExt cx="352" cy="160"/>
            </a:xfrm>
          </p:grpSpPr>
          <p:sp>
            <p:nvSpPr>
              <p:cNvPr id="27666" name="Овал 27665"/>
              <p:cNvSpPr/>
              <p:nvPr/>
            </p:nvSpPr>
            <p:spPr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667" name="Овал 27666"/>
              <p:cNvSpPr/>
              <p:nvPr/>
            </p:nvSpPr>
            <p:spPr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668" name="Овал 27667"/>
              <p:cNvSpPr/>
              <p:nvPr/>
            </p:nvSpPr>
            <p:spPr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7669" name="Полилиния 27668"/>
            <p:cNvSpPr/>
            <p:nvPr/>
          </p:nvSpPr>
          <p:spPr>
            <a:xfrm>
              <a:off x="2616" y="3168"/>
              <a:ext cx="231" cy="318"/>
            </a:xfrm>
            <a:custGeom>
              <a:avLst/>
              <a:gdLst/>
              <a:ahLst/>
              <a:cxnLst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27723" name="Группа 27722"/>
          <p:cNvGrpSpPr/>
          <p:nvPr/>
        </p:nvGrpSpPr>
        <p:grpSpPr>
          <a:xfrm>
            <a:off x="-2124075" y="4149725"/>
            <a:ext cx="1828800" cy="762000"/>
            <a:chOff x="528" y="720"/>
            <a:chExt cx="1152" cy="480"/>
          </a:xfrm>
        </p:grpSpPr>
        <p:grpSp>
          <p:nvGrpSpPr>
            <p:cNvPr id="27724" name="Группа 27723"/>
            <p:cNvGrpSpPr/>
            <p:nvPr/>
          </p:nvGrpSpPr>
          <p:grpSpPr>
            <a:xfrm rot="155749" flipH="1">
              <a:off x="528" y="720"/>
              <a:ext cx="1152" cy="465"/>
              <a:chOff x="1474" y="2432"/>
              <a:chExt cx="4038" cy="1633"/>
            </a:xfrm>
          </p:grpSpPr>
          <p:sp>
            <p:nvSpPr>
              <p:cNvPr id="27725" name="Полилиния 27724"/>
              <p:cNvSpPr/>
              <p:nvPr/>
            </p:nvSpPr>
            <p:spPr>
              <a:xfrm>
                <a:off x="3560" y="3339"/>
                <a:ext cx="1406" cy="454"/>
              </a:xfrm>
              <a:custGeom>
                <a:avLst/>
                <a:gdLst/>
                <a:ahLst/>
                <a:cxnLst/>
                <a:pathLst>
                  <a:path w="1406" h="454">
                    <a:moveTo>
                      <a:pt x="0" y="454"/>
                    </a:moveTo>
                    <a:lnTo>
                      <a:pt x="317" y="227"/>
                    </a:lnTo>
                    <a:lnTo>
                      <a:pt x="771" y="318"/>
                    </a:lnTo>
                    <a:lnTo>
                      <a:pt x="1406" y="273"/>
                    </a:lnTo>
                    <a:lnTo>
                      <a:pt x="1406" y="91"/>
                    </a:lnTo>
                    <a:lnTo>
                      <a:pt x="952" y="0"/>
                    </a:lnTo>
                    <a:lnTo>
                      <a:pt x="45" y="46"/>
                    </a:lnTo>
                    <a:lnTo>
                      <a:pt x="45" y="409"/>
                    </a:lnTo>
                  </a:path>
                </a:pathLst>
              </a:custGeom>
              <a:gradFill rotWithShape="1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tx2">
                      <a:alpha val="10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26" name="Полилиния 27725"/>
              <p:cNvSpPr/>
              <p:nvPr/>
            </p:nvSpPr>
            <p:spPr>
              <a:xfrm>
                <a:off x="2320" y="2614"/>
                <a:ext cx="216" cy="146"/>
              </a:xfrm>
              <a:custGeom>
                <a:avLst/>
                <a:gdLst/>
                <a:ahLst/>
                <a:cxnLst/>
                <a:pathLst>
                  <a:path w="216" h="146">
                    <a:moveTo>
                      <a:pt x="106" y="136"/>
                    </a:moveTo>
                    <a:lnTo>
                      <a:pt x="72" y="146"/>
                    </a:lnTo>
                    <a:lnTo>
                      <a:pt x="0" y="58"/>
                    </a:lnTo>
                    <a:lnTo>
                      <a:pt x="106" y="0"/>
                    </a:lnTo>
                    <a:lnTo>
                      <a:pt x="216" y="74"/>
                    </a:lnTo>
                    <a:lnTo>
                      <a:pt x="136" y="146"/>
                    </a:lnTo>
                    <a:lnTo>
                      <a:pt x="106" y="13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27" name="Полилиния 27726"/>
              <p:cNvSpPr/>
              <p:nvPr/>
            </p:nvSpPr>
            <p:spPr>
              <a:xfrm>
                <a:off x="3107" y="2704"/>
                <a:ext cx="2389" cy="1089"/>
              </a:xfrm>
              <a:custGeom>
                <a:avLst/>
                <a:gdLst/>
                <a:ahLst/>
                <a:cxnLst/>
                <a:pathLst>
                  <a:path w="2389" h="1089">
                    <a:moveTo>
                      <a:pt x="0" y="1089"/>
                    </a:moveTo>
                    <a:lnTo>
                      <a:pt x="499" y="1089"/>
                    </a:lnTo>
                    <a:lnTo>
                      <a:pt x="509" y="684"/>
                    </a:lnTo>
                    <a:lnTo>
                      <a:pt x="2358" y="771"/>
                    </a:lnTo>
                    <a:lnTo>
                      <a:pt x="2389" y="316"/>
                    </a:lnTo>
                    <a:lnTo>
                      <a:pt x="309" y="252"/>
                    </a:lnTo>
                    <a:lnTo>
                      <a:pt x="325" y="296"/>
                    </a:lnTo>
                    <a:lnTo>
                      <a:pt x="325" y="312"/>
                    </a:lnTo>
                    <a:lnTo>
                      <a:pt x="309" y="296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45" y="136"/>
                    </a:lnTo>
                    <a:lnTo>
                      <a:pt x="45" y="45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00"/>
                    </a:schemeClr>
                  </a:gs>
                  <a:gs pos="50000">
                    <a:schemeClr val="tx2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28" name="Полилиния 27727"/>
              <p:cNvSpPr/>
              <p:nvPr/>
            </p:nvSpPr>
            <p:spPr>
              <a:xfrm>
                <a:off x="2536" y="2432"/>
                <a:ext cx="616" cy="1300"/>
              </a:xfrm>
              <a:custGeom>
                <a:avLst/>
                <a:gdLst/>
                <a:ahLst/>
                <a:cxnLst/>
                <a:pathLst>
                  <a:path w="616" h="1300">
                    <a:moveTo>
                      <a:pt x="56" y="116"/>
                    </a:moveTo>
                    <a:lnTo>
                      <a:pt x="117" y="46"/>
                    </a:lnTo>
                    <a:lnTo>
                      <a:pt x="184" y="20"/>
                    </a:lnTo>
                    <a:lnTo>
                      <a:pt x="299" y="0"/>
                    </a:lnTo>
                    <a:lnTo>
                      <a:pt x="504" y="28"/>
                    </a:lnTo>
                    <a:lnTo>
                      <a:pt x="560" y="36"/>
                    </a:lnTo>
                    <a:lnTo>
                      <a:pt x="600" y="92"/>
                    </a:lnTo>
                    <a:lnTo>
                      <a:pt x="616" y="272"/>
                    </a:lnTo>
                    <a:lnTo>
                      <a:pt x="571" y="1089"/>
                    </a:lnTo>
                    <a:lnTo>
                      <a:pt x="480" y="1134"/>
                    </a:lnTo>
                    <a:lnTo>
                      <a:pt x="464" y="1300"/>
                    </a:lnTo>
                    <a:lnTo>
                      <a:pt x="152" y="1284"/>
                    </a:lnTo>
                    <a:lnTo>
                      <a:pt x="104" y="1116"/>
                    </a:lnTo>
                    <a:lnTo>
                      <a:pt x="24" y="988"/>
                    </a:lnTo>
                    <a:lnTo>
                      <a:pt x="0" y="980"/>
                    </a:lnTo>
                    <a:lnTo>
                      <a:pt x="72" y="544"/>
                    </a:lnTo>
                    <a:lnTo>
                      <a:pt x="16" y="492"/>
                    </a:lnTo>
                    <a:lnTo>
                      <a:pt x="0" y="412"/>
                    </a:lnTo>
                    <a:lnTo>
                      <a:pt x="24" y="332"/>
                    </a:lnTo>
                    <a:lnTo>
                      <a:pt x="64" y="180"/>
                    </a:lnTo>
                    <a:lnTo>
                      <a:pt x="56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50000">
                    <a:schemeClr val="bg2">
                      <a:alpha val="100000"/>
                    </a:schemeClr>
                  </a:gs>
                  <a:gs pos="100000">
                    <a:schemeClr val="tx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29" name="Полилиния 27728"/>
              <p:cNvSpPr/>
              <p:nvPr/>
            </p:nvSpPr>
            <p:spPr>
              <a:xfrm>
                <a:off x="1474" y="2750"/>
                <a:ext cx="1198" cy="1006"/>
              </a:xfrm>
              <a:custGeom>
                <a:avLst/>
                <a:gdLst/>
                <a:ahLst/>
                <a:cxnLst/>
                <a:pathLst>
                  <a:path w="1198" h="1006">
                    <a:moveTo>
                      <a:pt x="1088" y="0"/>
                    </a:moveTo>
                    <a:lnTo>
                      <a:pt x="790" y="22"/>
                    </a:lnTo>
                    <a:lnTo>
                      <a:pt x="350" y="102"/>
                    </a:lnTo>
                    <a:lnTo>
                      <a:pt x="272" y="136"/>
                    </a:lnTo>
                    <a:lnTo>
                      <a:pt x="206" y="174"/>
                    </a:lnTo>
                    <a:lnTo>
                      <a:pt x="136" y="408"/>
                    </a:lnTo>
                    <a:lnTo>
                      <a:pt x="166" y="502"/>
                    </a:lnTo>
                    <a:lnTo>
                      <a:pt x="0" y="725"/>
                    </a:lnTo>
                    <a:lnTo>
                      <a:pt x="6" y="822"/>
                    </a:lnTo>
                    <a:lnTo>
                      <a:pt x="30" y="846"/>
                    </a:lnTo>
                    <a:lnTo>
                      <a:pt x="91" y="816"/>
                    </a:lnTo>
                    <a:lnTo>
                      <a:pt x="136" y="725"/>
                    </a:lnTo>
                    <a:lnTo>
                      <a:pt x="317" y="725"/>
                    </a:lnTo>
                    <a:lnTo>
                      <a:pt x="390" y="766"/>
                    </a:lnTo>
                    <a:lnTo>
                      <a:pt x="408" y="635"/>
                    </a:lnTo>
                    <a:lnTo>
                      <a:pt x="408" y="725"/>
                    </a:lnTo>
                    <a:lnTo>
                      <a:pt x="499" y="635"/>
                    </a:lnTo>
                    <a:lnTo>
                      <a:pt x="635" y="589"/>
                    </a:lnTo>
                    <a:lnTo>
                      <a:pt x="862" y="635"/>
                    </a:lnTo>
                    <a:lnTo>
                      <a:pt x="952" y="725"/>
                    </a:lnTo>
                    <a:lnTo>
                      <a:pt x="998" y="816"/>
                    </a:lnTo>
                    <a:lnTo>
                      <a:pt x="1043" y="771"/>
                    </a:lnTo>
                    <a:lnTo>
                      <a:pt x="1078" y="822"/>
                    </a:lnTo>
                    <a:lnTo>
                      <a:pt x="1126" y="910"/>
                    </a:lnTo>
                    <a:lnTo>
                      <a:pt x="1134" y="998"/>
                    </a:lnTo>
                    <a:lnTo>
                      <a:pt x="1198" y="1006"/>
                    </a:lnTo>
                    <a:lnTo>
                      <a:pt x="1182" y="910"/>
                    </a:lnTo>
                    <a:lnTo>
                      <a:pt x="1158" y="838"/>
                    </a:lnTo>
                    <a:lnTo>
                      <a:pt x="1126" y="774"/>
                    </a:lnTo>
                    <a:lnTo>
                      <a:pt x="1086" y="718"/>
                    </a:lnTo>
                    <a:lnTo>
                      <a:pt x="1043" y="680"/>
                    </a:lnTo>
                    <a:lnTo>
                      <a:pt x="1043" y="635"/>
                    </a:lnTo>
                    <a:lnTo>
                      <a:pt x="1070" y="526"/>
                    </a:lnTo>
                    <a:lnTo>
                      <a:pt x="1134" y="226"/>
                    </a:lnTo>
                    <a:lnTo>
                      <a:pt x="1070" y="158"/>
                    </a:lnTo>
                    <a:lnTo>
                      <a:pt x="1062" y="70"/>
                    </a:lnTo>
                    <a:lnTo>
                      <a:pt x="10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50000">
                    <a:schemeClr val="bg2">
                      <a:alpha val="100000"/>
                    </a:schemeClr>
                  </a:gs>
                  <a:gs pos="100000">
                    <a:schemeClr val="tx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0" name="Полилиния 27729"/>
              <p:cNvSpPr/>
              <p:nvPr/>
            </p:nvSpPr>
            <p:spPr>
              <a:xfrm>
                <a:off x="1610" y="2931"/>
                <a:ext cx="974" cy="590"/>
              </a:xfrm>
              <a:custGeom>
                <a:avLst/>
                <a:gdLst/>
                <a:ahLst/>
                <a:cxnLst/>
                <a:pathLst>
                  <a:path w="974" h="590">
                    <a:moveTo>
                      <a:pt x="91" y="0"/>
                    </a:moveTo>
                    <a:lnTo>
                      <a:pt x="150" y="57"/>
                    </a:lnTo>
                    <a:lnTo>
                      <a:pt x="246" y="105"/>
                    </a:lnTo>
                    <a:lnTo>
                      <a:pt x="408" y="136"/>
                    </a:lnTo>
                    <a:lnTo>
                      <a:pt x="726" y="136"/>
                    </a:lnTo>
                    <a:lnTo>
                      <a:pt x="974" y="89"/>
                    </a:lnTo>
                    <a:lnTo>
                      <a:pt x="952" y="363"/>
                    </a:lnTo>
                    <a:lnTo>
                      <a:pt x="862" y="363"/>
                    </a:lnTo>
                    <a:lnTo>
                      <a:pt x="635" y="318"/>
                    </a:lnTo>
                    <a:lnTo>
                      <a:pt x="317" y="272"/>
                    </a:lnTo>
                    <a:lnTo>
                      <a:pt x="91" y="272"/>
                    </a:lnTo>
                    <a:lnTo>
                      <a:pt x="0" y="227"/>
                    </a:lnTo>
                    <a:lnTo>
                      <a:pt x="45" y="363"/>
                    </a:lnTo>
                    <a:lnTo>
                      <a:pt x="227" y="363"/>
                    </a:lnTo>
                    <a:lnTo>
                      <a:pt x="408" y="363"/>
                    </a:lnTo>
                    <a:lnTo>
                      <a:pt x="678" y="369"/>
                    </a:lnTo>
                    <a:lnTo>
                      <a:pt x="806" y="417"/>
                    </a:lnTo>
                    <a:lnTo>
                      <a:pt x="862" y="499"/>
                    </a:lnTo>
                    <a:lnTo>
                      <a:pt x="907" y="590"/>
                    </a:lnTo>
                  </a:path>
                </a:pathLst>
              </a:cu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50000">
                    <a:schemeClr val="bg2">
                      <a:alpha val="100000"/>
                    </a:schemeClr>
                  </a:gs>
                  <a:gs pos="100000">
                    <a:schemeClr val="tx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1" name="Полилиния 27730"/>
              <p:cNvSpPr/>
              <p:nvPr/>
            </p:nvSpPr>
            <p:spPr>
              <a:xfrm>
                <a:off x="2544" y="2614"/>
                <a:ext cx="109" cy="342"/>
              </a:xfrm>
              <a:custGeom>
                <a:avLst/>
                <a:gdLst/>
                <a:ahLst/>
                <a:cxnLst/>
                <a:pathLst>
                  <a:path w="109" h="342">
                    <a:moveTo>
                      <a:pt x="64" y="0"/>
                    </a:moveTo>
                    <a:lnTo>
                      <a:pt x="109" y="45"/>
                    </a:lnTo>
                    <a:lnTo>
                      <a:pt x="40" y="342"/>
                    </a:lnTo>
                    <a:lnTo>
                      <a:pt x="0" y="302"/>
                    </a:lnTo>
                    <a:lnTo>
                      <a:pt x="0" y="222"/>
                    </a:lnTo>
                    <a:lnTo>
                      <a:pt x="18" y="13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66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2" name="Полилиния 27731"/>
              <p:cNvSpPr/>
              <p:nvPr/>
            </p:nvSpPr>
            <p:spPr>
              <a:xfrm>
                <a:off x="2699" y="3566"/>
                <a:ext cx="293" cy="166"/>
              </a:xfrm>
              <a:custGeom>
                <a:avLst/>
                <a:gdLst/>
                <a:ahLst/>
                <a:cxnLst/>
                <a:pathLst>
                  <a:path w="293" h="166">
                    <a:moveTo>
                      <a:pt x="272" y="0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293" y="166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3" name="Полилиния 27732"/>
              <p:cNvSpPr/>
              <p:nvPr/>
            </p:nvSpPr>
            <p:spPr>
              <a:xfrm>
                <a:off x="2562" y="2659"/>
                <a:ext cx="499" cy="888"/>
              </a:xfrm>
              <a:custGeom>
                <a:avLst/>
                <a:gdLst/>
                <a:ahLst/>
                <a:cxnLst/>
                <a:pathLst>
                  <a:path w="499" h="888">
                    <a:moveTo>
                      <a:pt x="446" y="880"/>
                    </a:moveTo>
                    <a:lnTo>
                      <a:pt x="270" y="888"/>
                    </a:lnTo>
                    <a:lnTo>
                      <a:pt x="46" y="869"/>
                    </a:lnTo>
                    <a:lnTo>
                      <a:pt x="0" y="778"/>
                    </a:lnTo>
                    <a:lnTo>
                      <a:pt x="46" y="370"/>
                    </a:lnTo>
                    <a:lnTo>
                      <a:pt x="137" y="7"/>
                    </a:lnTo>
                    <a:lnTo>
                      <a:pt x="198" y="0"/>
                    </a:lnTo>
                    <a:lnTo>
                      <a:pt x="273" y="7"/>
                    </a:lnTo>
                    <a:lnTo>
                      <a:pt x="390" y="16"/>
                    </a:lnTo>
                    <a:lnTo>
                      <a:pt x="499" y="52"/>
                    </a:lnTo>
                    <a:lnTo>
                      <a:pt x="499" y="98"/>
                    </a:lnTo>
                    <a:lnTo>
                      <a:pt x="446" y="8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50000">
                    <a:schemeClr val="bg2">
                      <a:alpha val="100000"/>
                    </a:schemeClr>
                  </a:gs>
                  <a:gs pos="100000">
                    <a:schemeClr val="tx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4" name="Полилиния 27733" descr="Дуб"/>
              <p:cNvSpPr/>
              <p:nvPr/>
            </p:nvSpPr>
            <p:spPr>
              <a:xfrm>
                <a:off x="5464" y="2722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5" name="Полилиния 27734" descr="Дуб"/>
              <p:cNvSpPr/>
              <p:nvPr/>
            </p:nvSpPr>
            <p:spPr>
              <a:xfrm>
                <a:off x="3470" y="2913"/>
                <a:ext cx="2042" cy="109"/>
              </a:xfrm>
              <a:custGeom>
                <a:avLst/>
                <a:gdLst/>
                <a:ahLst/>
                <a:cxnLst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6" name="Полилиния 27735" descr="Дуб"/>
              <p:cNvSpPr/>
              <p:nvPr/>
            </p:nvSpPr>
            <p:spPr>
              <a:xfrm>
                <a:off x="3470" y="2659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7" name="Полилиния 27736" descr="Дуб"/>
              <p:cNvSpPr/>
              <p:nvPr/>
            </p:nvSpPr>
            <p:spPr>
              <a:xfrm>
                <a:off x="3969" y="2659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8" name="Полилиния 27737" descr="Дуб"/>
              <p:cNvSpPr/>
              <p:nvPr/>
            </p:nvSpPr>
            <p:spPr>
              <a:xfrm>
                <a:off x="4513" y="2659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39" name="Полилиния 27738" descr="Дуб"/>
              <p:cNvSpPr/>
              <p:nvPr/>
            </p:nvSpPr>
            <p:spPr>
              <a:xfrm>
                <a:off x="5012" y="2659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0" name="Полилиния 27739" descr="Дуб"/>
              <p:cNvSpPr/>
              <p:nvPr/>
            </p:nvSpPr>
            <p:spPr>
              <a:xfrm>
                <a:off x="3334" y="2448"/>
                <a:ext cx="47" cy="336"/>
              </a:xfrm>
              <a:custGeom>
                <a:avLst/>
                <a:gdLst/>
                <a:ahLst/>
                <a:cxnLst/>
                <a:pathLst>
                  <a:path w="47" h="336">
                    <a:moveTo>
                      <a:pt x="32" y="336"/>
                    </a:moveTo>
                    <a:lnTo>
                      <a:pt x="47" y="30"/>
                    </a:lnTo>
                    <a:lnTo>
                      <a:pt x="16" y="32"/>
                    </a:lnTo>
                    <a:lnTo>
                      <a:pt x="26" y="0"/>
                    </a:lnTo>
                    <a:lnTo>
                      <a:pt x="0" y="320"/>
                    </a:lnTo>
                    <a:lnTo>
                      <a:pt x="32" y="33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1" name="Полилиния 27740" descr="Дуб"/>
              <p:cNvSpPr/>
              <p:nvPr/>
            </p:nvSpPr>
            <p:spPr>
              <a:xfrm>
                <a:off x="3360" y="2568"/>
                <a:ext cx="110" cy="272"/>
              </a:xfrm>
              <a:custGeom>
                <a:avLst/>
                <a:gdLst/>
                <a:ahLst/>
                <a:cxnLst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2" name="Полилиния 27741" descr="Дуб"/>
              <p:cNvSpPr/>
              <p:nvPr/>
            </p:nvSpPr>
            <p:spPr>
              <a:xfrm>
                <a:off x="3360" y="2704"/>
                <a:ext cx="110" cy="272"/>
              </a:xfrm>
              <a:custGeom>
                <a:avLst/>
                <a:gdLst/>
                <a:ahLst/>
                <a:cxnLst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3" name="Полилиния 27742" descr="Дуб"/>
              <p:cNvSpPr/>
              <p:nvPr/>
            </p:nvSpPr>
            <p:spPr>
              <a:xfrm>
                <a:off x="3379" y="2523"/>
                <a:ext cx="1678" cy="109"/>
              </a:xfrm>
              <a:custGeom>
                <a:avLst/>
                <a:gdLst/>
                <a:ahLst/>
                <a:cxnLst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4" name="Полилиния 27743" descr="Дуб"/>
              <p:cNvSpPr/>
              <p:nvPr/>
            </p:nvSpPr>
            <p:spPr>
              <a:xfrm>
                <a:off x="3368" y="2440"/>
                <a:ext cx="1689" cy="101"/>
              </a:xfrm>
              <a:custGeom>
                <a:avLst/>
                <a:gdLst/>
                <a:ahLst/>
                <a:cxnLst/>
                <a:pathLst>
                  <a:path w="1689" h="101">
                    <a:moveTo>
                      <a:pt x="1688" y="37"/>
                    </a:moveTo>
                    <a:lnTo>
                      <a:pt x="0" y="0"/>
                    </a:lnTo>
                    <a:lnTo>
                      <a:pt x="13" y="45"/>
                    </a:lnTo>
                    <a:lnTo>
                      <a:pt x="1689" y="101"/>
                    </a:lnTo>
                    <a:lnTo>
                      <a:pt x="1688" y="37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5" name="Полилиния 27744" descr="Дуб"/>
              <p:cNvSpPr/>
              <p:nvPr/>
            </p:nvSpPr>
            <p:spPr>
              <a:xfrm>
                <a:off x="3833" y="2432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6" name="Полилиния 27745" descr="Дуб"/>
              <p:cNvSpPr/>
              <p:nvPr/>
            </p:nvSpPr>
            <p:spPr>
              <a:xfrm>
                <a:off x="5057" y="2478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7" name="Полилиния 27746" descr="Дуб"/>
              <p:cNvSpPr/>
              <p:nvPr/>
            </p:nvSpPr>
            <p:spPr>
              <a:xfrm>
                <a:off x="4377" y="2432"/>
                <a:ext cx="47" cy="306"/>
              </a:xfrm>
              <a:custGeom>
                <a:avLst/>
                <a:gdLst/>
                <a:ahLst/>
                <a:cxnLst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8" name="Полилиния 27747" descr="Дуб"/>
              <p:cNvSpPr/>
              <p:nvPr/>
            </p:nvSpPr>
            <p:spPr>
              <a:xfrm>
                <a:off x="3470" y="2614"/>
                <a:ext cx="2042" cy="109"/>
              </a:xfrm>
              <a:custGeom>
                <a:avLst/>
                <a:gdLst/>
                <a:ahLst/>
                <a:cxnLst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49" name="Полилиния 27748" descr="Дуб"/>
              <p:cNvSpPr/>
              <p:nvPr/>
            </p:nvSpPr>
            <p:spPr>
              <a:xfrm>
                <a:off x="3470" y="2704"/>
                <a:ext cx="2042" cy="109"/>
              </a:xfrm>
              <a:custGeom>
                <a:avLst/>
                <a:gdLst/>
                <a:ahLst/>
                <a:cxnLst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0" name="Полилиния 27749" descr="Дуб"/>
              <p:cNvSpPr/>
              <p:nvPr/>
            </p:nvSpPr>
            <p:spPr>
              <a:xfrm flipH="1" flipV="1">
                <a:off x="3470" y="2795"/>
                <a:ext cx="2042" cy="109"/>
              </a:xfrm>
              <a:custGeom>
                <a:avLst/>
                <a:gdLst/>
                <a:ahLst/>
                <a:cxnLst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1" name="Полилиния 27750" descr="Дуб"/>
              <p:cNvSpPr/>
              <p:nvPr/>
            </p:nvSpPr>
            <p:spPr>
              <a:xfrm>
                <a:off x="3360" y="2432"/>
                <a:ext cx="110" cy="272"/>
              </a:xfrm>
              <a:custGeom>
                <a:avLst/>
                <a:gdLst/>
                <a:ahLst/>
                <a:cxnLst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2" name="Полилиния 27751" descr="Каштан"/>
              <p:cNvSpPr/>
              <p:nvPr/>
            </p:nvSpPr>
            <p:spPr>
              <a:xfrm>
                <a:off x="4967" y="3448"/>
                <a:ext cx="181" cy="617"/>
              </a:xfrm>
              <a:custGeom>
                <a:avLst/>
                <a:gdLst/>
                <a:ahLst/>
                <a:cxnLst/>
                <a:pathLst>
                  <a:path w="181" h="617">
                    <a:moveTo>
                      <a:pt x="181" y="27"/>
                    </a:moveTo>
                    <a:lnTo>
                      <a:pt x="181" y="345"/>
                    </a:lnTo>
                    <a:lnTo>
                      <a:pt x="136" y="617"/>
                    </a:lnTo>
                    <a:lnTo>
                      <a:pt x="45" y="481"/>
                    </a:lnTo>
                    <a:lnTo>
                      <a:pt x="90" y="254"/>
                    </a:lnTo>
                    <a:lnTo>
                      <a:pt x="0" y="27"/>
                    </a:lnTo>
                    <a:lnTo>
                      <a:pt x="25" y="0"/>
                    </a:lnTo>
                    <a:lnTo>
                      <a:pt x="181" y="27"/>
                    </a:lnTo>
                    <a:close/>
                  </a:path>
                </a:pathLst>
              </a:custGeom>
              <a:blipFill rotWithShape="1">
                <a:blip r:embed="rId3"/>
              </a:blip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3" name="Полилиния 27752"/>
              <p:cNvSpPr/>
              <p:nvPr/>
            </p:nvSpPr>
            <p:spPr>
              <a:xfrm>
                <a:off x="5148" y="3475"/>
                <a:ext cx="227" cy="318"/>
              </a:xfrm>
              <a:custGeom>
                <a:avLst/>
                <a:gdLst/>
                <a:ahLst/>
                <a:cxnLst/>
                <a:pathLst>
                  <a:path w="227" h="318">
                    <a:moveTo>
                      <a:pt x="0" y="137"/>
                    </a:moveTo>
                    <a:lnTo>
                      <a:pt x="181" y="318"/>
                    </a:lnTo>
                    <a:lnTo>
                      <a:pt x="227" y="227"/>
                    </a:lnTo>
                    <a:lnTo>
                      <a:pt x="136" y="137"/>
                    </a:lnTo>
                    <a:lnTo>
                      <a:pt x="136" y="91"/>
                    </a:lnTo>
                    <a:lnTo>
                      <a:pt x="136" y="46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1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00"/>
                    </a:schemeClr>
                  </a:gs>
                  <a:gs pos="50000">
                    <a:schemeClr val="tx2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4" name="Овал 27753"/>
              <p:cNvSpPr/>
              <p:nvPr/>
            </p:nvSpPr>
            <p:spPr>
              <a:xfrm rot="-4776019">
                <a:off x="5306" y="3725"/>
                <a:ext cx="91" cy="45"/>
              </a:xfrm>
              <a:prstGeom prst="ellipse">
                <a:avLst/>
              </a:prstGeom>
              <a:solidFill>
                <a:schemeClr val="bg2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5" name="Овал 27754"/>
              <p:cNvSpPr/>
              <p:nvPr/>
            </p:nvSpPr>
            <p:spPr>
              <a:xfrm>
                <a:off x="2336" y="2659"/>
                <a:ext cx="181" cy="45"/>
              </a:xfrm>
              <a:prstGeom prst="ellipse">
                <a:avLst/>
              </a:prstGeom>
              <a:solidFill>
                <a:schemeClr val="bg2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6" name="Полилиния 27755"/>
              <p:cNvSpPr/>
              <p:nvPr/>
            </p:nvSpPr>
            <p:spPr>
              <a:xfrm>
                <a:off x="2640" y="2704"/>
                <a:ext cx="376" cy="318"/>
              </a:xfrm>
              <a:custGeom>
                <a:avLst/>
                <a:gdLst/>
                <a:ahLst/>
                <a:cxnLst/>
                <a:pathLst>
                  <a:path w="376" h="318">
                    <a:moveTo>
                      <a:pt x="0" y="284"/>
                    </a:moveTo>
                    <a:cubicBezTo>
                      <a:pt x="24" y="284"/>
                      <a:pt x="108" y="309"/>
                      <a:pt x="160" y="316"/>
                    </a:cubicBezTo>
                    <a:lnTo>
                      <a:pt x="331" y="318"/>
                    </a:lnTo>
                    <a:lnTo>
                      <a:pt x="352" y="188"/>
                    </a:lnTo>
                    <a:lnTo>
                      <a:pt x="376" y="46"/>
                    </a:lnTo>
                    <a:lnTo>
                      <a:pt x="264" y="20"/>
                    </a:lnTo>
                    <a:lnTo>
                      <a:pt x="104" y="0"/>
                    </a:lnTo>
                    <a:lnTo>
                      <a:pt x="64" y="36"/>
                    </a:lnTo>
                    <a:lnTo>
                      <a:pt x="16" y="196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66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7" name="Полилиния 27756"/>
              <p:cNvSpPr/>
              <p:nvPr/>
            </p:nvSpPr>
            <p:spPr>
              <a:xfrm>
                <a:off x="3304" y="2795"/>
                <a:ext cx="176" cy="237"/>
              </a:xfrm>
              <a:custGeom>
                <a:avLst/>
                <a:gdLst/>
                <a:ahLst/>
                <a:cxnLst/>
                <a:pathLst>
                  <a:path w="176" h="237">
                    <a:moveTo>
                      <a:pt x="176" y="157"/>
                    </a:moveTo>
                    <a:lnTo>
                      <a:pt x="128" y="237"/>
                    </a:lnTo>
                    <a:lnTo>
                      <a:pt x="0" y="29"/>
                    </a:lnTo>
                    <a:lnTo>
                      <a:pt x="30" y="0"/>
                    </a:lnTo>
                    <a:lnTo>
                      <a:pt x="166" y="136"/>
                    </a:lnTo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8" name="Полилиния 27757"/>
              <p:cNvSpPr/>
              <p:nvPr/>
            </p:nvSpPr>
            <p:spPr>
              <a:xfrm>
                <a:off x="3160" y="2984"/>
                <a:ext cx="2320" cy="117"/>
              </a:xfrm>
              <a:custGeom>
                <a:avLst/>
                <a:gdLst/>
                <a:ahLst/>
                <a:cxnLst/>
                <a:pathLst>
                  <a:path w="2320" h="117">
                    <a:moveTo>
                      <a:pt x="0" y="0"/>
                    </a:moveTo>
                    <a:lnTo>
                      <a:pt x="2304" y="48"/>
                    </a:lnTo>
                    <a:lnTo>
                      <a:pt x="2320" y="117"/>
                    </a:lnTo>
                    <a:lnTo>
                      <a:pt x="0" y="80"/>
                    </a:lnTo>
                  </a:path>
                </a:pathLst>
              </a:custGeom>
              <a:gradFill rotWithShape="1">
                <a:gsLst>
                  <a:gs pos="0">
                    <a:schemeClr val="tx1">
                      <a:alpha val="100000"/>
                    </a:schemeClr>
                  </a:gs>
                  <a:gs pos="50000">
                    <a:schemeClr val="bg2">
                      <a:alpha val="100000"/>
                    </a:schemeClr>
                  </a:gs>
                  <a:gs pos="100000">
                    <a:schemeClr val="tx1">
                      <a:alpha val="100000"/>
                    </a:scheme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59" name="Полилиния 27758"/>
              <p:cNvSpPr/>
              <p:nvPr/>
            </p:nvSpPr>
            <p:spPr>
              <a:xfrm rot="1229960">
                <a:off x="2971" y="3067"/>
                <a:ext cx="49" cy="149"/>
              </a:xfrm>
              <a:custGeom>
                <a:avLst/>
                <a:gdLst/>
                <a:ahLst/>
                <a:cxnLst/>
                <a:pathLst>
                  <a:path w="49" h="149">
                    <a:moveTo>
                      <a:pt x="0" y="0"/>
                    </a:moveTo>
                    <a:lnTo>
                      <a:pt x="0" y="91"/>
                    </a:lnTo>
                    <a:lnTo>
                      <a:pt x="4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60" name="Овал 27759"/>
              <p:cNvSpPr/>
              <p:nvPr/>
            </p:nvSpPr>
            <p:spPr>
              <a:xfrm>
                <a:off x="1747" y="2976"/>
                <a:ext cx="90" cy="136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27761" name="Группа 27760"/>
              <p:cNvGrpSpPr/>
              <p:nvPr/>
            </p:nvGrpSpPr>
            <p:grpSpPr>
              <a:xfrm rot="423203">
                <a:off x="5420" y="3274"/>
                <a:ext cx="89" cy="201"/>
                <a:chOff x="4551" y="2197"/>
                <a:chExt cx="38" cy="90"/>
              </a:xfrm>
            </p:grpSpPr>
            <p:sp>
              <p:nvSpPr>
                <p:cNvPr id="27762" name="Прямоугольник 27761"/>
                <p:cNvSpPr/>
                <p:nvPr/>
              </p:nvSpPr>
              <p:spPr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63" name="Прямоугольник 27762"/>
                <p:cNvSpPr/>
                <p:nvPr/>
              </p:nvSpPr>
              <p:spPr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64" name="Прямоугольник 27763"/>
                <p:cNvSpPr/>
                <p:nvPr/>
              </p:nvSpPr>
              <p:spPr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27765" name="Группа 27764"/>
              <p:cNvGrpSpPr/>
              <p:nvPr/>
            </p:nvGrpSpPr>
            <p:grpSpPr>
              <a:xfrm rot="712727">
                <a:off x="2517" y="2840"/>
                <a:ext cx="227" cy="279"/>
                <a:chOff x="1270" y="1027"/>
                <a:chExt cx="164" cy="188"/>
              </a:xfrm>
            </p:grpSpPr>
            <p:sp>
              <p:nvSpPr>
                <p:cNvPr id="27766" name="Полилиния 27765"/>
                <p:cNvSpPr/>
                <p:nvPr/>
              </p:nvSpPr>
              <p:spPr>
                <a:xfrm rot="423203">
                  <a:off x="1270" y="1078"/>
                  <a:ext cx="118" cy="137"/>
                </a:xfrm>
                <a:custGeom>
                  <a:avLst/>
                  <a:gdLst/>
                  <a:ahLst/>
                  <a:cxnLst/>
                  <a:pathLst>
                    <a:path w="96" h="111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30" y="105"/>
                      </a:lnTo>
                      <a:lnTo>
                        <a:pt x="96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6350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lg" len="lg"/>
                  <a:tailEnd type="none" w="lg" len="lg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67" name="Овал 27766"/>
                <p:cNvSpPr/>
                <p:nvPr/>
              </p:nvSpPr>
              <p:spPr>
                <a:xfrm rot="59094">
                  <a:off x="1383" y="1027"/>
                  <a:ext cx="51" cy="86"/>
                </a:xfrm>
                <a:prstGeom prst="ellipse">
                  <a:avLst/>
                </a:prstGeom>
                <a:solidFill>
                  <a:schemeClr val="accent1"/>
                </a:solidFill>
                <a:ln w="63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27768" name="Группа 27767"/>
              <p:cNvGrpSpPr/>
              <p:nvPr/>
            </p:nvGrpSpPr>
            <p:grpSpPr>
              <a:xfrm rot="423203">
                <a:off x="3107" y="3566"/>
                <a:ext cx="89" cy="201"/>
                <a:chOff x="4551" y="2197"/>
                <a:chExt cx="38" cy="90"/>
              </a:xfrm>
            </p:grpSpPr>
            <p:sp>
              <p:nvSpPr>
                <p:cNvPr id="27769" name="Прямоугольник 27768"/>
                <p:cNvSpPr/>
                <p:nvPr/>
              </p:nvSpPr>
              <p:spPr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70" name="Прямоугольник 27769"/>
                <p:cNvSpPr/>
                <p:nvPr/>
              </p:nvSpPr>
              <p:spPr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71" name="Прямоугольник 27770"/>
                <p:cNvSpPr/>
                <p:nvPr/>
              </p:nvSpPr>
              <p:spPr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27772" name="Группа 27771"/>
              <p:cNvGrpSpPr/>
              <p:nvPr/>
            </p:nvGrpSpPr>
            <p:grpSpPr>
              <a:xfrm rot="-4976797">
                <a:off x="1711" y="3147"/>
                <a:ext cx="89" cy="201"/>
                <a:chOff x="4551" y="2197"/>
                <a:chExt cx="38" cy="90"/>
              </a:xfrm>
            </p:grpSpPr>
            <p:sp>
              <p:nvSpPr>
                <p:cNvPr id="27773" name="Прямоугольник 27772"/>
                <p:cNvSpPr/>
                <p:nvPr/>
              </p:nvSpPr>
              <p:spPr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74" name="Прямоугольник 27773"/>
                <p:cNvSpPr/>
                <p:nvPr/>
              </p:nvSpPr>
              <p:spPr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27775" name="Прямоугольник 27774"/>
                <p:cNvSpPr/>
                <p:nvPr/>
              </p:nvSpPr>
              <p:spPr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ysDot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grpSp>
          <p:nvGrpSpPr>
            <p:cNvPr id="27776" name="Группа 27775"/>
            <p:cNvGrpSpPr/>
            <p:nvPr/>
          </p:nvGrpSpPr>
          <p:grpSpPr>
            <a:xfrm rot="169725" flipH="1">
              <a:off x="875" y="1005"/>
              <a:ext cx="187" cy="195"/>
              <a:chOff x="2880" y="2016"/>
              <a:chExt cx="2016" cy="2016"/>
            </a:xfrm>
          </p:grpSpPr>
          <p:sp>
            <p:nvSpPr>
              <p:cNvPr id="27777" name="Овал 27776"/>
              <p:cNvSpPr/>
              <p:nvPr/>
            </p:nvSpPr>
            <p:spPr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78" name="Овал 27777"/>
              <p:cNvSpPr/>
              <p:nvPr/>
            </p:nvSpPr>
            <p:spPr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>
                  <a:solidFill>
                    <a:srgbClr val="0033CC"/>
                  </a:solidFill>
                  <a:ea typeface="Arial" panose="020B0604020202020204" pitchFamily="34" charset="0"/>
                </a:endParaRPr>
              </a:p>
            </p:txBody>
          </p:sp>
          <p:sp>
            <p:nvSpPr>
              <p:cNvPr id="27779" name="Овал 27778"/>
              <p:cNvSpPr/>
              <p:nvPr/>
            </p:nvSpPr>
            <p:spPr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0" name="Овал 27779"/>
              <p:cNvSpPr/>
              <p:nvPr/>
            </p:nvSpPr>
            <p:spPr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1" name="Овал 27780"/>
              <p:cNvSpPr/>
              <p:nvPr/>
            </p:nvSpPr>
            <p:spPr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2" name="Овал 27781"/>
              <p:cNvSpPr/>
              <p:nvPr/>
            </p:nvSpPr>
            <p:spPr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3" name="Овал 27782"/>
              <p:cNvSpPr/>
              <p:nvPr/>
            </p:nvSpPr>
            <p:spPr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4" name="Овал 27783"/>
              <p:cNvSpPr/>
              <p:nvPr/>
            </p:nvSpPr>
            <p:spPr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5" name="Овал 27784"/>
              <p:cNvSpPr/>
              <p:nvPr/>
            </p:nvSpPr>
            <p:spPr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6" name="Овал 27785"/>
              <p:cNvSpPr/>
              <p:nvPr/>
            </p:nvSpPr>
            <p:spPr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87" name="Овал 27786"/>
              <p:cNvSpPr/>
              <p:nvPr/>
            </p:nvSpPr>
            <p:spPr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7788" name="Группа 27787"/>
            <p:cNvGrpSpPr/>
            <p:nvPr/>
          </p:nvGrpSpPr>
          <p:grpSpPr>
            <a:xfrm rot="169725" flipH="1">
              <a:off x="1383" y="991"/>
              <a:ext cx="187" cy="195"/>
              <a:chOff x="2880" y="2016"/>
              <a:chExt cx="2016" cy="2016"/>
            </a:xfrm>
          </p:grpSpPr>
          <p:sp>
            <p:nvSpPr>
              <p:cNvPr id="27789" name="Овал 27788"/>
              <p:cNvSpPr/>
              <p:nvPr/>
            </p:nvSpPr>
            <p:spPr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0" name="Овал 27789"/>
              <p:cNvSpPr/>
              <p:nvPr/>
            </p:nvSpPr>
            <p:spPr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>
                  <a:solidFill>
                    <a:srgbClr val="0033CC"/>
                  </a:solidFill>
                  <a:ea typeface="Arial" panose="020B0604020202020204" pitchFamily="34" charset="0"/>
                </a:endParaRPr>
              </a:p>
            </p:txBody>
          </p:sp>
          <p:sp>
            <p:nvSpPr>
              <p:cNvPr id="27791" name="Овал 27790"/>
              <p:cNvSpPr/>
              <p:nvPr/>
            </p:nvSpPr>
            <p:spPr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2" name="Овал 27791"/>
              <p:cNvSpPr/>
              <p:nvPr/>
            </p:nvSpPr>
            <p:spPr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3" name="Овал 27792"/>
              <p:cNvSpPr/>
              <p:nvPr/>
            </p:nvSpPr>
            <p:spPr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4" name="Овал 27793"/>
              <p:cNvSpPr/>
              <p:nvPr/>
            </p:nvSpPr>
            <p:spPr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5" name="Овал 27794"/>
              <p:cNvSpPr/>
              <p:nvPr/>
            </p:nvSpPr>
            <p:spPr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6" name="Овал 27795"/>
              <p:cNvSpPr/>
              <p:nvPr/>
            </p:nvSpPr>
            <p:spPr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7" name="Овал 27796"/>
              <p:cNvSpPr/>
              <p:nvPr/>
            </p:nvSpPr>
            <p:spPr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8" name="Овал 27797"/>
              <p:cNvSpPr/>
              <p:nvPr/>
            </p:nvSpPr>
            <p:spPr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799" name="Овал 27798"/>
              <p:cNvSpPr/>
              <p:nvPr/>
            </p:nvSpPr>
            <p:spPr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7800" name="Группа 27799"/>
            <p:cNvGrpSpPr/>
            <p:nvPr/>
          </p:nvGrpSpPr>
          <p:grpSpPr>
            <a:xfrm rot="169725" flipH="1">
              <a:off x="671" y="1005"/>
              <a:ext cx="187" cy="195"/>
              <a:chOff x="2880" y="2016"/>
              <a:chExt cx="2016" cy="2016"/>
            </a:xfrm>
          </p:grpSpPr>
          <p:sp>
            <p:nvSpPr>
              <p:cNvPr id="27801" name="Овал 27800"/>
              <p:cNvSpPr/>
              <p:nvPr/>
            </p:nvSpPr>
            <p:spPr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2" name="Овал 27801"/>
              <p:cNvSpPr/>
              <p:nvPr/>
            </p:nvSpPr>
            <p:spPr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>
                  <a:solidFill>
                    <a:srgbClr val="0033CC"/>
                  </a:solidFill>
                  <a:ea typeface="Arial" panose="020B0604020202020204" pitchFamily="34" charset="0"/>
                </a:endParaRPr>
              </a:p>
            </p:txBody>
          </p:sp>
          <p:sp>
            <p:nvSpPr>
              <p:cNvPr id="27803" name="Овал 27802"/>
              <p:cNvSpPr/>
              <p:nvPr/>
            </p:nvSpPr>
            <p:spPr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4" name="Овал 27803"/>
              <p:cNvSpPr/>
              <p:nvPr/>
            </p:nvSpPr>
            <p:spPr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5" name="Овал 27804"/>
              <p:cNvSpPr/>
              <p:nvPr/>
            </p:nvSpPr>
            <p:spPr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6" name="Овал 27805"/>
              <p:cNvSpPr/>
              <p:nvPr/>
            </p:nvSpPr>
            <p:spPr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7" name="Овал 27806"/>
              <p:cNvSpPr/>
              <p:nvPr/>
            </p:nvSpPr>
            <p:spPr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8" name="Овал 27807"/>
              <p:cNvSpPr/>
              <p:nvPr/>
            </p:nvSpPr>
            <p:spPr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09" name="Овал 27808"/>
              <p:cNvSpPr/>
              <p:nvPr/>
            </p:nvSpPr>
            <p:spPr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0" name="Овал 27809"/>
              <p:cNvSpPr/>
              <p:nvPr/>
            </p:nvSpPr>
            <p:spPr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1" name="Овал 27810"/>
              <p:cNvSpPr/>
              <p:nvPr/>
            </p:nvSpPr>
            <p:spPr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27892" name="Группа 27891"/>
          <p:cNvGrpSpPr/>
          <p:nvPr/>
        </p:nvGrpSpPr>
        <p:grpSpPr>
          <a:xfrm>
            <a:off x="9324975" y="4149725"/>
            <a:ext cx="1223963" cy="758825"/>
            <a:chOff x="1474" y="1162"/>
            <a:chExt cx="1632" cy="1068"/>
          </a:xfrm>
        </p:grpSpPr>
        <p:grpSp>
          <p:nvGrpSpPr>
            <p:cNvPr id="27813" name="Группа 27812"/>
            <p:cNvGrpSpPr/>
            <p:nvPr/>
          </p:nvGrpSpPr>
          <p:grpSpPr>
            <a:xfrm>
              <a:off x="2130" y="1543"/>
              <a:ext cx="688" cy="687"/>
              <a:chOff x="2880" y="2016"/>
              <a:chExt cx="2016" cy="2016"/>
            </a:xfrm>
          </p:grpSpPr>
          <p:sp>
            <p:nvSpPr>
              <p:cNvPr id="27814" name="Овал 27813"/>
              <p:cNvSpPr/>
              <p:nvPr/>
            </p:nvSpPr>
            <p:spPr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5" name="Овал 27814"/>
              <p:cNvSpPr/>
              <p:nvPr/>
            </p:nvSpPr>
            <p:spPr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>
                  <a:solidFill>
                    <a:srgbClr val="0033CC"/>
                  </a:solidFill>
                  <a:ea typeface="Arial" panose="020B0604020202020204" pitchFamily="34" charset="0"/>
                </a:endParaRPr>
              </a:p>
            </p:txBody>
          </p:sp>
          <p:sp>
            <p:nvSpPr>
              <p:cNvPr id="27816" name="Овал 27815"/>
              <p:cNvSpPr/>
              <p:nvPr/>
            </p:nvSpPr>
            <p:spPr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7" name="Овал 27816"/>
              <p:cNvSpPr/>
              <p:nvPr/>
            </p:nvSpPr>
            <p:spPr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8" name="Овал 27817"/>
              <p:cNvSpPr/>
              <p:nvPr/>
            </p:nvSpPr>
            <p:spPr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19" name="Овал 27818"/>
              <p:cNvSpPr/>
              <p:nvPr/>
            </p:nvSpPr>
            <p:spPr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0" name="Овал 27819"/>
              <p:cNvSpPr/>
              <p:nvPr/>
            </p:nvSpPr>
            <p:spPr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1" name="Овал 27820"/>
              <p:cNvSpPr/>
              <p:nvPr/>
            </p:nvSpPr>
            <p:spPr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2" name="Овал 27821"/>
              <p:cNvSpPr/>
              <p:nvPr/>
            </p:nvSpPr>
            <p:spPr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3" name="Овал 27822"/>
              <p:cNvSpPr/>
              <p:nvPr/>
            </p:nvSpPr>
            <p:spPr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4" name="Овал 27823"/>
              <p:cNvSpPr/>
              <p:nvPr/>
            </p:nvSpPr>
            <p:spPr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7825" name="Группа 27824"/>
            <p:cNvGrpSpPr/>
            <p:nvPr/>
          </p:nvGrpSpPr>
          <p:grpSpPr>
            <a:xfrm>
              <a:off x="1474" y="1834"/>
              <a:ext cx="344" cy="344"/>
              <a:chOff x="4512" y="3648"/>
              <a:chExt cx="344" cy="344"/>
            </a:xfrm>
          </p:grpSpPr>
          <p:sp>
            <p:nvSpPr>
              <p:cNvPr id="27826" name="Овал 27825"/>
              <p:cNvSpPr/>
              <p:nvPr/>
            </p:nvSpPr>
            <p:spPr>
              <a:xfrm>
                <a:off x="4512" y="3648"/>
                <a:ext cx="344" cy="344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7" name="Овал 27826"/>
              <p:cNvSpPr/>
              <p:nvPr/>
            </p:nvSpPr>
            <p:spPr>
              <a:xfrm>
                <a:off x="4578" y="3714"/>
                <a:ext cx="212" cy="21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8" name="Овал 27827"/>
              <p:cNvSpPr/>
              <p:nvPr/>
            </p:nvSpPr>
            <p:spPr>
              <a:xfrm>
                <a:off x="4659" y="379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29" name="Овал 27828"/>
              <p:cNvSpPr/>
              <p:nvPr/>
            </p:nvSpPr>
            <p:spPr>
              <a:xfrm>
                <a:off x="4636" y="3724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0" name="Овал 27829"/>
              <p:cNvSpPr/>
              <p:nvPr/>
            </p:nvSpPr>
            <p:spPr>
              <a:xfrm>
                <a:off x="4752" y="3772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1" name="Овал 27830"/>
              <p:cNvSpPr/>
              <p:nvPr/>
            </p:nvSpPr>
            <p:spPr>
              <a:xfrm>
                <a:off x="4732" y="3888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2" name="Овал 27831"/>
              <p:cNvSpPr/>
              <p:nvPr/>
            </p:nvSpPr>
            <p:spPr>
              <a:xfrm>
                <a:off x="4588" y="3840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3" name="Овал 27832"/>
              <p:cNvSpPr/>
              <p:nvPr/>
            </p:nvSpPr>
            <p:spPr>
              <a:xfrm>
                <a:off x="4704" y="3744"/>
                <a:ext cx="13" cy="13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4" name="Овал 27833"/>
              <p:cNvSpPr/>
              <p:nvPr/>
            </p:nvSpPr>
            <p:spPr>
              <a:xfrm>
                <a:off x="4608" y="3792"/>
                <a:ext cx="13" cy="13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5" name="Овал 27834"/>
              <p:cNvSpPr/>
              <p:nvPr/>
            </p:nvSpPr>
            <p:spPr>
              <a:xfrm>
                <a:off x="4656" y="3888"/>
                <a:ext cx="13" cy="13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36" name="Овал 27835"/>
              <p:cNvSpPr/>
              <p:nvPr/>
            </p:nvSpPr>
            <p:spPr>
              <a:xfrm>
                <a:off x="4752" y="3840"/>
                <a:ext cx="13" cy="13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7862" name="Группа 27861"/>
            <p:cNvGrpSpPr/>
            <p:nvPr/>
          </p:nvGrpSpPr>
          <p:grpSpPr>
            <a:xfrm>
              <a:off x="1541" y="1162"/>
              <a:ext cx="1267" cy="753"/>
              <a:chOff x="1152" y="516"/>
              <a:chExt cx="3714" cy="2208"/>
            </a:xfrm>
          </p:grpSpPr>
          <p:sp>
            <p:nvSpPr>
              <p:cNvPr id="27863" name="Полилиния 27862"/>
              <p:cNvSpPr/>
              <p:nvPr/>
            </p:nvSpPr>
            <p:spPr>
              <a:xfrm>
                <a:off x="1152" y="576"/>
                <a:ext cx="3714" cy="2148"/>
              </a:xfrm>
              <a:custGeom>
                <a:avLst/>
                <a:gdLst/>
                <a:ahLst/>
                <a:cxnLst/>
                <a:pathLst>
                  <a:path w="3714" h="2148">
                    <a:moveTo>
                      <a:pt x="3120" y="960"/>
                    </a:moveTo>
                    <a:lnTo>
                      <a:pt x="3168" y="96"/>
                    </a:lnTo>
                    <a:lnTo>
                      <a:pt x="1872" y="0"/>
                    </a:lnTo>
                    <a:lnTo>
                      <a:pt x="1638" y="876"/>
                    </a:lnTo>
                    <a:lnTo>
                      <a:pt x="768" y="864"/>
                    </a:lnTo>
                    <a:lnTo>
                      <a:pt x="0" y="816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96" y="1776"/>
                    </a:lnTo>
                    <a:lnTo>
                      <a:pt x="102" y="1896"/>
                    </a:lnTo>
                    <a:lnTo>
                      <a:pt x="342" y="1944"/>
                    </a:lnTo>
                    <a:lnTo>
                      <a:pt x="450" y="2016"/>
                    </a:lnTo>
                    <a:lnTo>
                      <a:pt x="558" y="2112"/>
                    </a:lnTo>
                    <a:lnTo>
                      <a:pt x="750" y="2148"/>
                    </a:lnTo>
                    <a:lnTo>
                      <a:pt x="858" y="1884"/>
                    </a:lnTo>
                    <a:lnTo>
                      <a:pt x="1074" y="1896"/>
                    </a:lnTo>
                    <a:lnTo>
                      <a:pt x="1248" y="1824"/>
                    </a:lnTo>
                    <a:lnTo>
                      <a:pt x="1584" y="1968"/>
                    </a:lnTo>
                    <a:lnTo>
                      <a:pt x="1584" y="1824"/>
                    </a:lnTo>
                    <a:lnTo>
                      <a:pt x="1776" y="1872"/>
                    </a:lnTo>
                    <a:lnTo>
                      <a:pt x="1824" y="1680"/>
                    </a:lnTo>
                    <a:lnTo>
                      <a:pt x="1872" y="1536"/>
                    </a:lnTo>
                    <a:lnTo>
                      <a:pt x="1968" y="1440"/>
                    </a:lnTo>
                    <a:lnTo>
                      <a:pt x="2160" y="1248"/>
                    </a:lnTo>
                    <a:lnTo>
                      <a:pt x="2352" y="1152"/>
                    </a:lnTo>
                    <a:lnTo>
                      <a:pt x="2592" y="1056"/>
                    </a:lnTo>
                    <a:lnTo>
                      <a:pt x="2880" y="1056"/>
                    </a:lnTo>
                    <a:lnTo>
                      <a:pt x="3066" y="1104"/>
                    </a:lnTo>
                    <a:lnTo>
                      <a:pt x="3258" y="1188"/>
                    </a:lnTo>
                    <a:lnTo>
                      <a:pt x="3390" y="1272"/>
                    </a:lnTo>
                    <a:lnTo>
                      <a:pt x="3510" y="1392"/>
                    </a:lnTo>
                    <a:lnTo>
                      <a:pt x="3678" y="1596"/>
                    </a:lnTo>
                    <a:lnTo>
                      <a:pt x="3714" y="1584"/>
                    </a:lnTo>
                    <a:lnTo>
                      <a:pt x="3558" y="1332"/>
                    </a:lnTo>
                    <a:lnTo>
                      <a:pt x="3270" y="1068"/>
                    </a:lnTo>
                    <a:lnTo>
                      <a:pt x="3120" y="9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4EC0">
                      <a:alpha val="100000"/>
                    </a:srgbClr>
                  </a:gs>
                  <a:gs pos="50000">
                    <a:srgbClr val="333333">
                      <a:alpha val="100000"/>
                    </a:srgbClr>
                  </a:gs>
                  <a:gs pos="100000">
                    <a:srgbClr val="004EC0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64" name="Полилиния 27863"/>
              <p:cNvSpPr/>
              <p:nvPr/>
            </p:nvSpPr>
            <p:spPr>
              <a:xfrm>
                <a:off x="1152" y="1248"/>
                <a:ext cx="1680" cy="204"/>
              </a:xfrm>
              <a:custGeom>
                <a:avLst/>
                <a:gdLst/>
                <a:ahLst/>
                <a:cxnLst/>
                <a:pathLst>
                  <a:path w="1680" h="204">
                    <a:moveTo>
                      <a:pt x="0" y="144"/>
                    </a:moveTo>
                    <a:lnTo>
                      <a:pt x="240" y="0"/>
                    </a:lnTo>
                    <a:lnTo>
                      <a:pt x="1680" y="96"/>
                    </a:lnTo>
                    <a:lnTo>
                      <a:pt x="1626" y="204"/>
                    </a:lnTo>
                    <a:lnTo>
                      <a:pt x="894" y="192"/>
                    </a:lnTo>
                    <a:lnTo>
                      <a:pt x="48" y="14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65" name="Полилиния 27864"/>
              <p:cNvSpPr/>
              <p:nvPr/>
            </p:nvSpPr>
            <p:spPr>
              <a:xfrm>
                <a:off x="1709" y="600"/>
                <a:ext cx="222" cy="498"/>
              </a:xfrm>
              <a:custGeom>
                <a:avLst/>
                <a:gdLst/>
                <a:ahLst/>
                <a:cxnLst/>
                <a:pathLst>
                  <a:path w="222" h="498">
                    <a:moveTo>
                      <a:pt x="145" y="468"/>
                    </a:moveTo>
                    <a:cubicBezTo>
                      <a:pt x="158" y="492"/>
                      <a:pt x="200" y="498"/>
                      <a:pt x="211" y="456"/>
                    </a:cubicBezTo>
                    <a:cubicBezTo>
                      <a:pt x="222" y="414"/>
                      <a:pt x="219" y="288"/>
                      <a:pt x="211" y="216"/>
                    </a:cubicBezTo>
                    <a:cubicBezTo>
                      <a:pt x="203" y="144"/>
                      <a:pt x="195" y="48"/>
                      <a:pt x="163" y="24"/>
                    </a:cubicBezTo>
                    <a:cubicBezTo>
                      <a:pt x="131" y="0"/>
                      <a:pt x="38" y="54"/>
                      <a:pt x="19" y="72"/>
                    </a:cubicBezTo>
                    <a:cubicBezTo>
                      <a:pt x="0" y="90"/>
                      <a:pt x="32" y="124"/>
                      <a:pt x="49" y="132"/>
                    </a:cubicBezTo>
                    <a:cubicBezTo>
                      <a:pt x="66" y="140"/>
                      <a:pt x="107" y="90"/>
                      <a:pt x="121" y="120"/>
                    </a:cubicBezTo>
                    <a:cubicBezTo>
                      <a:pt x="135" y="150"/>
                      <a:pt x="129" y="254"/>
                      <a:pt x="133" y="312"/>
                    </a:cubicBezTo>
                    <a:cubicBezTo>
                      <a:pt x="137" y="370"/>
                      <a:pt x="132" y="444"/>
                      <a:pt x="145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alpha val="100000"/>
                    </a:srgbClr>
                  </a:gs>
                  <a:gs pos="50000">
                    <a:srgbClr val="5F5F5F">
                      <a:alpha val="100000"/>
                    </a:srgbClr>
                  </a:gs>
                  <a:gs pos="100000">
                    <a:srgbClr val="C0C0C0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66" name="Полилиния 27865"/>
              <p:cNvSpPr/>
              <p:nvPr/>
            </p:nvSpPr>
            <p:spPr>
              <a:xfrm>
                <a:off x="3018" y="516"/>
                <a:ext cx="1284" cy="180"/>
              </a:xfrm>
              <a:custGeom>
                <a:avLst/>
                <a:gdLst/>
                <a:ahLst/>
                <a:cxnLst/>
                <a:pathLst>
                  <a:path w="1284" h="180">
                    <a:moveTo>
                      <a:pt x="0" y="72"/>
                    </a:moveTo>
                    <a:lnTo>
                      <a:pt x="24" y="0"/>
                    </a:lnTo>
                    <a:lnTo>
                      <a:pt x="1176" y="84"/>
                    </a:lnTo>
                    <a:lnTo>
                      <a:pt x="1284" y="180"/>
                    </a:lnTo>
                    <a:lnTo>
                      <a:pt x="12" y="7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67" name="Прямое соединение 27866"/>
              <p:cNvSpPr/>
              <p:nvPr/>
            </p:nvSpPr>
            <p:spPr>
              <a:xfrm>
                <a:off x="1248" y="1632"/>
                <a:ext cx="153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868" name="Полилиния 27867"/>
              <p:cNvSpPr/>
              <p:nvPr/>
            </p:nvSpPr>
            <p:spPr>
              <a:xfrm>
                <a:off x="1728" y="1056"/>
                <a:ext cx="240" cy="744"/>
              </a:xfrm>
              <a:custGeom>
                <a:avLst/>
                <a:gdLst/>
                <a:ahLst/>
                <a:cxnLst/>
                <a:pathLst>
                  <a:path w="240" h="744">
                    <a:moveTo>
                      <a:pt x="144" y="720"/>
                    </a:moveTo>
                    <a:lnTo>
                      <a:pt x="144" y="576"/>
                    </a:lnTo>
                    <a:lnTo>
                      <a:pt x="240" y="576"/>
                    </a:lnTo>
                    <a:lnTo>
                      <a:pt x="240" y="48"/>
                    </a:lnTo>
                    <a:lnTo>
                      <a:pt x="144" y="0"/>
                    </a:lnTo>
                    <a:lnTo>
                      <a:pt x="0" y="48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78" y="684"/>
                    </a:lnTo>
                    <a:lnTo>
                      <a:pt x="102" y="744"/>
                    </a:lnTo>
                    <a:lnTo>
                      <a:pt x="144" y="7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alpha val="100000"/>
                    </a:srgbClr>
                  </a:gs>
                  <a:gs pos="50000">
                    <a:srgbClr val="5F5F5F">
                      <a:alpha val="100000"/>
                    </a:srgbClr>
                  </a:gs>
                  <a:gs pos="100000">
                    <a:srgbClr val="C0C0C0">
                      <a:alpha val="100000"/>
                    </a:srgbClr>
                  </a:gs>
                </a:gsLst>
                <a:lin ang="189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69" name="Полилиния 27868"/>
              <p:cNvSpPr/>
              <p:nvPr/>
            </p:nvSpPr>
            <p:spPr>
              <a:xfrm>
                <a:off x="2784" y="1440"/>
                <a:ext cx="1" cy="912"/>
              </a:xfrm>
              <a:custGeom>
                <a:avLst/>
                <a:gdLst/>
                <a:ahLst/>
                <a:cxnLst/>
                <a:pathLst>
                  <a:path w="1" h="912">
                    <a:moveTo>
                      <a:pt x="0" y="912"/>
                    </a:moveTo>
                    <a:lnTo>
                      <a:pt x="0" y="28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0" name="Прямое соединение 27869"/>
              <p:cNvSpPr/>
              <p:nvPr/>
            </p:nvSpPr>
            <p:spPr>
              <a:xfrm>
                <a:off x="2400" y="1680"/>
                <a:ext cx="0" cy="6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871" name="Прямое соединение 27870"/>
              <p:cNvSpPr/>
              <p:nvPr/>
            </p:nvSpPr>
            <p:spPr>
              <a:xfrm>
                <a:off x="1968" y="1680"/>
                <a:ext cx="0" cy="86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872" name="Полилиния 27871"/>
              <p:cNvSpPr/>
              <p:nvPr/>
            </p:nvSpPr>
            <p:spPr>
              <a:xfrm>
                <a:off x="3669" y="868"/>
                <a:ext cx="543" cy="540"/>
              </a:xfrm>
              <a:custGeom>
                <a:avLst/>
                <a:gdLst/>
                <a:ahLst/>
                <a:cxnLst/>
                <a:pathLst>
                  <a:path w="543" h="540">
                    <a:moveTo>
                      <a:pt x="267" y="524"/>
                    </a:moveTo>
                    <a:cubicBezTo>
                      <a:pt x="323" y="536"/>
                      <a:pt x="374" y="540"/>
                      <a:pt x="411" y="524"/>
                    </a:cubicBezTo>
                    <a:cubicBezTo>
                      <a:pt x="448" y="508"/>
                      <a:pt x="472" y="504"/>
                      <a:pt x="489" y="428"/>
                    </a:cubicBezTo>
                    <a:cubicBezTo>
                      <a:pt x="506" y="352"/>
                      <a:pt x="543" y="136"/>
                      <a:pt x="513" y="68"/>
                    </a:cubicBezTo>
                    <a:cubicBezTo>
                      <a:pt x="483" y="0"/>
                      <a:pt x="382" y="24"/>
                      <a:pt x="309" y="20"/>
                    </a:cubicBezTo>
                    <a:cubicBezTo>
                      <a:pt x="236" y="16"/>
                      <a:pt x="122" y="24"/>
                      <a:pt x="75" y="44"/>
                    </a:cubicBezTo>
                    <a:cubicBezTo>
                      <a:pt x="28" y="64"/>
                      <a:pt x="38" y="96"/>
                      <a:pt x="27" y="140"/>
                    </a:cubicBezTo>
                    <a:cubicBezTo>
                      <a:pt x="16" y="184"/>
                      <a:pt x="9" y="252"/>
                      <a:pt x="9" y="308"/>
                    </a:cubicBezTo>
                    <a:cubicBezTo>
                      <a:pt x="9" y="364"/>
                      <a:pt x="0" y="440"/>
                      <a:pt x="27" y="476"/>
                    </a:cubicBezTo>
                    <a:cubicBezTo>
                      <a:pt x="54" y="512"/>
                      <a:pt x="123" y="516"/>
                      <a:pt x="171" y="524"/>
                    </a:cubicBezTo>
                    <a:cubicBezTo>
                      <a:pt x="219" y="532"/>
                      <a:pt x="267" y="528"/>
                      <a:pt x="315" y="524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3" name="Полилиния 27872"/>
              <p:cNvSpPr/>
              <p:nvPr/>
            </p:nvSpPr>
            <p:spPr>
              <a:xfrm>
                <a:off x="2949" y="808"/>
                <a:ext cx="562" cy="540"/>
              </a:xfrm>
              <a:custGeom>
                <a:avLst/>
                <a:gdLst/>
                <a:ahLst/>
                <a:cxnLst/>
                <a:pathLst>
                  <a:path w="562" h="540">
                    <a:moveTo>
                      <a:pt x="363" y="8"/>
                    </a:moveTo>
                    <a:cubicBezTo>
                      <a:pt x="412" y="12"/>
                      <a:pt x="481" y="16"/>
                      <a:pt x="513" y="32"/>
                    </a:cubicBezTo>
                    <a:cubicBezTo>
                      <a:pt x="545" y="48"/>
                      <a:pt x="548" y="60"/>
                      <a:pt x="555" y="104"/>
                    </a:cubicBezTo>
                    <a:cubicBezTo>
                      <a:pt x="562" y="148"/>
                      <a:pt x="558" y="230"/>
                      <a:pt x="555" y="296"/>
                    </a:cubicBezTo>
                    <a:cubicBezTo>
                      <a:pt x="552" y="362"/>
                      <a:pt x="561" y="460"/>
                      <a:pt x="537" y="500"/>
                    </a:cubicBezTo>
                    <a:cubicBezTo>
                      <a:pt x="513" y="540"/>
                      <a:pt x="469" y="534"/>
                      <a:pt x="411" y="536"/>
                    </a:cubicBezTo>
                    <a:cubicBezTo>
                      <a:pt x="353" y="538"/>
                      <a:pt x="253" y="520"/>
                      <a:pt x="189" y="512"/>
                    </a:cubicBezTo>
                    <a:cubicBezTo>
                      <a:pt x="125" y="504"/>
                      <a:pt x="54" y="508"/>
                      <a:pt x="27" y="488"/>
                    </a:cubicBezTo>
                    <a:cubicBezTo>
                      <a:pt x="0" y="468"/>
                      <a:pt x="14" y="438"/>
                      <a:pt x="27" y="392"/>
                    </a:cubicBezTo>
                    <a:cubicBezTo>
                      <a:pt x="40" y="346"/>
                      <a:pt x="81" y="268"/>
                      <a:pt x="105" y="212"/>
                    </a:cubicBezTo>
                    <a:cubicBezTo>
                      <a:pt x="129" y="156"/>
                      <a:pt x="152" y="90"/>
                      <a:pt x="171" y="56"/>
                    </a:cubicBezTo>
                    <a:cubicBezTo>
                      <a:pt x="190" y="22"/>
                      <a:pt x="187" y="16"/>
                      <a:pt x="219" y="8"/>
                    </a:cubicBezTo>
                    <a:cubicBezTo>
                      <a:pt x="251" y="0"/>
                      <a:pt x="315" y="8"/>
                      <a:pt x="363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4" name="Полилиния 27873"/>
              <p:cNvSpPr/>
              <p:nvPr/>
            </p:nvSpPr>
            <p:spPr>
              <a:xfrm>
                <a:off x="2865" y="1344"/>
                <a:ext cx="504" cy="400"/>
              </a:xfrm>
              <a:custGeom>
                <a:avLst/>
                <a:gdLst/>
                <a:ahLst/>
                <a:cxnLst/>
                <a:pathLst>
                  <a:path w="504" h="400">
                    <a:moveTo>
                      <a:pt x="111" y="384"/>
                    </a:moveTo>
                    <a:cubicBezTo>
                      <a:pt x="143" y="392"/>
                      <a:pt x="175" y="400"/>
                      <a:pt x="207" y="384"/>
                    </a:cubicBezTo>
                    <a:cubicBezTo>
                      <a:pt x="239" y="368"/>
                      <a:pt x="263" y="320"/>
                      <a:pt x="303" y="288"/>
                    </a:cubicBezTo>
                    <a:cubicBezTo>
                      <a:pt x="343" y="256"/>
                      <a:pt x="415" y="216"/>
                      <a:pt x="447" y="192"/>
                    </a:cubicBezTo>
                    <a:cubicBezTo>
                      <a:pt x="479" y="168"/>
                      <a:pt x="490" y="164"/>
                      <a:pt x="495" y="144"/>
                    </a:cubicBezTo>
                    <a:cubicBezTo>
                      <a:pt x="500" y="124"/>
                      <a:pt x="504" y="90"/>
                      <a:pt x="477" y="72"/>
                    </a:cubicBezTo>
                    <a:cubicBezTo>
                      <a:pt x="450" y="54"/>
                      <a:pt x="377" y="44"/>
                      <a:pt x="333" y="36"/>
                    </a:cubicBezTo>
                    <a:cubicBezTo>
                      <a:pt x="289" y="28"/>
                      <a:pt x="257" y="28"/>
                      <a:pt x="213" y="24"/>
                    </a:cubicBezTo>
                    <a:cubicBezTo>
                      <a:pt x="169" y="20"/>
                      <a:pt x="102" y="0"/>
                      <a:pt x="69" y="12"/>
                    </a:cubicBezTo>
                    <a:cubicBezTo>
                      <a:pt x="36" y="24"/>
                      <a:pt x="25" y="58"/>
                      <a:pt x="15" y="96"/>
                    </a:cubicBezTo>
                    <a:cubicBezTo>
                      <a:pt x="5" y="134"/>
                      <a:pt x="10" y="200"/>
                      <a:pt x="9" y="240"/>
                    </a:cubicBezTo>
                    <a:cubicBezTo>
                      <a:pt x="8" y="280"/>
                      <a:pt x="0" y="312"/>
                      <a:pt x="9" y="336"/>
                    </a:cubicBezTo>
                    <a:cubicBezTo>
                      <a:pt x="18" y="360"/>
                      <a:pt x="38" y="376"/>
                      <a:pt x="63" y="384"/>
                    </a:cubicBezTo>
                    <a:cubicBezTo>
                      <a:pt x="88" y="392"/>
                      <a:pt x="119" y="392"/>
                      <a:pt x="159" y="384"/>
                    </a:cubicBez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5" name="Полилиния 27874"/>
              <p:cNvSpPr/>
              <p:nvPr/>
            </p:nvSpPr>
            <p:spPr>
              <a:xfrm>
                <a:off x="2910" y="1587"/>
                <a:ext cx="1890" cy="849"/>
              </a:xfrm>
              <a:custGeom>
                <a:avLst/>
                <a:gdLst/>
                <a:ahLst/>
                <a:cxnLst/>
                <a:pathLst>
                  <a:path w="1890" h="849">
                    <a:moveTo>
                      <a:pt x="0" y="849"/>
                    </a:moveTo>
                    <a:cubicBezTo>
                      <a:pt x="18" y="795"/>
                      <a:pt x="62" y="623"/>
                      <a:pt x="120" y="525"/>
                    </a:cubicBezTo>
                    <a:cubicBezTo>
                      <a:pt x="178" y="427"/>
                      <a:pt x="253" y="336"/>
                      <a:pt x="348" y="261"/>
                    </a:cubicBezTo>
                    <a:cubicBezTo>
                      <a:pt x="443" y="186"/>
                      <a:pt x="562" y="113"/>
                      <a:pt x="690" y="73"/>
                    </a:cubicBezTo>
                    <a:cubicBezTo>
                      <a:pt x="818" y="33"/>
                      <a:pt x="969" y="0"/>
                      <a:pt x="1116" y="21"/>
                    </a:cubicBezTo>
                    <a:cubicBezTo>
                      <a:pt x="1263" y="42"/>
                      <a:pt x="1443" y="112"/>
                      <a:pt x="1572" y="201"/>
                    </a:cubicBezTo>
                    <a:cubicBezTo>
                      <a:pt x="1701" y="290"/>
                      <a:pt x="1824" y="480"/>
                      <a:pt x="1890" y="553"/>
                    </a:cubicBezTo>
                  </a:path>
                </a:pathLst>
              </a:custGeom>
              <a:noFill/>
              <a:ln w="762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6" name="Полилиния 27875"/>
              <p:cNvSpPr/>
              <p:nvPr/>
            </p:nvSpPr>
            <p:spPr>
              <a:xfrm>
                <a:off x="1728" y="1104"/>
                <a:ext cx="246" cy="40"/>
              </a:xfrm>
              <a:custGeom>
                <a:avLst/>
                <a:gdLst/>
                <a:ahLst/>
                <a:cxnLst/>
                <a:pathLst>
                  <a:path w="246" h="40">
                    <a:moveTo>
                      <a:pt x="0" y="0"/>
                    </a:moveTo>
                    <a:cubicBezTo>
                      <a:pt x="19" y="6"/>
                      <a:pt x="73" y="32"/>
                      <a:pt x="114" y="36"/>
                    </a:cubicBezTo>
                    <a:cubicBezTo>
                      <a:pt x="155" y="40"/>
                      <a:pt x="219" y="26"/>
                      <a:pt x="246" y="2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77" name="Полилиния 27876"/>
              <p:cNvSpPr/>
              <p:nvPr/>
            </p:nvSpPr>
            <p:spPr>
              <a:xfrm>
                <a:off x="1728" y="1054"/>
                <a:ext cx="234" cy="62"/>
              </a:xfrm>
              <a:custGeom>
                <a:avLst/>
                <a:gdLst/>
                <a:ahLst/>
                <a:cxnLst/>
                <a:pathLst>
                  <a:path w="234" h="62">
                    <a:moveTo>
                      <a:pt x="0" y="50"/>
                    </a:moveTo>
                    <a:cubicBezTo>
                      <a:pt x="23" y="42"/>
                      <a:pt x="99" y="0"/>
                      <a:pt x="138" y="2"/>
                    </a:cubicBezTo>
                    <a:cubicBezTo>
                      <a:pt x="177" y="4"/>
                      <a:pt x="214" y="50"/>
                      <a:pt x="234" y="6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7889" name="Группа 27888"/>
            <p:cNvGrpSpPr/>
            <p:nvPr/>
          </p:nvGrpSpPr>
          <p:grpSpPr>
            <a:xfrm>
              <a:off x="2770" y="1594"/>
              <a:ext cx="336" cy="144"/>
              <a:chOff x="5952" y="3936"/>
              <a:chExt cx="464" cy="136"/>
            </a:xfrm>
          </p:grpSpPr>
          <p:sp>
            <p:nvSpPr>
              <p:cNvPr id="27890" name="Полилиния 27889"/>
              <p:cNvSpPr/>
              <p:nvPr/>
            </p:nvSpPr>
            <p:spPr>
              <a:xfrm rot="1707694">
                <a:off x="5952" y="3936"/>
                <a:ext cx="272" cy="136"/>
              </a:xfrm>
              <a:custGeom>
                <a:avLst/>
                <a:gdLst/>
                <a:ahLst/>
                <a:cxnLst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891" name="Полилиния 27890"/>
              <p:cNvSpPr/>
              <p:nvPr/>
            </p:nvSpPr>
            <p:spPr>
              <a:xfrm rot="-1707694" flipH="1">
                <a:off x="6144" y="3936"/>
                <a:ext cx="272" cy="136"/>
              </a:xfrm>
              <a:custGeom>
                <a:avLst/>
                <a:gdLst/>
                <a:ahLst/>
                <a:cxnLst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sp>
        <p:nvSpPr>
          <p:cNvPr id="27893" name="Прямое соединение 27892"/>
          <p:cNvSpPr/>
          <p:nvPr/>
        </p:nvSpPr>
        <p:spPr>
          <a:xfrm>
            <a:off x="395288" y="3716338"/>
            <a:ext cx="1439862" cy="0"/>
          </a:xfrm>
          <a:prstGeom prst="line">
            <a:avLst/>
          </a:prstGeom>
          <a:ln w="539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894" name="Текстовое поле 27893"/>
          <p:cNvSpPr txBox="1"/>
          <p:nvPr/>
        </p:nvSpPr>
        <p:spPr>
          <a:xfrm>
            <a:off x="323850" y="3141663"/>
            <a:ext cx="1501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62 км/ч</a:t>
            </a:r>
            <a:endParaRPr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895" name="Текстовое поле 27894"/>
          <p:cNvSpPr txBox="1"/>
          <p:nvPr/>
        </p:nvSpPr>
        <p:spPr>
          <a:xfrm>
            <a:off x="7235825" y="3141663"/>
            <a:ext cx="1501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38 км/ч</a:t>
            </a:r>
            <a:endParaRPr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896" name="Прямое соединение 27895"/>
          <p:cNvSpPr/>
          <p:nvPr/>
        </p:nvSpPr>
        <p:spPr>
          <a:xfrm flipH="1">
            <a:off x="7380288" y="3717925"/>
            <a:ext cx="1150937" cy="0"/>
          </a:xfrm>
          <a:prstGeom prst="line">
            <a:avLst/>
          </a:prstGeom>
          <a:ln w="539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897" name="Текстовое поле 27896"/>
          <p:cNvSpPr txBox="1"/>
          <p:nvPr/>
        </p:nvSpPr>
        <p:spPr>
          <a:xfrm>
            <a:off x="4643438" y="3284538"/>
            <a:ext cx="7016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latin typeface="Times New Roman" panose="02020603050405020304" pitchFamily="18" charset="0"/>
              </a:rPr>
              <a:t>3 ч</a:t>
            </a:r>
            <a:endParaRPr sz="3200" b="1" i="1">
              <a:latin typeface="Times New Roman" panose="02020603050405020304" pitchFamily="18" charset="0"/>
            </a:endParaRPr>
          </a:p>
        </p:txBody>
      </p:sp>
      <p:sp>
        <p:nvSpPr>
          <p:cNvPr id="27898" name="Правая фигурная скобка 27897"/>
          <p:cNvSpPr/>
          <p:nvPr/>
        </p:nvSpPr>
        <p:spPr>
          <a:xfrm rot="5400000">
            <a:off x="4356100" y="1160463"/>
            <a:ext cx="431800" cy="9144000"/>
          </a:xfrm>
          <a:prstGeom prst="rightBrace">
            <a:avLst>
              <a:gd name="adj1" fmla="val 176470"/>
              <a:gd name="adj2" fmla="val 50000"/>
            </a:avLst>
          </a:prstGeom>
          <a:noFill/>
          <a:ln w="603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27905" name="Группа 27904"/>
          <p:cNvGrpSpPr/>
          <p:nvPr/>
        </p:nvGrpSpPr>
        <p:grpSpPr>
          <a:xfrm>
            <a:off x="0" y="4797425"/>
            <a:ext cx="633413" cy="685800"/>
            <a:chOff x="3470" y="1434"/>
            <a:chExt cx="399" cy="432"/>
          </a:xfrm>
        </p:grpSpPr>
        <p:grpSp>
          <p:nvGrpSpPr>
            <p:cNvPr id="27900" name="Группа 27899"/>
            <p:cNvGrpSpPr/>
            <p:nvPr/>
          </p:nvGrpSpPr>
          <p:grpSpPr>
            <a:xfrm>
              <a:off x="3470" y="1722"/>
              <a:ext cx="336" cy="144"/>
              <a:chOff x="1792" y="4000"/>
              <a:chExt cx="352" cy="160"/>
            </a:xfrm>
          </p:grpSpPr>
          <p:sp>
            <p:nvSpPr>
              <p:cNvPr id="27901" name="Овал 27900"/>
              <p:cNvSpPr/>
              <p:nvPr/>
            </p:nvSpPr>
            <p:spPr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902" name="Овал 27901"/>
              <p:cNvSpPr/>
              <p:nvPr/>
            </p:nvSpPr>
            <p:spPr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903" name="Овал 27902"/>
              <p:cNvSpPr/>
              <p:nvPr/>
            </p:nvSpPr>
            <p:spPr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7904" name="Полилиния 27903"/>
            <p:cNvSpPr/>
            <p:nvPr/>
          </p:nvSpPr>
          <p:spPr>
            <a:xfrm>
              <a:off x="3638" y="1434"/>
              <a:ext cx="231" cy="318"/>
            </a:xfrm>
            <a:custGeom>
              <a:avLst/>
              <a:gdLst/>
              <a:ahLst/>
              <a:cxnLst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27906" name="Группа 27905"/>
          <p:cNvGrpSpPr/>
          <p:nvPr/>
        </p:nvGrpSpPr>
        <p:grpSpPr>
          <a:xfrm>
            <a:off x="8510588" y="4868863"/>
            <a:ext cx="633412" cy="685800"/>
            <a:chOff x="3470" y="1434"/>
            <a:chExt cx="399" cy="432"/>
          </a:xfrm>
        </p:grpSpPr>
        <p:grpSp>
          <p:nvGrpSpPr>
            <p:cNvPr id="27907" name="Группа 27906"/>
            <p:cNvGrpSpPr/>
            <p:nvPr/>
          </p:nvGrpSpPr>
          <p:grpSpPr>
            <a:xfrm>
              <a:off x="3470" y="1722"/>
              <a:ext cx="336" cy="144"/>
              <a:chOff x="1792" y="4000"/>
              <a:chExt cx="352" cy="160"/>
            </a:xfrm>
          </p:grpSpPr>
          <p:sp>
            <p:nvSpPr>
              <p:cNvPr id="27908" name="Овал 27907"/>
              <p:cNvSpPr/>
              <p:nvPr/>
            </p:nvSpPr>
            <p:spPr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909" name="Овал 27908"/>
              <p:cNvSpPr/>
              <p:nvPr/>
            </p:nvSpPr>
            <p:spPr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7910" name="Овал 27909"/>
              <p:cNvSpPr/>
              <p:nvPr/>
            </p:nvSpPr>
            <p:spPr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7911" name="Полилиния 27910"/>
            <p:cNvSpPr/>
            <p:nvPr/>
          </p:nvSpPr>
          <p:spPr>
            <a:xfrm>
              <a:off x="3638" y="1434"/>
              <a:ext cx="231" cy="318"/>
            </a:xfrm>
            <a:custGeom>
              <a:avLst/>
              <a:gdLst/>
              <a:ahLst/>
              <a:cxnLst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7912" name="Текстовое поле 27911"/>
          <p:cNvSpPr txBox="1"/>
          <p:nvPr/>
        </p:nvSpPr>
        <p:spPr>
          <a:xfrm>
            <a:off x="4211638" y="5805488"/>
            <a:ext cx="692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8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8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57708 0.0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45278 -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894" grpId="0"/>
      <p:bldP spid="27895" grpId="0"/>
      <p:bldP spid="27897" grpId="0"/>
      <p:bldP spid="279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Изображение 8195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0088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Скругленная прямоугольная выноска 8196"/>
          <p:cNvSpPr/>
          <p:nvPr/>
        </p:nvSpPr>
        <p:spPr>
          <a:xfrm>
            <a:off x="250825" y="188913"/>
            <a:ext cx="5400675" cy="1079500"/>
          </a:xfrm>
          <a:prstGeom prst="wedgeRoundRectCallout">
            <a:avLst>
              <a:gd name="adj1" fmla="val -41505"/>
              <a:gd name="adj2" fmla="val 267204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Повторим законы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сложения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 и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умножения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.</a:t>
            </a:r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8198" name="Изображение 8197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Скругленная прямоугольная выноска 8198"/>
          <p:cNvSpPr/>
          <p:nvPr/>
        </p:nvSpPr>
        <p:spPr>
          <a:xfrm>
            <a:off x="2195513" y="1412875"/>
            <a:ext cx="6589712" cy="647700"/>
          </a:xfrm>
          <a:prstGeom prst="wedgeRoundRectCallout">
            <a:avLst>
              <a:gd name="adj1" fmla="val 37157"/>
              <a:gd name="adj2" fmla="val 278185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Переместительные законы</a:t>
            </a:r>
            <a:r>
              <a:rPr sz="24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8200" name="Прямоугольник 8199"/>
          <p:cNvSpPr/>
          <p:nvPr/>
        </p:nvSpPr>
        <p:spPr>
          <a:xfrm>
            <a:off x="2484438" y="2924175"/>
            <a:ext cx="4319587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+ b = b + a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201" name="Группа 8200"/>
          <p:cNvGrpSpPr/>
          <p:nvPr/>
        </p:nvGrpSpPr>
        <p:grpSpPr>
          <a:xfrm>
            <a:off x="2916238" y="4005263"/>
            <a:ext cx="3454400" cy="503237"/>
            <a:chOff x="1746" y="3203"/>
            <a:chExt cx="2404" cy="499"/>
          </a:xfrm>
        </p:grpSpPr>
        <p:sp>
          <p:nvSpPr>
            <p:cNvPr id="8202" name="Овал 8201"/>
            <p:cNvSpPr/>
            <p:nvPr/>
          </p:nvSpPr>
          <p:spPr>
            <a:xfrm>
              <a:off x="2154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3" name="Овал 8202"/>
            <p:cNvSpPr/>
            <p:nvPr/>
          </p:nvSpPr>
          <p:spPr>
            <a:xfrm>
              <a:off x="3696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8204" name="Прямоугольник 8203"/>
            <p:cNvSpPr/>
            <p:nvPr/>
          </p:nvSpPr>
          <p:spPr>
            <a:xfrm>
              <a:off x="1746" y="3203"/>
              <a:ext cx="2404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a   b = b   a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81" name="Овал 28680"/>
          <p:cNvSpPr/>
          <p:nvPr/>
        </p:nvSpPr>
        <p:spPr>
          <a:xfrm>
            <a:off x="5148263" y="126841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E7F00">
                  <a:gamma/>
                  <a:tint val="0"/>
                  <a:invGamma/>
                </a:srgbClr>
              </a:gs>
              <a:gs pos="100000">
                <a:srgbClr val="FE7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>
                <a:latin typeface="Times New Roman" panose="02020603050405020304" pitchFamily="18" charset="0"/>
              </a:rPr>
              <a:t> 25</a:t>
            </a:r>
            <a:endParaRPr sz="5400" b="1">
              <a:latin typeface="Times New Roman" panose="02020603050405020304" pitchFamily="18" charset="0"/>
            </a:endParaRPr>
          </a:p>
        </p:txBody>
      </p:sp>
      <p:sp>
        <p:nvSpPr>
          <p:cNvPr id="28685" name="Полилиния 28684"/>
          <p:cNvSpPr/>
          <p:nvPr/>
        </p:nvSpPr>
        <p:spPr>
          <a:xfrm>
            <a:off x="4824413" y="2265363"/>
            <a:ext cx="547687" cy="533400"/>
          </a:xfrm>
          <a:custGeom>
            <a:avLst/>
            <a:gdLst/>
            <a:ahLst/>
            <a:cxnLst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28707" name="Группа 28706"/>
          <p:cNvGrpSpPr/>
          <p:nvPr/>
        </p:nvGrpSpPr>
        <p:grpSpPr>
          <a:xfrm>
            <a:off x="539750" y="1268413"/>
            <a:ext cx="5688013" cy="3529012"/>
            <a:chOff x="340" y="799"/>
            <a:chExt cx="3583" cy="2223"/>
          </a:xfrm>
        </p:grpSpPr>
        <p:sp>
          <p:nvSpPr>
            <p:cNvPr id="28676" name="Овал 28675"/>
            <p:cNvSpPr/>
            <p:nvPr/>
          </p:nvSpPr>
          <p:spPr>
            <a:xfrm>
              <a:off x="340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4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8677" name="Овал 28676"/>
            <p:cNvSpPr/>
            <p:nvPr/>
          </p:nvSpPr>
          <p:spPr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8678" name="Овал 28677"/>
            <p:cNvSpPr/>
            <p:nvPr/>
          </p:nvSpPr>
          <p:spPr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79" name="Овал 28678"/>
            <p:cNvSpPr/>
            <p:nvPr/>
          </p:nvSpPr>
          <p:spPr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8680" name="Овал 28679"/>
            <p:cNvSpPr/>
            <p:nvPr/>
          </p:nvSpPr>
          <p:spPr>
            <a:xfrm>
              <a:off x="324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6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8682" name="Прямое соединение 28681"/>
            <p:cNvSpPr/>
            <p:nvPr/>
          </p:nvSpPr>
          <p:spPr>
            <a:xfrm flipH="1">
              <a:off x="748" y="1570"/>
              <a:ext cx="499" cy="77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3" name="Полилиния 28682"/>
            <p:cNvSpPr/>
            <p:nvPr/>
          </p:nvSpPr>
          <p:spPr>
            <a:xfrm>
              <a:off x="1243" y="1571"/>
              <a:ext cx="452" cy="768"/>
            </a:xfrm>
            <a:custGeom>
              <a:avLst/>
              <a:gdLst/>
              <a:ahLst/>
              <a:cxnLst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84" name="Полилиния 28683"/>
            <p:cNvSpPr/>
            <p:nvPr/>
          </p:nvSpPr>
          <p:spPr>
            <a:xfrm>
              <a:off x="1224" y="1581"/>
              <a:ext cx="1843" cy="192"/>
            </a:xfrm>
            <a:custGeom>
              <a:avLst/>
              <a:gdLst/>
              <a:ahLst/>
              <a:cxnLst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86" name="Полилиния 28685"/>
            <p:cNvSpPr/>
            <p:nvPr/>
          </p:nvSpPr>
          <p:spPr>
            <a:xfrm>
              <a:off x="2693" y="1763"/>
              <a:ext cx="355" cy="576"/>
            </a:xfrm>
            <a:custGeom>
              <a:avLst/>
              <a:gdLst/>
              <a:ahLst/>
              <a:cxnLst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87" name="Полилиния 28686"/>
            <p:cNvSpPr/>
            <p:nvPr/>
          </p:nvSpPr>
          <p:spPr>
            <a:xfrm>
              <a:off x="3058" y="1782"/>
              <a:ext cx="336" cy="605"/>
            </a:xfrm>
            <a:custGeom>
              <a:avLst/>
              <a:gdLst/>
              <a:ahLst/>
              <a:cxnLst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88" name="Овал 28687"/>
            <p:cNvSpPr/>
            <p:nvPr/>
          </p:nvSpPr>
          <p:spPr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89" name="Овал 28688"/>
            <p:cNvSpPr/>
            <p:nvPr/>
          </p:nvSpPr>
          <p:spPr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1" name="Полилиния 28690"/>
            <p:cNvSpPr/>
            <p:nvPr/>
          </p:nvSpPr>
          <p:spPr>
            <a:xfrm>
              <a:off x="909" y="799"/>
              <a:ext cx="174" cy="311"/>
            </a:xfrm>
            <a:custGeom>
              <a:avLst/>
              <a:gdLst/>
              <a:ahLst/>
              <a:cxnLst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2" name="Полилиния 28691"/>
            <p:cNvSpPr/>
            <p:nvPr/>
          </p:nvSpPr>
          <p:spPr>
            <a:xfrm>
              <a:off x="1467" y="851"/>
              <a:ext cx="240" cy="269"/>
            </a:xfrm>
            <a:custGeom>
              <a:avLst/>
              <a:gdLst/>
              <a:ahLst/>
              <a:cxnLst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3" name="Овал 28692"/>
            <p:cNvSpPr/>
            <p:nvPr/>
          </p:nvSpPr>
          <p:spPr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4" name="Полилиния 28693"/>
            <p:cNvSpPr/>
            <p:nvPr/>
          </p:nvSpPr>
          <p:spPr>
            <a:xfrm>
              <a:off x="1429" y="1254"/>
              <a:ext cx="499" cy="90"/>
            </a:xfrm>
            <a:custGeom>
              <a:avLst/>
              <a:gdLst/>
              <a:ahLst/>
              <a:cxnLst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5" name="Полилиния 28694"/>
            <p:cNvSpPr/>
            <p:nvPr/>
          </p:nvSpPr>
          <p:spPr>
            <a:xfrm>
              <a:off x="1429" y="1389"/>
              <a:ext cx="672" cy="38"/>
            </a:xfrm>
            <a:custGeom>
              <a:avLst/>
              <a:gdLst/>
              <a:ahLst/>
              <a:cxnLst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6" name="Полилиния 28695"/>
            <p:cNvSpPr/>
            <p:nvPr/>
          </p:nvSpPr>
          <p:spPr>
            <a:xfrm>
              <a:off x="1429" y="1434"/>
              <a:ext cx="509" cy="128"/>
            </a:xfrm>
            <a:custGeom>
              <a:avLst/>
              <a:gdLst/>
              <a:ahLst/>
              <a:cxnLst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7" name="Полилиния 28696"/>
            <p:cNvSpPr/>
            <p:nvPr/>
          </p:nvSpPr>
          <p:spPr>
            <a:xfrm>
              <a:off x="622" y="1434"/>
              <a:ext cx="488" cy="166"/>
            </a:xfrm>
            <a:custGeom>
              <a:avLst/>
              <a:gdLst/>
              <a:ahLst/>
              <a:cxnLst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8" name="Полилиния 28697"/>
            <p:cNvSpPr/>
            <p:nvPr/>
          </p:nvSpPr>
          <p:spPr>
            <a:xfrm>
              <a:off x="382" y="1389"/>
              <a:ext cx="683" cy="1"/>
            </a:xfrm>
            <a:custGeom>
              <a:avLst/>
              <a:gdLst/>
              <a:ahLst/>
              <a:cxnLst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699" name="Полилиния 28698"/>
            <p:cNvSpPr/>
            <p:nvPr/>
          </p:nvSpPr>
          <p:spPr>
            <a:xfrm>
              <a:off x="498" y="1226"/>
              <a:ext cx="567" cy="118"/>
            </a:xfrm>
            <a:custGeom>
              <a:avLst/>
              <a:gdLst/>
              <a:ahLst/>
              <a:cxnLst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700" name="Овал 28699"/>
            <p:cNvSpPr/>
            <p:nvPr/>
          </p:nvSpPr>
          <p:spPr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701" name="Овал 28700"/>
            <p:cNvSpPr/>
            <p:nvPr/>
          </p:nvSpPr>
          <p:spPr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8702" name="Овал 28701"/>
            <p:cNvSpPr/>
            <p:nvPr/>
          </p:nvSpPr>
          <p:spPr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8703" name="Прямоугольник 28702"/>
          <p:cNvSpPr/>
          <p:nvPr/>
        </p:nvSpPr>
        <p:spPr>
          <a:xfrm rot="2729382">
            <a:off x="5075238" y="1701800"/>
            <a:ext cx="3603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704" name="Изображение 28703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05" name="Скругленная прямоугольная выноска 28704"/>
          <p:cNvSpPr/>
          <p:nvPr/>
        </p:nvSpPr>
        <p:spPr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Составь выражение по рисунку и найди его значение при условии, что: 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28708" name="Прямоугольник 28707"/>
          <p:cNvSpPr/>
          <p:nvPr/>
        </p:nvSpPr>
        <p:spPr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09" name="Прямоугольник 28708"/>
          <p:cNvSpPr/>
          <p:nvPr/>
        </p:nvSpPr>
        <p:spPr>
          <a:xfrm rot="-54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7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Полилиния 29698"/>
          <p:cNvSpPr/>
          <p:nvPr/>
        </p:nvSpPr>
        <p:spPr>
          <a:xfrm>
            <a:off x="4824413" y="2265363"/>
            <a:ext cx="547687" cy="533400"/>
          </a:xfrm>
          <a:custGeom>
            <a:avLst/>
            <a:gdLst/>
            <a:ahLst/>
            <a:cxnLst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29700" name="Группа 29699"/>
          <p:cNvGrpSpPr/>
          <p:nvPr/>
        </p:nvGrpSpPr>
        <p:grpSpPr>
          <a:xfrm>
            <a:off x="539750" y="1268413"/>
            <a:ext cx="5688013" cy="3529012"/>
            <a:chOff x="340" y="799"/>
            <a:chExt cx="3583" cy="2223"/>
          </a:xfrm>
        </p:grpSpPr>
        <p:sp>
          <p:nvSpPr>
            <p:cNvPr id="29701" name="Овал 29700"/>
            <p:cNvSpPr/>
            <p:nvPr/>
          </p:nvSpPr>
          <p:spPr>
            <a:xfrm>
              <a:off x="340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4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9702" name="Овал 29701"/>
            <p:cNvSpPr/>
            <p:nvPr/>
          </p:nvSpPr>
          <p:spPr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9703" name="Овал 29702"/>
            <p:cNvSpPr/>
            <p:nvPr/>
          </p:nvSpPr>
          <p:spPr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04" name="Овал 29703"/>
            <p:cNvSpPr/>
            <p:nvPr/>
          </p:nvSpPr>
          <p:spPr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9705" name="Овал 29704"/>
            <p:cNvSpPr/>
            <p:nvPr/>
          </p:nvSpPr>
          <p:spPr>
            <a:xfrm>
              <a:off x="324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6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9706" name="Прямое соединение 29705"/>
            <p:cNvSpPr/>
            <p:nvPr/>
          </p:nvSpPr>
          <p:spPr>
            <a:xfrm flipH="1">
              <a:off x="748" y="1570"/>
              <a:ext cx="499" cy="77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07" name="Полилиния 29706"/>
            <p:cNvSpPr/>
            <p:nvPr/>
          </p:nvSpPr>
          <p:spPr>
            <a:xfrm>
              <a:off x="1243" y="1571"/>
              <a:ext cx="452" cy="768"/>
            </a:xfrm>
            <a:custGeom>
              <a:avLst/>
              <a:gdLst/>
              <a:ahLst/>
              <a:cxnLst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08" name="Полилиния 29707"/>
            <p:cNvSpPr/>
            <p:nvPr/>
          </p:nvSpPr>
          <p:spPr>
            <a:xfrm>
              <a:off x="1224" y="1581"/>
              <a:ext cx="1843" cy="192"/>
            </a:xfrm>
            <a:custGeom>
              <a:avLst/>
              <a:gdLst/>
              <a:ahLst/>
              <a:cxnLst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09" name="Полилиния 29708"/>
            <p:cNvSpPr/>
            <p:nvPr/>
          </p:nvSpPr>
          <p:spPr>
            <a:xfrm>
              <a:off x="2693" y="1763"/>
              <a:ext cx="355" cy="576"/>
            </a:xfrm>
            <a:custGeom>
              <a:avLst/>
              <a:gdLst/>
              <a:ahLst/>
              <a:cxnLst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0" name="Полилиния 29709"/>
            <p:cNvSpPr/>
            <p:nvPr/>
          </p:nvSpPr>
          <p:spPr>
            <a:xfrm>
              <a:off x="3058" y="1782"/>
              <a:ext cx="336" cy="605"/>
            </a:xfrm>
            <a:custGeom>
              <a:avLst/>
              <a:gdLst/>
              <a:ahLst/>
              <a:cxnLst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1" name="Овал 29710"/>
            <p:cNvSpPr/>
            <p:nvPr/>
          </p:nvSpPr>
          <p:spPr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2" name="Овал 29711"/>
            <p:cNvSpPr/>
            <p:nvPr/>
          </p:nvSpPr>
          <p:spPr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3" name="Полилиния 29712"/>
            <p:cNvSpPr/>
            <p:nvPr/>
          </p:nvSpPr>
          <p:spPr>
            <a:xfrm>
              <a:off x="909" y="799"/>
              <a:ext cx="174" cy="311"/>
            </a:xfrm>
            <a:custGeom>
              <a:avLst/>
              <a:gdLst/>
              <a:ahLst/>
              <a:cxnLst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4" name="Полилиния 29713"/>
            <p:cNvSpPr/>
            <p:nvPr/>
          </p:nvSpPr>
          <p:spPr>
            <a:xfrm>
              <a:off x="1467" y="851"/>
              <a:ext cx="240" cy="269"/>
            </a:xfrm>
            <a:custGeom>
              <a:avLst/>
              <a:gdLst/>
              <a:ahLst/>
              <a:cxnLst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5" name="Овал 29714"/>
            <p:cNvSpPr/>
            <p:nvPr/>
          </p:nvSpPr>
          <p:spPr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6" name="Полилиния 29715"/>
            <p:cNvSpPr/>
            <p:nvPr/>
          </p:nvSpPr>
          <p:spPr>
            <a:xfrm>
              <a:off x="1429" y="1254"/>
              <a:ext cx="499" cy="90"/>
            </a:xfrm>
            <a:custGeom>
              <a:avLst/>
              <a:gdLst/>
              <a:ahLst/>
              <a:cxnLst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7" name="Полилиния 29716"/>
            <p:cNvSpPr/>
            <p:nvPr/>
          </p:nvSpPr>
          <p:spPr>
            <a:xfrm>
              <a:off x="1429" y="1389"/>
              <a:ext cx="672" cy="38"/>
            </a:xfrm>
            <a:custGeom>
              <a:avLst/>
              <a:gdLst/>
              <a:ahLst/>
              <a:cxnLst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8" name="Полилиния 29717"/>
            <p:cNvSpPr/>
            <p:nvPr/>
          </p:nvSpPr>
          <p:spPr>
            <a:xfrm>
              <a:off x="1429" y="1434"/>
              <a:ext cx="509" cy="128"/>
            </a:xfrm>
            <a:custGeom>
              <a:avLst/>
              <a:gdLst/>
              <a:ahLst/>
              <a:cxnLst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19" name="Полилиния 29718"/>
            <p:cNvSpPr/>
            <p:nvPr/>
          </p:nvSpPr>
          <p:spPr>
            <a:xfrm>
              <a:off x="622" y="1434"/>
              <a:ext cx="488" cy="166"/>
            </a:xfrm>
            <a:custGeom>
              <a:avLst/>
              <a:gdLst/>
              <a:ahLst/>
              <a:cxnLst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20" name="Полилиния 29719"/>
            <p:cNvSpPr/>
            <p:nvPr/>
          </p:nvSpPr>
          <p:spPr>
            <a:xfrm>
              <a:off x="382" y="1389"/>
              <a:ext cx="683" cy="1"/>
            </a:xfrm>
            <a:custGeom>
              <a:avLst/>
              <a:gdLst/>
              <a:ahLst/>
              <a:cxnLst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21" name="Полилиния 29720"/>
            <p:cNvSpPr/>
            <p:nvPr/>
          </p:nvSpPr>
          <p:spPr>
            <a:xfrm>
              <a:off x="498" y="1226"/>
              <a:ext cx="567" cy="118"/>
            </a:xfrm>
            <a:custGeom>
              <a:avLst/>
              <a:gdLst/>
              <a:ahLst/>
              <a:cxnLst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22" name="Овал 29721"/>
            <p:cNvSpPr/>
            <p:nvPr/>
          </p:nvSpPr>
          <p:spPr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23" name="Овал 29722"/>
            <p:cNvSpPr/>
            <p:nvPr/>
          </p:nvSpPr>
          <p:spPr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724" name="Овал 29723"/>
            <p:cNvSpPr/>
            <p:nvPr/>
          </p:nvSpPr>
          <p:spPr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29728" name="Группа 29727"/>
          <p:cNvGrpSpPr/>
          <p:nvPr/>
        </p:nvGrpSpPr>
        <p:grpSpPr>
          <a:xfrm>
            <a:off x="5075238" y="1268413"/>
            <a:ext cx="1152525" cy="1079500"/>
            <a:chOff x="3197" y="799"/>
            <a:chExt cx="726" cy="680"/>
          </a:xfrm>
        </p:grpSpPr>
        <p:sp>
          <p:nvSpPr>
            <p:cNvPr id="29698" name="Овал 29697"/>
            <p:cNvSpPr/>
            <p:nvPr/>
          </p:nvSpPr>
          <p:spPr>
            <a:xfrm>
              <a:off x="3243" y="79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 25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29725" name="Прямоугольник 29724"/>
            <p:cNvSpPr/>
            <p:nvPr/>
          </p:nvSpPr>
          <p:spPr>
            <a:xfrm rot="2729382">
              <a:off x="3197" y="1072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9726" name="Изображение 29725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7" name="Скругленная прямоугольная выноска 29726"/>
          <p:cNvSpPr/>
          <p:nvPr/>
        </p:nvSpPr>
        <p:spPr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Составь выражение по рисунку и найди его значение при условии, что: 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29729" name="Прямоугольник 29728"/>
          <p:cNvSpPr/>
          <p:nvPr/>
        </p:nvSpPr>
        <p:spPr>
          <a:xfrm>
            <a:off x="539750" y="5734050"/>
            <a:ext cx="6048375" cy="8651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4127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>
                <a:latin typeface="Georgia" panose="02040502050405020303" pitchFamily="18" charset="0"/>
              </a:rPr>
              <a:t>Кошка сядет так, что её хвостик </a:t>
            </a:r>
            <a:endParaRPr sz="2400" b="1" i="1">
              <a:latin typeface="Georgia" panose="02040502050405020303" pitchFamily="18" charset="0"/>
            </a:endParaRPr>
          </a:p>
          <a:p>
            <a:pPr algn="ctr"/>
            <a:r>
              <a:rPr sz="2400" b="1" i="1">
                <a:latin typeface="Georgia" panose="02040502050405020303" pitchFamily="18" charset="0"/>
              </a:rPr>
              <a:t>будет возле передних лапок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29730" name="Прямоугольник 29729"/>
          <p:cNvSpPr/>
          <p:nvPr/>
        </p:nvSpPr>
        <p:spPr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31" name="Прямоугольник 29730"/>
          <p:cNvSpPr/>
          <p:nvPr/>
        </p:nvSpPr>
        <p:spPr>
          <a:xfrm rot="-54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32" name="24-конечная звезда 29731"/>
          <p:cNvSpPr/>
          <p:nvPr/>
        </p:nvSpPr>
        <p:spPr>
          <a:xfrm>
            <a:off x="4787900" y="1557338"/>
            <a:ext cx="2449513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350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11111E-6 C 0.03229 0.00671 0.06475 0.01366 0.0901 0.03333 C 0.11545 0.05301 0.14236 0.06389 0.15173 0.11782 C 0.16111 0.17176 0.16163 0.29722 0.1467 0.35764 C 0.13176 0.41805 0.1559 0.45764 0.0618 0.47986 C -0.0323 0.50208 -0.22535 0.49653 -0.41824 0.49097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 animBg="1"/>
      <p:bldP spid="297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Полилиния 30721"/>
          <p:cNvSpPr/>
          <p:nvPr/>
        </p:nvSpPr>
        <p:spPr>
          <a:xfrm>
            <a:off x="4824413" y="2265363"/>
            <a:ext cx="547687" cy="533400"/>
          </a:xfrm>
          <a:custGeom>
            <a:avLst/>
            <a:gdLst/>
            <a:ahLst/>
            <a:cxnLst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30723" name="Группа 30722"/>
          <p:cNvGrpSpPr/>
          <p:nvPr/>
        </p:nvGrpSpPr>
        <p:grpSpPr>
          <a:xfrm>
            <a:off x="539750" y="1268413"/>
            <a:ext cx="5688013" cy="3529012"/>
            <a:chOff x="340" y="799"/>
            <a:chExt cx="3583" cy="2223"/>
          </a:xfrm>
        </p:grpSpPr>
        <p:sp>
          <p:nvSpPr>
            <p:cNvPr id="30724" name="Овал 30723"/>
            <p:cNvSpPr/>
            <p:nvPr/>
          </p:nvSpPr>
          <p:spPr>
            <a:xfrm>
              <a:off x="340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4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30725" name="Овал 30724"/>
            <p:cNvSpPr/>
            <p:nvPr/>
          </p:nvSpPr>
          <p:spPr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30726" name="Овал 30725"/>
            <p:cNvSpPr/>
            <p:nvPr/>
          </p:nvSpPr>
          <p:spPr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27" name="Овал 30726"/>
            <p:cNvSpPr/>
            <p:nvPr/>
          </p:nvSpPr>
          <p:spPr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10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30728" name="Овал 30727"/>
            <p:cNvSpPr/>
            <p:nvPr/>
          </p:nvSpPr>
          <p:spPr>
            <a:xfrm>
              <a:off x="324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6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30729" name="Прямое соединение 30728"/>
            <p:cNvSpPr/>
            <p:nvPr/>
          </p:nvSpPr>
          <p:spPr>
            <a:xfrm flipH="1">
              <a:off x="748" y="1570"/>
              <a:ext cx="499" cy="77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30" name="Полилиния 30729"/>
            <p:cNvSpPr/>
            <p:nvPr/>
          </p:nvSpPr>
          <p:spPr>
            <a:xfrm>
              <a:off x="1243" y="1571"/>
              <a:ext cx="452" cy="768"/>
            </a:xfrm>
            <a:custGeom>
              <a:avLst/>
              <a:gdLst/>
              <a:ahLst/>
              <a:cxnLst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1" name="Полилиния 30730"/>
            <p:cNvSpPr/>
            <p:nvPr/>
          </p:nvSpPr>
          <p:spPr>
            <a:xfrm>
              <a:off x="1224" y="1581"/>
              <a:ext cx="1843" cy="192"/>
            </a:xfrm>
            <a:custGeom>
              <a:avLst/>
              <a:gdLst/>
              <a:ahLst/>
              <a:cxnLst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2" name="Полилиния 30731"/>
            <p:cNvSpPr/>
            <p:nvPr/>
          </p:nvSpPr>
          <p:spPr>
            <a:xfrm>
              <a:off x="2693" y="1763"/>
              <a:ext cx="355" cy="576"/>
            </a:xfrm>
            <a:custGeom>
              <a:avLst/>
              <a:gdLst/>
              <a:ahLst/>
              <a:cxnLst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3" name="Полилиния 30732"/>
            <p:cNvSpPr/>
            <p:nvPr/>
          </p:nvSpPr>
          <p:spPr>
            <a:xfrm>
              <a:off x="3058" y="1782"/>
              <a:ext cx="336" cy="605"/>
            </a:xfrm>
            <a:custGeom>
              <a:avLst/>
              <a:gdLst/>
              <a:ahLst/>
              <a:cxnLst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4" name="Овал 30733"/>
            <p:cNvSpPr/>
            <p:nvPr/>
          </p:nvSpPr>
          <p:spPr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5" name="Овал 30734"/>
            <p:cNvSpPr/>
            <p:nvPr/>
          </p:nvSpPr>
          <p:spPr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6" name="Полилиния 30735"/>
            <p:cNvSpPr/>
            <p:nvPr/>
          </p:nvSpPr>
          <p:spPr>
            <a:xfrm>
              <a:off x="909" y="799"/>
              <a:ext cx="174" cy="311"/>
            </a:xfrm>
            <a:custGeom>
              <a:avLst/>
              <a:gdLst/>
              <a:ahLst/>
              <a:cxnLst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7" name="Полилиния 30736"/>
            <p:cNvSpPr/>
            <p:nvPr/>
          </p:nvSpPr>
          <p:spPr>
            <a:xfrm>
              <a:off x="1467" y="851"/>
              <a:ext cx="240" cy="269"/>
            </a:xfrm>
            <a:custGeom>
              <a:avLst/>
              <a:gdLst/>
              <a:ahLst/>
              <a:cxnLst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8" name="Овал 30737"/>
            <p:cNvSpPr/>
            <p:nvPr/>
          </p:nvSpPr>
          <p:spPr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39" name="Полилиния 30738"/>
            <p:cNvSpPr/>
            <p:nvPr/>
          </p:nvSpPr>
          <p:spPr>
            <a:xfrm>
              <a:off x="1429" y="1254"/>
              <a:ext cx="499" cy="90"/>
            </a:xfrm>
            <a:custGeom>
              <a:avLst/>
              <a:gdLst/>
              <a:ahLst/>
              <a:cxnLst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0" name="Полилиния 30739"/>
            <p:cNvSpPr/>
            <p:nvPr/>
          </p:nvSpPr>
          <p:spPr>
            <a:xfrm>
              <a:off x="1429" y="1389"/>
              <a:ext cx="672" cy="38"/>
            </a:xfrm>
            <a:custGeom>
              <a:avLst/>
              <a:gdLst/>
              <a:ahLst/>
              <a:cxnLst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1" name="Полилиния 30740"/>
            <p:cNvSpPr/>
            <p:nvPr/>
          </p:nvSpPr>
          <p:spPr>
            <a:xfrm>
              <a:off x="1429" y="1434"/>
              <a:ext cx="509" cy="128"/>
            </a:xfrm>
            <a:custGeom>
              <a:avLst/>
              <a:gdLst/>
              <a:ahLst/>
              <a:cxnLst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2" name="Полилиния 30741"/>
            <p:cNvSpPr/>
            <p:nvPr/>
          </p:nvSpPr>
          <p:spPr>
            <a:xfrm>
              <a:off x="622" y="1434"/>
              <a:ext cx="488" cy="166"/>
            </a:xfrm>
            <a:custGeom>
              <a:avLst/>
              <a:gdLst/>
              <a:ahLst/>
              <a:cxnLst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3" name="Полилиния 30742"/>
            <p:cNvSpPr/>
            <p:nvPr/>
          </p:nvSpPr>
          <p:spPr>
            <a:xfrm>
              <a:off x="382" y="1389"/>
              <a:ext cx="683" cy="1"/>
            </a:xfrm>
            <a:custGeom>
              <a:avLst/>
              <a:gdLst/>
              <a:ahLst/>
              <a:cxnLst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4" name="Полилиния 30743"/>
            <p:cNvSpPr/>
            <p:nvPr/>
          </p:nvSpPr>
          <p:spPr>
            <a:xfrm>
              <a:off x="498" y="1226"/>
              <a:ext cx="567" cy="118"/>
            </a:xfrm>
            <a:custGeom>
              <a:avLst/>
              <a:gdLst/>
              <a:ahLst/>
              <a:cxnLst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5" name="Овал 30744"/>
            <p:cNvSpPr/>
            <p:nvPr/>
          </p:nvSpPr>
          <p:spPr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6" name="Овал 30745"/>
            <p:cNvSpPr/>
            <p:nvPr/>
          </p:nvSpPr>
          <p:spPr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0747" name="Овал 30746"/>
            <p:cNvSpPr/>
            <p:nvPr/>
          </p:nvSpPr>
          <p:spPr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30748" name="Группа 30747"/>
          <p:cNvGrpSpPr/>
          <p:nvPr/>
        </p:nvGrpSpPr>
        <p:grpSpPr>
          <a:xfrm>
            <a:off x="5075238" y="1268413"/>
            <a:ext cx="1152525" cy="1079500"/>
            <a:chOff x="3197" y="799"/>
            <a:chExt cx="726" cy="680"/>
          </a:xfrm>
        </p:grpSpPr>
        <p:sp>
          <p:nvSpPr>
            <p:cNvPr id="30749" name="Овал 30748"/>
            <p:cNvSpPr/>
            <p:nvPr/>
          </p:nvSpPr>
          <p:spPr>
            <a:xfrm>
              <a:off x="3243" y="79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E7F00">
                    <a:gamma/>
                    <a:tint val="0"/>
                    <a:invGamma/>
                  </a:srgbClr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5400" b="1">
                  <a:latin typeface="Times New Roman" panose="02020603050405020304" pitchFamily="18" charset="0"/>
                </a:rPr>
                <a:t> 25</a:t>
              </a:r>
              <a:endParaRPr sz="5400" b="1">
                <a:latin typeface="Times New Roman" panose="02020603050405020304" pitchFamily="18" charset="0"/>
              </a:endParaRPr>
            </a:p>
          </p:txBody>
        </p:sp>
        <p:sp>
          <p:nvSpPr>
            <p:cNvPr id="30750" name="Прямоугольник 30749"/>
            <p:cNvSpPr/>
            <p:nvPr/>
          </p:nvSpPr>
          <p:spPr>
            <a:xfrm rot="2729382">
              <a:off x="3197" y="1072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51" name="Изображение 30750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2" name="Скругленная прямоугольная выноска 30751"/>
          <p:cNvSpPr/>
          <p:nvPr/>
        </p:nvSpPr>
        <p:spPr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Составь выражение по рисунку и найди его значение при условии, что: 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30753" name="Прямоугольник 30752"/>
          <p:cNvSpPr/>
          <p:nvPr/>
        </p:nvSpPr>
        <p:spPr>
          <a:xfrm>
            <a:off x="539750" y="5734050"/>
            <a:ext cx="6048375" cy="8651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4127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>
                <a:latin typeface="Georgia" panose="02040502050405020303" pitchFamily="18" charset="0"/>
              </a:rPr>
              <a:t>Кошка сядет так, что её хвостик </a:t>
            </a:r>
            <a:endParaRPr sz="2400" b="1" i="1">
              <a:latin typeface="Georgia" panose="02040502050405020303" pitchFamily="18" charset="0"/>
            </a:endParaRPr>
          </a:p>
          <a:p>
            <a:pPr algn="ctr"/>
            <a:r>
              <a:rPr sz="2400" b="1" i="1">
                <a:latin typeface="Georgia" panose="02040502050405020303" pitchFamily="18" charset="0"/>
              </a:rPr>
              <a:t>был возле задних лапок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30754" name="Прямоугольник 30753"/>
          <p:cNvSpPr/>
          <p:nvPr/>
        </p:nvSpPr>
        <p:spPr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5" name="Прямоугольник 30754"/>
          <p:cNvSpPr/>
          <p:nvPr/>
        </p:nvSpPr>
        <p:spPr>
          <a:xfrm rot="-54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ru-RU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6" name="24-конечная звезда 30755"/>
          <p:cNvSpPr/>
          <p:nvPr/>
        </p:nvSpPr>
        <p:spPr>
          <a:xfrm>
            <a:off x="4716463" y="1628775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100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7 C 0.03124 -0.00255 0.06249 -0.00486 0.08506 0.01782 C 0.10763 0.04051 0.12222 0.0831 0.13506 0.13564 C 0.14791 0.18819 0.16597 0.27592 0.1618 0.33333 C 0.15763 0.39074 0.15156 0.45416 0.11006 0.48009 C 0.06857 0.50602 -0.00903 0.49745 -0.08664 0.48889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3" grpId="0" animBg="1"/>
      <p:bldP spid="307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Изображение 31747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Скругленная прямоугольная выноска 31748"/>
          <p:cNvSpPr/>
          <p:nvPr/>
        </p:nvSpPr>
        <p:spPr>
          <a:xfrm>
            <a:off x="3851275" y="188913"/>
            <a:ext cx="4968875" cy="1008062"/>
          </a:xfrm>
          <a:prstGeom prst="wedgeRoundRectCallout">
            <a:avLst>
              <a:gd name="adj1" fmla="val 31662"/>
              <a:gd name="adj2" fmla="val 383856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0000FF"/>
                </a:solidFill>
                <a:latin typeface="Georgia" panose="02040502050405020303" pitchFamily="18" charset="0"/>
              </a:rPr>
              <a:t>Не решая уравнение определи, чему равен х.</a:t>
            </a:r>
            <a:endParaRPr sz="24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grpSp>
        <p:nvGrpSpPr>
          <p:cNvPr id="31753" name="Группа 31752"/>
          <p:cNvGrpSpPr/>
          <p:nvPr/>
        </p:nvGrpSpPr>
        <p:grpSpPr>
          <a:xfrm>
            <a:off x="323850" y="1844675"/>
            <a:ext cx="6254750" cy="757238"/>
            <a:chOff x="249" y="1752"/>
            <a:chExt cx="3940" cy="477"/>
          </a:xfrm>
        </p:grpSpPr>
        <p:sp>
          <p:nvSpPr>
            <p:cNvPr id="31751" name="Прямоугольник 31750"/>
            <p:cNvSpPr/>
            <p:nvPr/>
          </p:nvSpPr>
          <p:spPr>
            <a:xfrm>
              <a:off x="249" y="1752"/>
              <a:ext cx="3940" cy="47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1752" name="Объект 31751"/>
            <p:cNvGraphicFramePr/>
            <p:nvPr/>
          </p:nvGraphicFramePr>
          <p:xfrm>
            <a:off x="567" y="1797"/>
            <a:ext cx="3105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2" imgW="1637030" imgH="203200" progId="Equation.3">
                    <p:embed/>
                  </p:oleObj>
                </mc:Choice>
                <mc:Fallback>
                  <p:oleObj name="" r:id="rId2" imgW="1637030" imgH="203200" progId="Equation.3">
                    <p:embed/>
                    <p:pic>
                      <p:nvPicPr>
                        <p:cNvPr id="0" name="Изображение 308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67" y="1797"/>
                          <a:ext cx="3105" cy="39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4" name="Группа 31753"/>
          <p:cNvGrpSpPr/>
          <p:nvPr/>
        </p:nvGrpSpPr>
        <p:grpSpPr>
          <a:xfrm>
            <a:off x="900113" y="2924175"/>
            <a:ext cx="2016125" cy="647700"/>
            <a:chOff x="612" y="1117"/>
            <a:chExt cx="1270" cy="408"/>
          </a:xfrm>
        </p:grpSpPr>
        <p:sp>
          <p:nvSpPr>
            <p:cNvPr id="31755" name="Прямоугольник 31754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1756" name="Объект 31755"/>
            <p:cNvGraphicFramePr/>
            <p:nvPr/>
          </p:nvGraphicFramePr>
          <p:xfrm>
            <a:off x="804" y="1117"/>
            <a:ext cx="88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4" imgW="418465" imgH="177800" progId="Equation.3">
                    <p:embed/>
                  </p:oleObj>
                </mc:Choice>
                <mc:Fallback>
                  <p:oleObj name="" r:id="rId4" imgW="418465" imgH="177800" progId="Equation.3">
                    <p:embed/>
                    <p:pic>
                      <p:nvPicPr>
                        <p:cNvPr id="0" name="Изображение 308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04" y="1117"/>
                          <a:ext cx="884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7" name="Группа 31756"/>
          <p:cNvGrpSpPr/>
          <p:nvPr/>
        </p:nvGrpSpPr>
        <p:grpSpPr>
          <a:xfrm>
            <a:off x="900113" y="3860800"/>
            <a:ext cx="2016125" cy="647700"/>
            <a:chOff x="612" y="1117"/>
            <a:chExt cx="1270" cy="408"/>
          </a:xfrm>
        </p:grpSpPr>
        <p:sp>
          <p:nvSpPr>
            <p:cNvPr id="31758" name="Прямоугольник 31757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1759" name="Объект 31758"/>
            <p:cNvGraphicFramePr/>
            <p:nvPr/>
          </p:nvGraphicFramePr>
          <p:xfrm>
            <a:off x="871" y="1117"/>
            <a:ext cx="750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6" imgW="354965" imgH="177800" progId="Equation.3">
                    <p:embed/>
                  </p:oleObj>
                </mc:Choice>
                <mc:Fallback>
                  <p:oleObj name="" r:id="rId6" imgW="354965" imgH="177800" progId="Equation.3">
                    <p:embed/>
                    <p:pic>
                      <p:nvPicPr>
                        <p:cNvPr id="0" name="Изображение 308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71" y="1117"/>
                          <a:ext cx="750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60" name="Группа 31759"/>
          <p:cNvGrpSpPr/>
          <p:nvPr/>
        </p:nvGrpSpPr>
        <p:grpSpPr>
          <a:xfrm>
            <a:off x="900113" y="4724400"/>
            <a:ext cx="2016125" cy="647700"/>
            <a:chOff x="612" y="1117"/>
            <a:chExt cx="1270" cy="408"/>
          </a:xfrm>
        </p:grpSpPr>
        <p:sp>
          <p:nvSpPr>
            <p:cNvPr id="31761" name="Прямоугольник 31760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1762" name="Объект 31761"/>
            <p:cNvGraphicFramePr/>
            <p:nvPr/>
          </p:nvGraphicFramePr>
          <p:xfrm>
            <a:off x="791" y="1117"/>
            <a:ext cx="91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8" imgW="431165" imgH="177800" progId="Equation.3">
                    <p:embed/>
                  </p:oleObj>
                </mc:Choice>
                <mc:Fallback>
                  <p:oleObj name="" r:id="rId8" imgW="431165" imgH="177800" progId="Equation.3">
                    <p:embed/>
                    <p:pic>
                      <p:nvPicPr>
                        <p:cNvPr id="0" name="Изображение 308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1" y="1117"/>
                          <a:ext cx="911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63" name="Скругленная прямоугольная выноска 31762"/>
          <p:cNvSpPr/>
          <p:nvPr/>
        </p:nvSpPr>
        <p:spPr>
          <a:xfrm>
            <a:off x="4932363" y="2781300"/>
            <a:ext cx="2808287" cy="682625"/>
          </a:xfrm>
          <a:prstGeom prst="wedgeRoundRectCallout">
            <a:avLst>
              <a:gd name="adj1" fmla="val 48245"/>
              <a:gd name="adj2" fmla="val 19046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1764" name="Скругленная прямоугольная выноска 31763"/>
          <p:cNvSpPr/>
          <p:nvPr/>
        </p:nvSpPr>
        <p:spPr>
          <a:xfrm>
            <a:off x="3995738" y="3933825"/>
            <a:ext cx="2808287" cy="682625"/>
          </a:xfrm>
          <a:prstGeom prst="wedgeRoundRectCallout">
            <a:avLst>
              <a:gd name="adj1" fmla="val 89287"/>
              <a:gd name="adj2" fmla="val 53255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Подумай!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1766" name="Скругленная прямоугольная выноска 31765"/>
          <p:cNvSpPr/>
          <p:nvPr/>
        </p:nvSpPr>
        <p:spPr>
          <a:xfrm>
            <a:off x="3995738" y="3213100"/>
            <a:ext cx="2808287" cy="682625"/>
          </a:xfrm>
          <a:prstGeom prst="wedgeRoundRectCallout">
            <a:avLst>
              <a:gd name="adj1" fmla="val 91551"/>
              <a:gd name="adj2" fmla="val 145815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8000"/>
                </a:solidFill>
                <a:latin typeface="Georgia" panose="02040502050405020303" pitchFamily="18" charset="0"/>
              </a:rPr>
              <a:t>Молодец!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</p:childTnLst>
        </p:cTn>
      </p:par>
    </p:tnLst>
    <p:bldLst>
      <p:bldP spid="31749" grpId="0" animBg="1"/>
      <p:bldP spid="31763" grpId="0" animBg="1"/>
      <p:bldP spid="31763" grpId="1" animBg="1"/>
      <p:bldP spid="31764" grpId="0" animBg="1"/>
      <p:bldP spid="31764" grpId="1" animBg="1"/>
      <p:bldP spid="31766" grpId="0" animBg="1"/>
      <p:bldP spid="3176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Изображение 32769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Скругленная прямоугольная выноска 32770"/>
          <p:cNvSpPr/>
          <p:nvPr/>
        </p:nvSpPr>
        <p:spPr>
          <a:xfrm>
            <a:off x="3851275" y="188913"/>
            <a:ext cx="4968875" cy="1008062"/>
          </a:xfrm>
          <a:prstGeom prst="wedgeRoundRectCallout">
            <a:avLst>
              <a:gd name="adj1" fmla="val 31662"/>
              <a:gd name="adj2" fmla="val 383856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0000FF"/>
                </a:solidFill>
                <a:latin typeface="Georgia" panose="02040502050405020303" pitchFamily="18" charset="0"/>
              </a:rPr>
              <a:t>Не решая уравнение определи, чему равен х.</a:t>
            </a:r>
            <a:endParaRPr sz="24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grpSp>
        <p:nvGrpSpPr>
          <p:cNvPr id="32772" name="Группа 32771"/>
          <p:cNvGrpSpPr/>
          <p:nvPr/>
        </p:nvGrpSpPr>
        <p:grpSpPr>
          <a:xfrm>
            <a:off x="323850" y="1844675"/>
            <a:ext cx="6254750" cy="757238"/>
            <a:chOff x="249" y="1752"/>
            <a:chExt cx="3940" cy="477"/>
          </a:xfrm>
        </p:grpSpPr>
        <p:sp>
          <p:nvSpPr>
            <p:cNvPr id="32773" name="Прямоугольник 32772"/>
            <p:cNvSpPr/>
            <p:nvPr/>
          </p:nvSpPr>
          <p:spPr>
            <a:xfrm>
              <a:off x="249" y="1752"/>
              <a:ext cx="3940" cy="47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2774" name="Объект 32773"/>
            <p:cNvGraphicFramePr/>
            <p:nvPr/>
          </p:nvGraphicFramePr>
          <p:xfrm>
            <a:off x="507" y="1785"/>
            <a:ext cx="3226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2" imgW="1699895" imgH="215900" progId="Equation.3">
                    <p:embed/>
                  </p:oleObj>
                </mc:Choice>
                <mc:Fallback>
                  <p:oleObj name="" r:id="rId2" imgW="1699895" imgH="215900" progId="Equation.3">
                    <p:embed/>
                    <p:pic>
                      <p:nvPicPr>
                        <p:cNvPr id="0" name="Изображение 308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7" y="1785"/>
                          <a:ext cx="3226" cy="41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75" name="Группа 32774"/>
          <p:cNvGrpSpPr/>
          <p:nvPr/>
        </p:nvGrpSpPr>
        <p:grpSpPr>
          <a:xfrm>
            <a:off x="900113" y="2924175"/>
            <a:ext cx="2016125" cy="647700"/>
            <a:chOff x="612" y="1117"/>
            <a:chExt cx="1270" cy="408"/>
          </a:xfrm>
        </p:grpSpPr>
        <p:sp>
          <p:nvSpPr>
            <p:cNvPr id="32776" name="Прямоугольник 32775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2777" name="Объект 32776"/>
            <p:cNvGraphicFramePr/>
            <p:nvPr/>
          </p:nvGraphicFramePr>
          <p:xfrm>
            <a:off x="817" y="1117"/>
            <a:ext cx="857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4" imgW="405765" imgH="177800" progId="Equation.3">
                    <p:embed/>
                  </p:oleObj>
                </mc:Choice>
                <mc:Fallback>
                  <p:oleObj name="" r:id="rId4" imgW="405765" imgH="177800" progId="Equation.3">
                    <p:embed/>
                    <p:pic>
                      <p:nvPicPr>
                        <p:cNvPr id="0" name="Изображение 307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7" y="1117"/>
                          <a:ext cx="857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78" name="Группа 32777"/>
          <p:cNvGrpSpPr/>
          <p:nvPr/>
        </p:nvGrpSpPr>
        <p:grpSpPr>
          <a:xfrm>
            <a:off x="900113" y="3860800"/>
            <a:ext cx="2016125" cy="647700"/>
            <a:chOff x="612" y="1117"/>
            <a:chExt cx="1270" cy="408"/>
          </a:xfrm>
        </p:grpSpPr>
        <p:sp>
          <p:nvSpPr>
            <p:cNvPr id="32779" name="Прямоугольник 32778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2780" name="Объект 32779"/>
            <p:cNvGraphicFramePr/>
            <p:nvPr/>
          </p:nvGraphicFramePr>
          <p:xfrm>
            <a:off x="791" y="1117"/>
            <a:ext cx="91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6" imgW="431165" imgH="177800" progId="Equation.3">
                    <p:embed/>
                  </p:oleObj>
                </mc:Choice>
                <mc:Fallback>
                  <p:oleObj name="" r:id="rId6" imgW="431165" imgH="177800" progId="Equation.3">
                    <p:embed/>
                    <p:pic>
                      <p:nvPicPr>
                        <p:cNvPr id="0" name="Изображение 308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91" y="1117"/>
                          <a:ext cx="911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81" name="Группа 32780"/>
          <p:cNvGrpSpPr/>
          <p:nvPr/>
        </p:nvGrpSpPr>
        <p:grpSpPr>
          <a:xfrm>
            <a:off x="900113" y="4724400"/>
            <a:ext cx="2016125" cy="647700"/>
            <a:chOff x="612" y="1117"/>
            <a:chExt cx="1270" cy="408"/>
          </a:xfrm>
        </p:grpSpPr>
        <p:sp>
          <p:nvSpPr>
            <p:cNvPr id="32782" name="Прямоугольник 32781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2783" name="Объект 32782"/>
            <p:cNvGraphicFramePr/>
            <p:nvPr/>
          </p:nvGraphicFramePr>
          <p:xfrm>
            <a:off x="871" y="1117"/>
            <a:ext cx="75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8" imgW="354965" imgH="177800" progId="Equation.3">
                    <p:embed/>
                  </p:oleObj>
                </mc:Choice>
                <mc:Fallback>
                  <p:oleObj name="" r:id="rId8" imgW="354965" imgH="177800" progId="Equation.3">
                    <p:embed/>
                    <p:pic>
                      <p:nvPicPr>
                        <p:cNvPr id="0" name="Изображение 308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71" y="1117"/>
                          <a:ext cx="751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84" name="Скругленная прямоугольная выноска 32783"/>
          <p:cNvSpPr/>
          <p:nvPr/>
        </p:nvSpPr>
        <p:spPr>
          <a:xfrm>
            <a:off x="4932363" y="2781300"/>
            <a:ext cx="2808287" cy="682625"/>
          </a:xfrm>
          <a:prstGeom prst="wedgeRoundRectCallout">
            <a:avLst>
              <a:gd name="adj1" fmla="val 48245"/>
              <a:gd name="adj2" fmla="val 19046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2785" name="Скругленная прямоугольная выноска 32784"/>
          <p:cNvSpPr/>
          <p:nvPr/>
        </p:nvSpPr>
        <p:spPr>
          <a:xfrm>
            <a:off x="3995738" y="3933825"/>
            <a:ext cx="2808287" cy="682625"/>
          </a:xfrm>
          <a:prstGeom prst="wedgeRoundRectCallout">
            <a:avLst>
              <a:gd name="adj1" fmla="val 89287"/>
              <a:gd name="adj2" fmla="val 53255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Подумай!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2786" name="Скругленная прямоугольная выноска 32785"/>
          <p:cNvSpPr/>
          <p:nvPr/>
        </p:nvSpPr>
        <p:spPr>
          <a:xfrm>
            <a:off x="3995738" y="3213100"/>
            <a:ext cx="2808287" cy="682625"/>
          </a:xfrm>
          <a:prstGeom prst="wedgeRoundRectCallout">
            <a:avLst>
              <a:gd name="adj1" fmla="val 91551"/>
              <a:gd name="adj2" fmla="val 145815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8000"/>
                </a:solidFill>
                <a:latin typeface="Georgia" panose="02040502050405020303" pitchFamily="18" charset="0"/>
              </a:rPr>
              <a:t>Молодец!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8"/>
                  </p:tgtEl>
                </p:cond>
              </p:nextCondLst>
            </p:seq>
          </p:childTnLst>
        </p:cTn>
      </p:par>
    </p:tnLst>
    <p:bldLst>
      <p:bldP spid="32784" grpId="0" animBg="1"/>
      <p:bldP spid="32784" grpId="1" animBg="1"/>
      <p:bldP spid="32785" grpId="0" animBg="1"/>
      <p:bldP spid="32785" grpId="1" animBg="1"/>
      <p:bldP spid="32786" grpId="0" animBg="1"/>
      <p:bldP spid="3278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Изображение 33793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Скругленная прямоугольная выноска 33794"/>
          <p:cNvSpPr/>
          <p:nvPr/>
        </p:nvSpPr>
        <p:spPr>
          <a:xfrm>
            <a:off x="3851275" y="188913"/>
            <a:ext cx="4968875" cy="1008062"/>
          </a:xfrm>
          <a:prstGeom prst="wedgeRoundRectCallout">
            <a:avLst>
              <a:gd name="adj1" fmla="val 31662"/>
              <a:gd name="adj2" fmla="val 383856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0000FF"/>
                </a:solidFill>
                <a:latin typeface="Georgia" panose="02040502050405020303" pitchFamily="18" charset="0"/>
              </a:rPr>
              <a:t>Не решая уравнение определи, чему равен х.</a:t>
            </a:r>
            <a:endParaRPr sz="24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grpSp>
        <p:nvGrpSpPr>
          <p:cNvPr id="33796" name="Группа 33795"/>
          <p:cNvGrpSpPr/>
          <p:nvPr/>
        </p:nvGrpSpPr>
        <p:grpSpPr>
          <a:xfrm>
            <a:off x="323850" y="1844675"/>
            <a:ext cx="6254750" cy="757238"/>
            <a:chOff x="249" y="1752"/>
            <a:chExt cx="3940" cy="477"/>
          </a:xfrm>
        </p:grpSpPr>
        <p:sp>
          <p:nvSpPr>
            <p:cNvPr id="33797" name="Прямоугольник 33796"/>
            <p:cNvSpPr/>
            <p:nvPr/>
          </p:nvSpPr>
          <p:spPr>
            <a:xfrm>
              <a:off x="249" y="1752"/>
              <a:ext cx="3940" cy="47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3798" name="Объект 33797"/>
            <p:cNvGraphicFramePr/>
            <p:nvPr/>
          </p:nvGraphicFramePr>
          <p:xfrm>
            <a:off x="1036" y="1797"/>
            <a:ext cx="2167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2" imgW="1141730" imgH="203200" progId="Equation.3">
                    <p:embed/>
                  </p:oleObj>
                </mc:Choice>
                <mc:Fallback>
                  <p:oleObj name="" r:id="rId2" imgW="1141730" imgH="203200" progId="Equation.3">
                    <p:embed/>
                    <p:pic>
                      <p:nvPicPr>
                        <p:cNvPr id="0" name="Изображение 309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36" y="1797"/>
                          <a:ext cx="2167" cy="39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13" name="Группа 33812"/>
          <p:cNvGrpSpPr/>
          <p:nvPr/>
        </p:nvGrpSpPr>
        <p:grpSpPr>
          <a:xfrm>
            <a:off x="323850" y="2924175"/>
            <a:ext cx="3168650" cy="647700"/>
            <a:chOff x="204" y="1842"/>
            <a:chExt cx="1996" cy="408"/>
          </a:xfrm>
        </p:grpSpPr>
        <p:sp>
          <p:nvSpPr>
            <p:cNvPr id="33800" name="Прямоугольник 33799"/>
            <p:cNvSpPr/>
            <p:nvPr/>
          </p:nvSpPr>
          <p:spPr>
            <a:xfrm>
              <a:off x="204" y="1842"/>
              <a:ext cx="1996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3801" name="Объект 33800"/>
            <p:cNvGraphicFramePr/>
            <p:nvPr/>
          </p:nvGraphicFramePr>
          <p:xfrm>
            <a:off x="852" y="1842"/>
            <a:ext cx="697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4" imgW="329565" imgH="177800" progId="Equation.3">
                    <p:embed/>
                  </p:oleObj>
                </mc:Choice>
                <mc:Fallback>
                  <p:oleObj name="" r:id="rId4" imgW="329565" imgH="177800" progId="Equation.3">
                    <p:embed/>
                    <p:pic>
                      <p:nvPicPr>
                        <p:cNvPr id="0" name="Изображение 309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52" y="1842"/>
                          <a:ext cx="697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12" name="Группа 33811"/>
          <p:cNvGrpSpPr/>
          <p:nvPr/>
        </p:nvGrpSpPr>
        <p:grpSpPr>
          <a:xfrm>
            <a:off x="323850" y="3860800"/>
            <a:ext cx="3168650" cy="688975"/>
            <a:chOff x="204" y="2432"/>
            <a:chExt cx="1996" cy="434"/>
          </a:xfrm>
        </p:grpSpPr>
        <p:sp>
          <p:nvSpPr>
            <p:cNvPr id="33803" name="Прямоугольник 33802"/>
            <p:cNvSpPr/>
            <p:nvPr/>
          </p:nvSpPr>
          <p:spPr>
            <a:xfrm>
              <a:off x="204" y="2432"/>
              <a:ext cx="1996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3804" name="Объект 33803"/>
            <p:cNvGraphicFramePr/>
            <p:nvPr/>
          </p:nvGraphicFramePr>
          <p:xfrm>
            <a:off x="385" y="2432"/>
            <a:ext cx="1554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6" imgW="735965" imgH="203200" progId="Equation.3">
                    <p:embed/>
                  </p:oleObj>
                </mc:Choice>
                <mc:Fallback>
                  <p:oleObj name="" r:id="rId6" imgW="735965" imgH="203200" progId="Equation.3">
                    <p:embed/>
                    <p:pic>
                      <p:nvPicPr>
                        <p:cNvPr id="0" name="Изображение 309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5" y="2432"/>
                          <a:ext cx="1554" cy="4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11" name="Группа 33810"/>
          <p:cNvGrpSpPr/>
          <p:nvPr/>
        </p:nvGrpSpPr>
        <p:grpSpPr>
          <a:xfrm>
            <a:off x="323850" y="4724400"/>
            <a:ext cx="3168650" cy="674688"/>
            <a:chOff x="204" y="2976"/>
            <a:chExt cx="1996" cy="425"/>
          </a:xfrm>
        </p:grpSpPr>
        <p:sp>
          <p:nvSpPr>
            <p:cNvPr id="33806" name="Прямоугольник 33805"/>
            <p:cNvSpPr/>
            <p:nvPr/>
          </p:nvSpPr>
          <p:spPr>
            <a:xfrm>
              <a:off x="204" y="2976"/>
              <a:ext cx="1996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3807" name="Объект 33806"/>
            <p:cNvGraphicFramePr/>
            <p:nvPr/>
          </p:nvGraphicFramePr>
          <p:xfrm>
            <a:off x="426" y="3022"/>
            <a:ext cx="139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8" imgW="659130" imgH="177800" progId="Equation.3">
                    <p:embed/>
                  </p:oleObj>
                </mc:Choice>
                <mc:Fallback>
                  <p:oleObj name="" r:id="rId8" imgW="659130" imgH="177800" progId="Equation.3">
                    <p:embed/>
                    <p:pic>
                      <p:nvPicPr>
                        <p:cNvPr id="0" name="Изображение 309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6" y="3022"/>
                          <a:ext cx="139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8" name="Скругленная прямоугольная выноска 33807"/>
          <p:cNvSpPr/>
          <p:nvPr/>
        </p:nvSpPr>
        <p:spPr>
          <a:xfrm>
            <a:off x="3492500" y="2781300"/>
            <a:ext cx="5040313" cy="682625"/>
          </a:xfrm>
          <a:prstGeom prst="wedgeRoundRectCallout">
            <a:avLst>
              <a:gd name="adj1" fmla="val 33306"/>
              <a:gd name="adj2" fmla="val 19046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Ответ неполный!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3809" name="Скругленная прямоугольная выноска 33808"/>
          <p:cNvSpPr/>
          <p:nvPr/>
        </p:nvSpPr>
        <p:spPr>
          <a:xfrm>
            <a:off x="3492500" y="3284538"/>
            <a:ext cx="4967288" cy="682625"/>
          </a:xfrm>
          <a:prstGeom prst="wedgeRoundRectCallout">
            <a:avLst>
              <a:gd name="adj1" fmla="val 38880"/>
              <a:gd name="adj2" fmla="val 148370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Ответ неполный!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3810" name="Скругленная прямоугольная выноска 33809"/>
          <p:cNvSpPr/>
          <p:nvPr/>
        </p:nvSpPr>
        <p:spPr>
          <a:xfrm>
            <a:off x="3708400" y="4365625"/>
            <a:ext cx="3384550" cy="682625"/>
          </a:xfrm>
          <a:prstGeom prst="wedgeRoundRectCallout">
            <a:avLst>
              <a:gd name="adj1" fmla="val 73125"/>
              <a:gd name="adj2" fmla="val -3023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8000"/>
                </a:solidFill>
                <a:latin typeface="Georgia" panose="02040502050405020303" pitchFamily="18" charset="0"/>
              </a:rPr>
              <a:t>Правильно!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1"/>
                  </p:tgtEl>
                </p:cond>
              </p:nextCondLst>
            </p:seq>
          </p:childTnLst>
        </p:cTn>
      </p:par>
    </p:tnLst>
    <p:bldLst>
      <p:bldP spid="33808" grpId="0" animBg="1"/>
      <p:bldP spid="33808" grpId="1" animBg="1"/>
      <p:bldP spid="33809" grpId="0" animBg="1"/>
      <p:bldP spid="33809" grpId="1" animBg="1"/>
      <p:bldP spid="33810" grpId="0" animBg="1"/>
      <p:bldP spid="338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Изображение 34817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Скругленная прямоугольная выноска 34818"/>
          <p:cNvSpPr/>
          <p:nvPr/>
        </p:nvSpPr>
        <p:spPr>
          <a:xfrm>
            <a:off x="3851275" y="188913"/>
            <a:ext cx="4968875" cy="1008062"/>
          </a:xfrm>
          <a:prstGeom prst="wedgeRoundRectCallout">
            <a:avLst>
              <a:gd name="adj1" fmla="val 31662"/>
              <a:gd name="adj2" fmla="val 383856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  <a:tileRect/>
          </a:gra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0000FF"/>
                </a:solidFill>
                <a:latin typeface="Georgia" panose="02040502050405020303" pitchFamily="18" charset="0"/>
              </a:rPr>
              <a:t>Не решая уравнение определи, чему равен х.</a:t>
            </a:r>
            <a:endParaRPr sz="24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grpSp>
        <p:nvGrpSpPr>
          <p:cNvPr id="34820" name="Группа 34819"/>
          <p:cNvGrpSpPr/>
          <p:nvPr/>
        </p:nvGrpSpPr>
        <p:grpSpPr>
          <a:xfrm>
            <a:off x="323850" y="1844675"/>
            <a:ext cx="6254750" cy="757238"/>
            <a:chOff x="249" y="1752"/>
            <a:chExt cx="3940" cy="477"/>
          </a:xfrm>
        </p:grpSpPr>
        <p:sp>
          <p:nvSpPr>
            <p:cNvPr id="34821" name="Прямоугольник 34820"/>
            <p:cNvSpPr/>
            <p:nvPr/>
          </p:nvSpPr>
          <p:spPr>
            <a:xfrm>
              <a:off x="249" y="1752"/>
              <a:ext cx="3940" cy="47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  <a:tileRect/>
            </a:gra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4822" name="Объект 34821"/>
            <p:cNvGraphicFramePr/>
            <p:nvPr/>
          </p:nvGraphicFramePr>
          <p:xfrm>
            <a:off x="881" y="1797"/>
            <a:ext cx="247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2" imgW="1306830" imgH="203200" progId="Equation.3">
                    <p:embed/>
                  </p:oleObj>
                </mc:Choice>
                <mc:Fallback>
                  <p:oleObj name="" r:id="rId2" imgW="1306830" imgH="203200" progId="Equation.3">
                    <p:embed/>
                    <p:pic>
                      <p:nvPicPr>
                        <p:cNvPr id="0" name="Изображение 308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81" y="1797"/>
                          <a:ext cx="2478" cy="39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CCFFFF"/>
                            </a:gs>
                            <a:gs pos="50000">
                              <a:srgbClr val="CCFFFF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CCFFFF"/>
                            </a:gs>
                          </a:gsLst>
                          <a:lin ang="5400000" scaled="1"/>
                          <a:tileRect/>
                        </a:gra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23" name="Группа 34822"/>
          <p:cNvGrpSpPr/>
          <p:nvPr/>
        </p:nvGrpSpPr>
        <p:grpSpPr>
          <a:xfrm>
            <a:off x="900113" y="2924175"/>
            <a:ext cx="2016125" cy="647700"/>
            <a:chOff x="612" y="1117"/>
            <a:chExt cx="1270" cy="408"/>
          </a:xfrm>
        </p:grpSpPr>
        <p:sp>
          <p:nvSpPr>
            <p:cNvPr id="34824" name="Прямоугольник 34823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4825" name="Объект 34824"/>
            <p:cNvGraphicFramePr/>
            <p:nvPr/>
          </p:nvGraphicFramePr>
          <p:xfrm>
            <a:off x="871" y="1117"/>
            <a:ext cx="74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4" imgW="354965" imgH="177800" progId="Equation.3">
                    <p:embed/>
                  </p:oleObj>
                </mc:Choice>
                <mc:Fallback>
                  <p:oleObj name="" r:id="rId4" imgW="354965" imgH="177800" progId="Equation.3">
                    <p:embed/>
                    <p:pic>
                      <p:nvPicPr>
                        <p:cNvPr id="0" name="Изображение 308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1" y="1117"/>
                          <a:ext cx="749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26" name="Группа 34825"/>
          <p:cNvGrpSpPr/>
          <p:nvPr/>
        </p:nvGrpSpPr>
        <p:grpSpPr>
          <a:xfrm>
            <a:off x="900113" y="3860800"/>
            <a:ext cx="2016125" cy="647700"/>
            <a:chOff x="612" y="1117"/>
            <a:chExt cx="1270" cy="408"/>
          </a:xfrm>
        </p:grpSpPr>
        <p:sp>
          <p:nvSpPr>
            <p:cNvPr id="34827" name="Прямоугольник 34826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4828" name="Объект 34827"/>
            <p:cNvGraphicFramePr/>
            <p:nvPr/>
          </p:nvGraphicFramePr>
          <p:xfrm>
            <a:off x="884" y="1117"/>
            <a:ext cx="723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6" imgW="342265" imgH="177800" progId="Equation.3">
                    <p:embed/>
                  </p:oleObj>
                </mc:Choice>
                <mc:Fallback>
                  <p:oleObj name="" r:id="rId6" imgW="342265" imgH="177800" progId="Equation.3">
                    <p:embed/>
                    <p:pic>
                      <p:nvPicPr>
                        <p:cNvPr id="0" name="Изображение 309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84" y="1117"/>
                          <a:ext cx="723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29" name="Группа 34828"/>
          <p:cNvGrpSpPr/>
          <p:nvPr/>
        </p:nvGrpSpPr>
        <p:grpSpPr>
          <a:xfrm>
            <a:off x="900113" y="4724400"/>
            <a:ext cx="2016125" cy="647700"/>
            <a:chOff x="612" y="1117"/>
            <a:chExt cx="1270" cy="408"/>
          </a:xfrm>
        </p:grpSpPr>
        <p:sp>
          <p:nvSpPr>
            <p:cNvPr id="34830" name="Прямоугольник 34829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4831" name="Объект 34830"/>
            <p:cNvGraphicFramePr/>
            <p:nvPr/>
          </p:nvGraphicFramePr>
          <p:xfrm>
            <a:off x="884" y="1117"/>
            <a:ext cx="72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8" imgW="342265" imgH="177800" progId="Equation.3">
                    <p:embed/>
                  </p:oleObj>
                </mc:Choice>
                <mc:Fallback>
                  <p:oleObj name="" r:id="rId8" imgW="342265" imgH="177800" progId="Equation.3">
                    <p:embed/>
                    <p:pic>
                      <p:nvPicPr>
                        <p:cNvPr id="0" name="Изображение 308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84" y="1117"/>
                          <a:ext cx="724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32" name="Скругленная прямоугольная выноска 34831"/>
          <p:cNvSpPr/>
          <p:nvPr/>
        </p:nvSpPr>
        <p:spPr>
          <a:xfrm>
            <a:off x="4932363" y="2781300"/>
            <a:ext cx="2808287" cy="682625"/>
          </a:xfrm>
          <a:prstGeom prst="wedgeRoundRectCallout">
            <a:avLst>
              <a:gd name="adj1" fmla="val 48245"/>
              <a:gd name="adj2" fmla="val 190463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Не верно!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4833" name="Скругленная прямоугольная выноска 34832"/>
          <p:cNvSpPr/>
          <p:nvPr/>
        </p:nvSpPr>
        <p:spPr>
          <a:xfrm>
            <a:off x="3995738" y="3933825"/>
            <a:ext cx="2808287" cy="682625"/>
          </a:xfrm>
          <a:prstGeom prst="wedgeRoundRectCallout">
            <a:avLst>
              <a:gd name="adj1" fmla="val 89287"/>
              <a:gd name="adj2" fmla="val 53255"/>
              <a:gd name="adj3" fmla="val 16667"/>
            </a:avLst>
          </a:prstGeom>
          <a:solidFill>
            <a:srgbClr val="FFDDFF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FF0000"/>
                </a:solidFill>
                <a:latin typeface="Georgia" panose="02040502050405020303" pitchFamily="18" charset="0"/>
              </a:rPr>
              <a:t>Подумай!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4834" name="Скругленная прямоугольная выноска 34833"/>
          <p:cNvSpPr/>
          <p:nvPr/>
        </p:nvSpPr>
        <p:spPr>
          <a:xfrm>
            <a:off x="3995738" y="3213100"/>
            <a:ext cx="2808287" cy="682625"/>
          </a:xfrm>
          <a:prstGeom prst="wedgeRoundRectCallout">
            <a:avLst>
              <a:gd name="adj1" fmla="val 91551"/>
              <a:gd name="adj2" fmla="val 145815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b="1" i="1">
                <a:solidFill>
                  <a:srgbClr val="008000"/>
                </a:solidFill>
                <a:latin typeface="Georgia" panose="02040502050405020303" pitchFamily="18" charset="0"/>
              </a:rPr>
              <a:t>Молодец!</a:t>
            </a:r>
            <a:endParaRPr sz="32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</p:childTnLst>
        </p:cTn>
      </p:par>
    </p:tnLst>
    <p:bldLst>
      <p:bldP spid="34832" grpId="0" animBg="1"/>
      <p:bldP spid="34832" grpId="1" animBg="1"/>
      <p:bldP spid="34833" grpId="0" animBg="1"/>
      <p:bldP spid="34833" grpId="1" animBg="1"/>
      <p:bldP spid="34834" grpId="0" animBg="1"/>
      <p:bldP spid="3483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4" name="Изображение 35843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Скругленная прямоугольная выноска 35844"/>
          <p:cNvSpPr/>
          <p:nvPr/>
        </p:nvSpPr>
        <p:spPr>
          <a:xfrm>
            <a:off x="2916238" y="260350"/>
            <a:ext cx="5975350" cy="836613"/>
          </a:xfrm>
          <a:prstGeom prst="wedgeRoundRectCallout">
            <a:avLst>
              <a:gd name="adj1" fmla="val -76968"/>
              <a:gd name="adj2" fmla="val 11053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Составь по рисунку уравнение и реши его.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35846" name="Полилиния 35845"/>
          <p:cNvSpPr/>
          <p:nvPr/>
        </p:nvSpPr>
        <p:spPr>
          <a:xfrm>
            <a:off x="2184400" y="2906713"/>
            <a:ext cx="6462713" cy="14287"/>
          </a:xfrm>
          <a:custGeom>
            <a:avLst/>
            <a:gdLst/>
            <a:ahLst/>
            <a:cxnLst/>
            <a:pathLst>
              <a:path w="4071" h="9">
                <a:moveTo>
                  <a:pt x="0" y="9"/>
                </a:moveTo>
                <a:lnTo>
                  <a:pt x="4071" y="0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headEnd type="diamond" w="med" len="med"/>
            <a:tailEnd type="diamond" w="med" len="med"/>
          </a:ln>
        </p:spPr>
        <p:txBody>
          <a:bodyPr/>
          <a:p>
            <a:endParaRPr lang="ru-RU" altLang="en-US"/>
          </a:p>
        </p:txBody>
      </p:sp>
      <p:sp>
        <p:nvSpPr>
          <p:cNvPr id="35847" name="Прямое соединение 35846"/>
          <p:cNvSpPr/>
          <p:nvPr/>
        </p:nvSpPr>
        <p:spPr>
          <a:xfrm>
            <a:off x="8675688" y="2276475"/>
            <a:ext cx="0" cy="12239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8" name="Прямое соединение 35847"/>
          <p:cNvSpPr/>
          <p:nvPr/>
        </p:nvSpPr>
        <p:spPr>
          <a:xfrm>
            <a:off x="2193925" y="2276475"/>
            <a:ext cx="0" cy="12239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9" name="Прямое соединение 35848"/>
          <p:cNvSpPr/>
          <p:nvPr/>
        </p:nvSpPr>
        <p:spPr>
          <a:xfrm>
            <a:off x="2193925" y="2565400"/>
            <a:ext cx="648176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5850" name="Текстовое поле 35849"/>
          <p:cNvSpPr txBox="1"/>
          <p:nvPr/>
        </p:nvSpPr>
        <p:spPr>
          <a:xfrm>
            <a:off x="4859338" y="2060575"/>
            <a:ext cx="1028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96 см</a:t>
            </a:r>
            <a:endParaRPr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Полилиния 35850"/>
          <p:cNvSpPr/>
          <p:nvPr/>
        </p:nvSpPr>
        <p:spPr>
          <a:xfrm>
            <a:off x="6084888" y="2906713"/>
            <a:ext cx="1587" cy="593725"/>
          </a:xfrm>
          <a:custGeom>
            <a:avLst/>
            <a:gdLst/>
            <a:ahLst/>
            <a:cxnLst/>
            <a:pathLst>
              <a:path w="1" h="374">
                <a:moveTo>
                  <a:pt x="1" y="0"/>
                </a:moveTo>
                <a:lnTo>
                  <a:pt x="0" y="37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5852" name="Прямое соединение 35851"/>
          <p:cNvSpPr/>
          <p:nvPr/>
        </p:nvSpPr>
        <p:spPr>
          <a:xfrm>
            <a:off x="2193925" y="3357563"/>
            <a:ext cx="38893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5853" name="Текстовое поле 35852"/>
          <p:cNvSpPr txBox="1"/>
          <p:nvPr/>
        </p:nvSpPr>
        <p:spPr>
          <a:xfrm>
            <a:off x="3562350" y="3284538"/>
            <a:ext cx="12065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11х см</a:t>
            </a:r>
            <a:endParaRPr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Прямое соединение 35853"/>
          <p:cNvSpPr/>
          <p:nvPr/>
        </p:nvSpPr>
        <p:spPr>
          <a:xfrm>
            <a:off x="6083300" y="3357563"/>
            <a:ext cx="25923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5855" name="Текстовое поле 35854"/>
          <p:cNvSpPr txBox="1"/>
          <p:nvPr/>
        </p:nvSpPr>
        <p:spPr>
          <a:xfrm>
            <a:off x="6731000" y="3284538"/>
            <a:ext cx="1028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5х см</a:t>
            </a:r>
            <a:endParaRPr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6" name="Прямоугольник 35855"/>
          <p:cNvSpPr/>
          <p:nvPr/>
        </p:nvSpPr>
        <p:spPr>
          <a:xfrm>
            <a:off x="2411413" y="4221163"/>
            <a:ext cx="4319587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11х + 5х = 96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7" name="Прямоугольник 35856"/>
          <p:cNvSpPr/>
          <p:nvPr/>
        </p:nvSpPr>
        <p:spPr>
          <a:xfrm>
            <a:off x="4859338" y="5157788"/>
            <a:ext cx="17272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9525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 = 6</a:t>
            </a:r>
            <a:endParaRPr lang="ru-RU" altLang="en-US" sz="3600" b="1" i="1">
              <a:ln w="9525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50" grpId="0"/>
      <p:bldP spid="35853" grpId="0"/>
      <p:bldP spid="358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991" name="Группа 36990"/>
          <p:cNvGrpSpPr/>
          <p:nvPr/>
        </p:nvGrpSpPr>
        <p:grpSpPr>
          <a:xfrm rot="78680566">
            <a:off x="-2555875" y="3860800"/>
            <a:ext cx="9812338" cy="1171575"/>
            <a:chOff x="-165" y="584"/>
            <a:chExt cx="6181" cy="642"/>
          </a:xfrm>
        </p:grpSpPr>
        <p:sp>
          <p:nvSpPr>
            <p:cNvPr id="36992" name="Прямоугольник 36991"/>
            <p:cNvSpPr/>
            <p:nvPr/>
          </p:nvSpPr>
          <p:spPr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rot="0" vert="eaVert" wrap="none" anchor="ctr" anchorCtr="0"/>
            <a:p>
              <a:pPr algn="ctr"/>
              <a:endParaRPr sz="9600" b="1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6993" name="Прямое соединение 36992"/>
            <p:cNvSpPr/>
            <p:nvPr/>
          </p:nvSpPr>
          <p:spPr>
            <a:xfrm flipV="1">
              <a:off x="-165" y="584"/>
              <a:ext cx="6180" cy="642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7732" name="Группа 37731"/>
          <p:cNvGrpSpPr/>
          <p:nvPr/>
        </p:nvGrpSpPr>
        <p:grpSpPr>
          <a:xfrm>
            <a:off x="0" y="0"/>
            <a:ext cx="1511300" cy="1806575"/>
            <a:chOff x="-48" y="1824"/>
            <a:chExt cx="1632" cy="2448"/>
          </a:xfrm>
        </p:grpSpPr>
        <p:sp>
          <p:nvSpPr>
            <p:cNvPr id="37733" name="Прямоугольник 37732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7734" name="Полилиния 37733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7735" name="Группа 37734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7736" name="Прямоугольник 3773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37" name="Прямое соединение 3773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38" name="Полилиния 3773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39" name="Группа 37738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7740" name="Прямоугольник 3773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41" name="Прямое соединение 3774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42" name="Полилиния 3774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43" name="Группа 37742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7744" name="Прямоугольник 3774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45" name="Прямое соединение 3774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46" name="Полилиния 3774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47" name="Группа 37746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7748" name="Прямоугольник 3774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49" name="Прямое соединение 3774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50" name="Полилиния 3774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51" name="Группа 37750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7752" name="Прямоугольник 3775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53" name="Прямое соединение 3775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54" name="Полилиния 3775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55" name="Группа 37754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7756" name="Прямоугольник 3775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57" name="Прямое соединение 3775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58" name="Полилиния 3775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59" name="Группа 37758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7760" name="Прямоугольник 3775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61" name="Прямое соединение 3776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62" name="Полилиния 3776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63" name="Группа 37762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7764" name="Прямоугольник 3776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65" name="Прямое соединение 3776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66" name="Полилиния 3776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67" name="Группа 37766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7768" name="Прямоугольник 3776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69" name="Прямое соединение 3776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70" name="Полилиния 3776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71" name="Группа 37770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7772" name="Прямоугольник 3777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73" name="Прямое соединение 3777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74" name="Полилиния 3777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75" name="Группа 37774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7776" name="Прямоугольник 3777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77" name="Прямое соединение 3777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78" name="Полилиния 3777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79" name="Группа 37778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7780" name="Прямоугольник 3777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81" name="Прямое соединение 3778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82" name="Полилиния 3778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83" name="Группа 37782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7784" name="Прямоугольник 3778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85" name="Прямое соединение 3778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86" name="Полилиния 3778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87" name="Группа 37786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7788" name="Прямоугольник 3778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89" name="Прямое соединение 3778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90" name="Полилиния 3778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91" name="Группа 37790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7792" name="Прямоугольник 3779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93" name="Прямое соединение 3779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94" name="Полилиния 3779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95" name="Группа 37794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7796" name="Прямоугольник 3779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797" name="Прямое соединение 3779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798" name="Полилиния 3779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799" name="Группа 37798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7800" name="Прямоугольник 3779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01" name="Прямое соединение 3780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02" name="Полилиния 3780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03" name="Группа 37802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7804" name="Прямоугольник 3780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05" name="Прямое соединение 3780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06" name="Полилиния 3780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07" name="Группа 37806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7808" name="Прямоугольник 3780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09" name="Прямое соединение 3780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10" name="Полилиния 3780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11" name="Группа 37810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7812" name="Прямоугольник 3781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13" name="Прямое соединение 3781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14" name="Полилиния 3781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15" name="Группа 37814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7816" name="Прямоугольник 3781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17" name="Прямое соединение 3781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18" name="Полилиния 3781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19" name="Группа 37818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7820" name="Прямоугольник 3781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21" name="Прямое соединение 3782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22" name="Полилиния 3782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23" name="Группа 37822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7824" name="Прямоугольник 3782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25" name="Прямое соединение 3782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26" name="Полилиния 3782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27" name="Группа 37826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7828" name="Прямоугольник 3782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29" name="Прямое соединение 3782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30" name="Полилиния 3782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31" name="Группа 37830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7832" name="Прямоугольник 3783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33" name="Прямое соединение 3783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34" name="Полилиния 3783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35" name="Группа 37834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7836" name="Прямоугольник 3783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37" name="Прямое соединение 3783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38" name="Полилиния 3783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39" name="Группа 37838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7840" name="Прямоугольник 3783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41" name="Прямое соединение 3784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42" name="Полилиния 3784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43" name="Группа 37842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7844" name="Прямоугольник 3784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45" name="Прямое соединение 3784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46" name="Полилиния 3784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47" name="Группа 37846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7848" name="Прямоугольник 3784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49" name="Прямое соединение 3784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50" name="Полилиния 3784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7851" name="Группа 37850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7852" name="Прямоугольник 3785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7853" name="Прямое соединение 3785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7854" name="Полилиния 3785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224" name="Группа 38223"/>
          <p:cNvGrpSpPr/>
          <p:nvPr/>
        </p:nvGrpSpPr>
        <p:grpSpPr>
          <a:xfrm>
            <a:off x="684213" y="620713"/>
            <a:ext cx="1511300" cy="1806575"/>
            <a:chOff x="-48" y="1824"/>
            <a:chExt cx="1632" cy="2448"/>
          </a:xfrm>
        </p:grpSpPr>
        <p:sp>
          <p:nvSpPr>
            <p:cNvPr id="38225" name="Прямоугольник 38224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226" name="Полилиния 38225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227" name="Группа 38226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228" name="Прямоугольник 3822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29" name="Прямое соединение 3822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30" name="Полилиния 3822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31" name="Группа 38230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232" name="Прямоугольник 3823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33" name="Прямое соединение 3823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34" name="Полилиния 3823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35" name="Группа 38234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236" name="Прямоугольник 3823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37" name="Прямое соединение 3823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38" name="Полилиния 3823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39" name="Группа 38238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240" name="Прямоугольник 3823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41" name="Прямое соединение 3824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42" name="Полилиния 3824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43" name="Группа 38242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244" name="Прямоугольник 3824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45" name="Прямое соединение 3824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46" name="Полилиния 3824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47" name="Группа 38246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248" name="Прямоугольник 3824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49" name="Прямое соединение 3824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50" name="Полилиния 3824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51" name="Группа 38250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252" name="Прямоугольник 3825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53" name="Прямое соединение 3825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54" name="Полилиния 3825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55" name="Группа 38254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256" name="Прямоугольник 3825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57" name="Прямое соединение 3825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58" name="Полилиния 3825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59" name="Группа 38258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260" name="Прямоугольник 3825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61" name="Прямое соединение 3826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62" name="Полилиния 3826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63" name="Группа 38262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264" name="Прямоугольник 3826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65" name="Прямое соединение 3826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66" name="Полилиния 3826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67" name="Группа 38266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268" name="Прямоугольник 3826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69" name="Прямое соединение 3826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70" name="Полилиния 3826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71" name="Группа 38270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272" name="Прямоугольник 3827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73" name="Прямое соединение 3827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74" name="Полилиния 3827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75" name="Группа 38274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276" name="Прямоугольник 3827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77" name="Прямое соединение 3827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78" name="Полилиния 3827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79" name="Группа 38278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280" name="Прямоугольник 3827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81" name="Прямое соединение 3828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82" name="Полилиния 3828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83" name="Группа 38282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284" name="Прямоугольник 3828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85" name="Прямое соединение 3828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86" name="Полилиния 3828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87" name="Группа 38286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288" name="Прямоугольник 3828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89" name="Прямое соединение 3828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90" name="Полилиния 3828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91" name="Группа 38290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292" name="Прямоугольник 3829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93" name="Прямое соединение 3829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94" name="Полилиния 3829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95" name="Группа 38294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296" name="Прямоугольник 3829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297" name="Прямое соединение 3829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298" name="Полилиния 3829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299" name="Группа 38298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300" name="Прямоугольник 3829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01" name="Прямое соединение 3830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02" name="Полилиния 3830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03" name="Группа 38302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304" name="Прямоугольник 3830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05" name="Прямое соединение 3830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06" name="Полилиния 3830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07" name="Группа 38306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308" name="Прямоугольник 3830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09" name="Прямое соединение 3830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10" name="Полилиния 3830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11" name="Группа 38310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312" name="Прямоугольник 3831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13" name="Прямое соединение 3831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14" name="Полилиния 3831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15" name="Группа 38314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316" name="Прямоугольник 3831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17" name="Прямое соединение 3831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18" name="Полилиния 3831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19" name="Группа 38318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320" name="Прямоугольник 3831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21" name="Прямое соединение 3832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22" name="Полилиния 3832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23" name="Группа 38322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324" name="Прямоугольник 3832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25" name="Прямое соединение 3832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26" name="Полилиния 3832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27" name="Группа 38326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328" name="Прямоугольник 3832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29" name="Прямое соединение 3832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30" name="Полилиния 3832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31" name="Группа 38330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332" name="Прямоугольник 3833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33" name="Прямое соединение 3833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34" name="Полилиния 3833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35" name="Группа 38334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336" name="Прямоугольник 3833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37" name="Прямое соединение 3833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38" name="Полилиния 3833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39" name="Группа 38338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340" name="Прямоугольник 3833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41" name="Прямое соединение 3834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42" name="Полилиния 3834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43" name="Группа 38342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344" name="Прямоугольник 3834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45" name="Прямое соединение 3834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46" name="Полилиния 3834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347" name="Группа 38346"/>
          <p:cNvGrpSpPr/>
          <p:nvPr/>
        </p:nvGrpSpPr>
        <p:grpSpPr>
          <a:xfrm>
            <a:off x="1692275" y="1557338"/>
            <a:ext cx="1511300" cy="1806575"/>
            <a:chOff x="-48" y="1824"/>
            <a:chExt cx="1632" cy="2448"/>
          </a:xfrm>
        </p:grpSpPr>
        <p:sp>
          <p:nvSpPr>
            <p:cNvPr id="38348" name="Прямоугольник 38347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349" name="Полилиния 38348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350" name="Группа 38349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351" name="Прямоугольник 3835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52" name="Прямое соединение 3835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53" name="Полилиния 3835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54" name="Группа 38353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355" name="Прямоугольник 3835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56" name="Прямое соединение 3835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57" name="Полилиния 3835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58" name="Группа 38357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359" name="Прямоугольник 3835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60" name="Прямое соединение 3835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61" name="Полилиния 3836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62" name="Группа 38361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363" name="Прямоугольник 3836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64" name="Прямое соединение 3836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65" name="Полилиния 3836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66" name="Группа 38365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367" name="Прямоугольник 3836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68" name="Прямое соединение 3836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69" name="Полилиния 3836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70" name="Группа 38369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371" name="Прямоугольник 3837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72" name="Прямое соединение 3837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73" name="Полилиния 3837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74" name="Группа 38373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375" name="Прямоугольник 3837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76" name="Прямое соединение 3837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77" name="Полилиния 3837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78" name="Группа 38377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379" name="Прямоугольник 3837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80" name="Прямое соединение 3837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81" name="Полилиния 3838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82" name="Группа 38381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383" name="Прямоугольник 3838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84" name="Прямое соединение 3838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85" name="Полилиния 3838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86" name="Группа 38385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387" name="Прямоугольник 3838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88" name="Прямое соединение 3838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89" name="Полилиния 3838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90" name="Группа 38389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391" name="Прямоугольник 3839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92" name="Прямое соединение 3839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93" name="Полилиния 3839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94" name="Группа 38393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395" name="Прямоугольник 3839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396" name="Прямое соединение 3839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397" name="Полилиния 3839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398" name="Группа 38397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399" name="Прямоугольник 3839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00" name="Прямое соединение 3839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01" name="Полилиния 3840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02" name="Группа 38401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403" name="Прямоугольник 3840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04" name="Прямое соединение 3840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05" name="Полилиния 3840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06" name="Группа 38405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407" name="Прямоугольник 3840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08" name="Прямое соединение 3840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09" name="Полилиния 3840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10" name="Группа 38409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411" name="Прямоугольник 3841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12" name="Прямое соединение 3841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13" name="Полилиния 3841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14" name="Группа 38413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415" name="Прямоугольник 3841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16" name="Прямое соединение 3841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17" name="Полилиния 3841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18" name="Группа 38417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419" name="Прямоугольник 3841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20" name="Прямое соединение 3841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21" name="Полилиния 3842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22" name="Группа 38421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423" name="Прямоугольник 3842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24" name="Прямое соединение 3842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25" name="Полилиния 3842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26" name="Группа 38425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427" name="Прямоугольник 3842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28" name="Прямое соединение 3842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29" name="Полилиния 3842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30" name="Группа 38429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431" name="Прямоугольник 3843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32" name="Прямое соединение 3843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33" name="Полилиния 3843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34" name="Группа 38433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435" name="Прямоугольник 3843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36" name="Прямое соединение 3843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37" name="Полилиния 3843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38" name="Группа 38437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439" name="Прямоугольник 3843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40" name="Прямое соединение 3843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41" name="Полилиния 3844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42" name="Группа 38441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443" name="Прямоугольник 3844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44" name="Прямое соединение 3844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45" name="Полилиния 3844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46" name="Группа 38445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447" name="Прямоугольник 3844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48" name="Прямое соединение 3844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49" name="Полилиния 3844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50" name="Группа 38449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451" name="Прямоугольник 3845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52" name="Прямое соединение 3845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53" name="Полилиния 3845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54" name="Группа 38453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455" name="Прямоугольник 3845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56" name="Прямое соединение 3845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57" name="Полилиния 3845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58" name="Группа 38457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459" name="Прямоугольник 3845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60" name="Прямое соединение 3845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61" name="Полилиния 3846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62" name="Группа 38461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463" name="Прямоугольник 3846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64" name="Прямое соединение 3846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65" name="Полилиния 3846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66" name="Группа 38465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467" name="Прямоугольник 3846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68" name="Прямое соединение 3846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69" name="Полилиния 3846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470" name="Группа 38469"/>
          <p:cNvGrpSpPr/>
          <p:nvPr/>
        </p:nvGrpSpPr>
        <p:grpSpPr>
          <a:xfrm>
            <a:off x="2411413" y="2492375"/>
            <a:ext cx="1511300" cy="1806575"/>
            <a:chOff x="-48" y="1824"/>
            <a:chExt cx="1632" cy="2448"/>
          </a:xfrm>
        </p:grpSpPr>
        <p:sp>
          <p:nvSpPr>
            <p:cNvPr id="38471" name="Прямоугольник 38470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472" name="Полилиния 38471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473" name="Группа 38472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474" name="Прямоугольник 3847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75" name="Прямое соединение 3847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76" name="Полилиния 3847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77" name="Группа 38476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478" name="Прямоугольник 3847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79" name="Прямое соединение 3847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80" name="Полилиния 3847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81" name="Группа 38480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482" name="Прямоугольник 3848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83" name="Прямое соединение 3848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84" name="Полилиния 3848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85" name="Группа 38484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486" name="Прямоугольник 3848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87" name="Прямое соединение 3848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88" name="Полилиния 3848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89" name="Группа 38488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490" name="Прямоугольник 3848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91" name="Прямое соединение 3849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92" name="Полилиния 3849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93" name="Группа 38492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494" name="Прямоугольник 3849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95" name="Прямое соединение 3849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496" name="Полилиния 3849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497" name="Группа 38496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498" name="Прямоугольник 3849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499" name="Прямое соединение 3849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00" name="Полилиния 3849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01" name="Группа 38500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502" name="Прямоугольник 3850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03" name="Прямое соединение 3850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04" name="Полилиния 3850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05" name="Группа 38504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506" name="Прямоугольник 3850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07" name="Прямое соединение 3850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08" name="Полилиния 3850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09" name="Группа 38508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510" name="Прямоугольник 3850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11" name="Прямое соединение 3851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12" name="Полилиния 3851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13" name="Группа 38512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514" name="Прямоугольник 3851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15" name="Прямое соединение 3851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16" name="Полилиния 3851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17" name="Группа 38516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518" name="Прямоугольник 3851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19" name="Прямое соединение 3851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20" name="Полилиния 3851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21" name="Группа 38520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522" name="Прямоугольник 3852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23" name="Прямое соединение 3852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24" name="Полилиния 3852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25" name="Группа 38524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526" name="Прямоугольник 3852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27" name="Прямое соединение 3852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28" name="Полилиния 3852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29" name="Группа 38528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530" name="Прямоугольник 3852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31" name="Прямое соединение 3853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32" name="Полилиния 3853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33" name="Группа 38532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534" name="Прямоугольник 3853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35" name="Прямое соединение 3853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36" name="Полилиния 3853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37" name="Группа 38536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538" name="Прямоугольник 3853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39" name="Прямое соединение 3853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40" name="Полилиния 3853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41" name="Группа 38540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542" name="Прямоугольник 3854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43" name="Прямое соединение 3854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44" name="Полилиния 3854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45" name="Группа 38544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546" name="Прямоугольник 3854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47" name="Прямое соединение 3854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48" name="Полилиния 3854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49" name="Группа 38548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550" name="Прямоугольник 3854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51" name="Прямое соединение 3855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52" name="Полилиния 3855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53" name="Группа 38552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554" name="Прямоугольник 3855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55" name="Прямое соединение 3855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56" name="Полилиния 3855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57" name="Группа 38556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558" name="Прямоугольник 3855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59" name="Прямое соединение 3855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60" name="Полилиния 3855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61" name="Группа 38560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562" name="Прямоугольник 3856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63" name="Прямое соединение 3856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64" name="Полилиния 3856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65" name="Группа 38564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566" name="Прямоугольник 3856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67" name="Прямое соединение 3856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68" name="Полилиния 3856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69" name="Группа 38568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570" name="Прямоугольник 3856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71" name="Прямое соединение 3857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72" name="Полилиния 3857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73" name="Группа 38572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574" name="Прямоугольник 3857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75" name="Прямое соединение 3857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76" name="Полилиния 3857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77" name="Группа 38576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578" name="Прямоугольник 3857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79" name="Прямое соединение 3857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80" name="Полилиния 3857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81" name="Группа 38580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582" name="Прямоугольник 3858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83" name="Прямое соединение 3858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84" name="Полилиния 3858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85" name="Группа 38584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586" name="Прямоугольник 3858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87" name="Прямое соединение 3858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88" name="Полилиния 3858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589" name="Группа 38588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590" name="Прямоугольник 3858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91" name="Прямое соединение 3859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92" name="Полилиния 3859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593" name="Группа 38592"/>
          <p:cNvGrpSpPr/>
          <p:nvPr/>
        </p:nvGrpSpPr>
        <p:grpSpPr>
          <a:xfrm>
            <a:off x="3635375" y="3573463"/>
            <a:ext cx="1511300" cy="1806575"/>
            <a:chOff x="-48" y="1824"/>
            <a:chExt cx="1632" cy="2448"/>
          </a:xfrm>
        </p:grpSpPr>
        <p:sp>
          <p:nvSpPr>
            <p:cNvPr id="38594" name="Прямоугольник 38593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595" name="Полилиния 38594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596" name="Группа 38595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597" name="Прямоугольник 3859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598" name="Прямое соединение 3859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599" name="Полилиния 3859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00" name="Группа 38599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601" name="Прямоугольник 3860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02" name="Прямое соединение 3860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03" name="Полилиния 3860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04" name="Группа 38603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605" name="Прямоугольник 3860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06" name="Прямое соединение 3860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07" name="Полилиния 3860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08" name="Группа 38607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609" name="Прямоугольник 3860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10" name="Прямое соединение 3860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11" name="Полилиния 3861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12" name="Группа 38611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613" name="Прямоугольник 3861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14" name="Прямое соединение 3861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15" name="Полилиния 3861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16" name="Группа 38615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617" name="Прямоугольник 3861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18" name="Прямое соединение 3861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19" name="Полилиния 3861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20" name="Группа 38619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621" name="Прямоугольник 3862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22" name="Прямое соединение 3862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23" name="Полилиния 3862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24" name="Группа 38623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625" name="Прямоугольник 3862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26" name="Прямое соединение 3862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27" name="Полилиния 3862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28" name="Группа 38627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629" name="Прямоугольник 3862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30" name="Прямое соединение 3862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31" name="Полилиния 3863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32" name="Группа 38631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633" name="Прямоугольник 3863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34" name="Прямое соединение 3863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35" name="Полилиния 3863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36" name="Группа 38635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637" name="Прямоугольник 3863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38" name="Прямое соединение 3863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39" name="Полилиния 3863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40" name="Группа 38639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641" name="Прямоугольник 3864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42" name="Прямое соединение 3864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43" name="Полилиния 3864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44" name="Группа 38643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645" name="Прямоугольник 3864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46" name="Прямое соединение 3864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47" name="Полилиния 3864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48" name="Группа 38647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649" name="Прямоугольник 3864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50" name="Прямое соединение 3864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51" name="Полилиния 3865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52" name="Группа 38651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653" name="Прямоугольник 3865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54" name="Прямое соединение 3865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55" name="Полилиния 3865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56" name="Группа 38655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657" name="Прямоугольник 3865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58" name="Прямое соединение 3865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59" name="Полилиния 3865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60" name="Группа 38659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661" name="Прямоугольник 3866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62" name="Прямое соединение 3866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63" name="Полилиния 3866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64" name="Группа 38663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665" name="Прямоугольник 3866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66" name="Прямое соединение 3866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67" name="Полилиния 3866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68" name="Группа 38667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669" name="Прямоугольник 3866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70" name="Прямое соединение 3866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71" name="Полилиния 3867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72" name="Группа 38671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673" name="Прямоугольник 3867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74" name="Прямое соединение 3867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75" name="Полилиния 3867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76" name="Группа 38675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677" name="Прямоугольник 3867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78" name="Прямое соединение 3867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79" name="Полилиния 3867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80" name="Группа 38679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681" name="Прямоугольник 3868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82" name="Прямое соединение 3868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83" name="Полилиния 3868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84" name="Группа 38683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685" name="Прямоугольник 3868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86" name="Прямое соединение 3868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87" name="Полилиния 3868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88" name="Группа 38687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689" name="Прямоугольник 3868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90" name="Прямое соединение 3868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91" name="Полилиния 3869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92" name="Группа 38691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693" name="Прямоугольник 3869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94" name="Прямое соединение 3869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95" name="Полилиния 3869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696" name="Группа 38695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697" name="Прямоугольник 3869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698" name="Прямое соединение 3869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699" name="Полилиния 3869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00" name="Группа 38699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701" name="Прямоугольник 3870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02" name="Прямое соединение 3870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03" name="Полилиния 3870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04" name="Группа 38703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705" name="Прямоугольник 3870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06" name="Прямое соединение 3870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07" name="Полилиния 3870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08" name="Группа 38707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709" name="Прямоугольник 3870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10" name="Прямое соединение 3870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11" name="Полилиния 3871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12" name="Группа 38711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713" name="Прямоугольник 3871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14" name="Прямое соединение 3871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15" name="Полилиния 3871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722" name="Группа 38721"/>
          <p:cNvGrpSpPr/>
          <p:nvPr/>
        </p:nvGrpSpPr>
        <p:grpSpPr>
          <a:xfrm>
            <a:off x="4859338" y="4797425"/>
            <a:ext cx="1511300" cy="1806575"/>
            <a:chOff x="-48" y="1824"/>
            <a:chExt cx="1632" cy="2448"/>
          </a:xfrm>
        </p:grpSpPr>
        <p:sp>
          <p:nvSpPr>
            <p:cNvPr id="38723" name="Прямоугольник 38722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724" name="Полилиния 38723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725" name="Группа 38724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726" name="Прямоугольник 3872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27" name="Прямое соединение 3872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28" name="Полилиния 3872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29" name="Группа 38728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730" name="Прямоугольник 3872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31" name="Прямое соединение 3873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32" name="Полилиния 3873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33" name="Группа 38732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734" name="Прямоугольник 3873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35" name="Прямое соединение 3873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36" name="Полилиния 3873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37" name="Группа 38736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738" name="Прямоугольник 3873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39" name="Прямое соединение 3873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40" name="Полилиния 3873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41" name="Группа 38740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742" name="Прямоугольник 3874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43" name="Прямое соединение 3874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44" name="Полилиния 3874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45" name="Группа 38744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746" name="Прямоугольник 3874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47" name="Прямое соединение 3874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48" name="Полилиния 3874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49" name="Группа 38748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750" name="Прямоугольник 3874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51" name="Прямое соединение 3875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52" name="Полилиния 3875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53" name="Группа 38752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754" name="Прямоугольник 3875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55" name="Прямое соединение 3875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56" name="Полилиния 3875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57" name="Группа 38756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758" name="Прямоугольник 3875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59" name="Прямое соединение 3875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60" name="Полилиния 3875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61" name="Группа 38760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762" name="Прямоугольник 3876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63" name="Прямое соединение 3876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64" name="Полилиния 3876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65" name="Группа 38764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766" name="Прямоугольник 3876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67" name="Прямое соединение 3876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68" name="Полилиния 3876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69" name="Группа 38768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770" name="Прямоугольник 3876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71" name="Прямое соединение 3877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72" name="Полилиния 3877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73" name="Группа 38772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774" name="Прямоугольник 3877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75" name="Прямое соединение 3877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76" name="Полилиния 3877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77" name="Группа 38776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778" name="Прямоугольник 3877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79" name="Прямое соединение 3877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80" name="Полилиния 3877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81" name="Группа 38780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782" name="Прямоугольник 3878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83" name="Прямое соединение 3878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84" name="Полилиния 3878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85" name="Группа 38784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786" name="Прямоугольник 3878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87" name="Прямое соединение 3878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88" name="Полилиния 3878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89" name="Группа 38788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790" name="Прямоугольник 3878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91" name="Прямое соединение 3879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92" name="Полилиния 3879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93" name="Группа 38792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794" name="Прямоугольник 3879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95" name="Прямое соединение 3879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796" name="Полилиния 3879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797" name="Группа 38796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798" name="Прямоугольник 3879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799" name="Прямое соединение 3879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00" name="Полилиния 3879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01" name="Группа 38800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802" name="Прямоугольник 3880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03" name="Прямое соединение 3880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04" name="Полилиния 3880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05" name="Группа 38804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806" name="Прямоугольник 3880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07" name="Прямое соединение 3880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08" name="Полилиния 3880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09" name="Группа 38808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810" name="Прямоугольник 3880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11" name="Прямое соединение 3881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12" name="Полилиния 3881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13" name="Группа 38812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814" name="Прямоугольник 3881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15" name="Прямое соединение 3881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16" name="Полилиния 3881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17" name="Группа 38816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818" name="Прямоугольник 3881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19" name="Прямое соединение 3881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20" name="Полилиния 3881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21" name="Группа 38820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822" name="Прямоугольник 3882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23" name="Прямое соединение 3882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24" name="Полилиния 3882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25" name="Группа 38824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826" name="Прямоугольник 3882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27" name="Прямое соединение 3882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28" name="Полилиния 3882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29" name="Группа 38828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830" name="Прямоугольник 3882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31" name="Прямое соединение 3883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32" name="Полилиния 3883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33" name="Группа 38832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834" name="Прямоугольник 3883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35" name="Прямое соединение 3883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36" name="Полилиния 3883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37" name="Группа 38836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838" name="Прямоугольник 3883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39" name="Прямое соединение 3883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40" name="Полилиния 3883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41" name="Группа 38840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842" name="Прямоугольник 3884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43" name="Прямое соединение 3884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44" name="Полилиния 3884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845" name="Группа 38844"/>
          <p:cNvGrpSpPr/>
          <p:nvPr/>
        </p:nvGrpSpPr>
        <p:grpSpPr>
          <a:xfrm>
            <a:off x="0" y="2420938"/>
            <a:ext cx="1511300" cy="1806575"/>
            <a:chOff x="-48" y="1824"/>
            <a:chExt cx="1632" cy="2448"/>
          </a:xfrm>
        </p:grpSpPr>
        <p:sp>
          <p:nvSpPr>
            <p:cNvPr id="38846" name="Прямоугольник 38845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847" name="Полилиния 38846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848" name="Группа 38847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849" name="Прямоугольник 3884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50" name="Прямое соединение 3884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51" name="Полилиния 3885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52" name="Группа 38851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853" name="Прямоугольник 3885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54" name="Прямое соединение 3885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55" name="Полилиния 3885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56" name="Группа 38855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857" name="Прямоугольник 3885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58" name="Прямое соединение 3885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59" name="Полилиния 3885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60" name="Группа 38859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861" name="Прямоугольник 3886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62" name="Прямое соединение 3886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63" name="Полилиния 3886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64" name="Группа 38863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865" name="Прямоугольник 3886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66" name="Прямое соединение 3886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67" name="Полилиния 3886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68" name="Группа 38867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869" name="Прямоугольник 3886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70" name="Прямое соединение 3886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71" name="Полилиния 3887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72" name="Группа 38871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873" name="Прямоугольник 3887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74" name="Прямое соединение 3887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75" name="Полилиния 3887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76" name="Группа 38875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8877" name="Прямоугольник 3887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78" name="Прямое соединение 3887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79" name="Полилиния 3887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80" name="Группа 38879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8881" name="Прямоугольник 3888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82" name="Прямое соединение 3888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83" name="Полилиния 3888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84" name="Группа 38883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8885" name="Прямоугольник 3888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86" name="Прямое соединение 3888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87" name="Полилиния 3888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88" name="Группа 38887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8889" name="Прямоугольник 3888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90" name="Прямое соединение 3888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91" name="Полилиния 3889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92" name="Группа 38891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8893" name="Прямоугольник 3889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94" name="Прямое соединение 3889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95" name="Полилиния 3889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896" name="Группа 38895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8897" name="Прямоугольник 3889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898" name="Прямое соединение 3889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899" name="Полилиния 3889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00" name="Группа 38899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8901" name="Прямоугольник 3890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02" name="Прямое соединение 3890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03" name="Полилиния 3890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04" name="Группа 38903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8905" name="Прямоугольник 3890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06" name="Прямое соединение 3890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07" name="Полилиния 3890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08" name="Группа 38907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8909" name="Прямоугольник 3890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10" name="Прямое соединение 3890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11" name="Полилиния 3891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12" name="Группа 38911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8913" name="Прямоугольник 3891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14" name="Прямое соединение 3891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15" name="Полилиния 3891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16" name="Группа 38915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8917" name="Прямоугольник 3891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18" name="Прямое соединение 3891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19" name="Полилиния 3891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20" name="Группа 38919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8921" name="Прямоугольник 3892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22" name="Прямое соединение 3892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23" name="Полилиния 3892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24" name="Группа 38923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8925" name="Прямоугольник 3892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26" name="Прямое соединение 3892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27" name="Полилиния 3892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28" name="Группа 38927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8929" name="Прямоугольник 3892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30" name="Прямое соединение 3892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31" name="Полилиния 3893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32" name="Группа 38931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8933" name="Прямоугольник 3893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34" name="Прямое соединение 3893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35" name="Полилиния 3893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36" name="Группа 38935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8937" name="Прямоугольник 3893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38" name="Прямое соединение 3893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39" name="Полилиния 3893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40" name="Группа 38939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8941" name="Прямоугольник 3894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42" name="Прямое соединение 3894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43" name="Полилиния 3894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44" name="Группа 38943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8945" name="Прямоугольник 3894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46" name="Прямое соединение 3894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47" name="Полилиния 3894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48" name="Группа 38947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8949" name="Прямоугольник 3894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50" name="Прямое соединение 3894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51" name="Полилиния 3895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52" name="Группа 38951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8953" name="Прямоугольник 3895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54" name="Прямое соединение 3895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55" name="Полилиния 3895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56" name="Группа 38955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8957" name="Прямоугольник 3895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58" name="Прямое соединение 3895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59" name="Полилиния 3895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60" name="Группа 38959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8961" name="Прямоугольник 3896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62" name="Прямое соединение 3896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63" name="Полилиния 3896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64" name="Группа 38963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8965" name="Прямоугольник 3896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66" name="Прямое соединение 3896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67" name="Полилиния 3896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8968" name="Группа 38967"/>
          <p:cNvGrpSpPr/>
          <p:nvPr/>
        </p:nvGrpSpPr>
        <p:grpSpPr>
          <a:xfrm>
            <a:off x="1042988" y="3573463"/>
            <a:ext cx="1511300" cy="1806575"/>
            <a:chOff x="-48" y="1824"/>
            <a:chExt cx="1632" cy="2448"/>
          </a:xfrm>
        </p:grpSpPr>
        <p:sp>
          <p:nvSpPr>
            <p:cNvPr id="38969" name="Прямоугольник 38968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8970" name="Полилиния 38969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8971" name="Группа 38970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8972" name="Прямоугольник 3897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73" name="Прямое соединение 3897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74" name="Полилиния 3897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75" name="Группа 38974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8976" name="Прямоугольник 3897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77" name="Прямое соединение 3897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78" name="Полилиния 3897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79" name="Группа 38978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8980" name="Прямоугольник 3897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81" name="Прямое соединение 3898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82" name="Полилиния 3898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83" name="Группа 38982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8984" name="Прямоугольник 3898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85" name="Прямое соединение 3898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86" name="Полилиния 3898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87" name="Группа 38986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8988" name="Прямоугольник 3898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89" name="Прямое соединение 3898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90" name="Полилиния 3898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91" name="Группа 38990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8992" name="Прямоугольник 3899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93" name="Прямое соединение 3899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94" name="Полилиния 3899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95" name="Группа 38994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8996" name="Прямоугольник 3899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8997" name="Прямое соединение 3899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8998" name="Полилиния 3899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8999" name="Группа 38998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9000" name="Прямоугольник 3899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01" name="Прямое соединение 3900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02" name="Полилиния 3900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03" name="Группа 39002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9004" name="Прямоугольник 3900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05" name="Прямое соединение 3900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06" name="Полилиния 3900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07" name="Группа 39006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9008" name="Прямоугольник 3900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09" name="Прямое соединение 3900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10" name="Полилиния 3900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11" name="Группа 39010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9012" name="Прямоугольник 3901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13" name="Прямое соединение 3901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14" name="Полилиния 3901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15" name="Группа 39014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9016" name="Прямоугольник 3901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17" name="Прямое соединение 3901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18" name="Полилиния 3901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19" name="Группа 39018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9020" name="Прямоугольник 3901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21" name="Прямое соединение 3902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22" name="Полилиния 3902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23" name="Группа 39022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9024" name="Прямоугольник 3902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25" name="Прямое соединение 3902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26" name="Полилиния 3902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27" name="Группа 39026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9028" name="Прямоугольник 3902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29" name="Прямое соединение 3902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30" name="Полилиния 3902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31" name="Группа 39030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9032" name="Прямоугольник 3903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33" name="Прямое соединение 3903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34" name="Полилиния 3903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35" name="Группа 39034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9036" name="Прямоугольник 3903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37" name="Прямое соединение 3903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38" name="Полилиния 3903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39" name="Группа 39038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9040" name="Прямоугольник 3903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41" name="Прямое соединение 3904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42" name="Полилиния 3904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43" name="Группа 39042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9044" name="Прямоугольник 3904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45" name="Прямое соединение 3904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46" name="Полилиния 3904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47" name="Группа 39046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9048" name="Прямоугольник 3904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49" name="Прямое соединение 3904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50" name="Полилиния 3904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51" name="Группа 39050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9052" name="Прямоугольник 3905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53" name="Прямое соединение 3905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54" name="Полилиния 3905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55" name="Группа 39054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9056" name="Прямоугольник 3905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57" name="Прямое соединение 3905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58" name="Полилиния 3905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59" name="Группа 39058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9060" name="Прямоугольник 3905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61" name="Прямое соединение 3906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62" name="Полилиния 3906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63" name="Группа 39062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9064" name="Прямоугольник 3906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65" name="Прямое соединение 3906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66" name="Полилиния 3906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67" name="Группа 39066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9068" name="Прямоугольник 3906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69" name="Прямое соединение 3906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70" name="Полилиния 3906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71" name="Группа 39070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9072" name="Прямоугольник 39071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73" name="Прямое соединение 39072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74" name="Полилиния 39073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75" name="Группа 39074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9076" name="Прямоугольник 39075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77" name="Прямое соединение 39076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78" name="Полилиния 39077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79" name="Группа 39078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9080" name="Прямоугольник 39079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81" name="Прямое соединение 39080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82" name="Полилиния 39081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83" name="Группа 39082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9084" name="Прямоугольник 39083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85" name="Прямое соединение 39084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86" name="Полилиния 39085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87" name="Группа 39086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9088" name="Прямоугольник 39087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89" name="Прямое соединение 39088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90" name="Полилиния 39089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grpSp>
        <p:nvGrpSpPr>
          <p:cNvPr id="39091" name="Группа 39090"/>
          <p:cNvGrpSpPr/>
          <p:nvPr/>
        </p:nvGrpSpPr>
        <p:grpSpPr>
          <a:xfrm>
            <a:off x="2124075" y="4652963"/>
            <a:ext cx="1511300" cy="1806575"/>
            <a:chOff x="-48" y="1824"/>
            <a:chExt cx="1632" cy="2448"/>
          </a:xfrm>
        </p:grpSpPr>
        <p:sp>
          <p:nvSpPr>
            <p:cNvPr id="39092" name="Прямоугольник 39091" descr="Упаковочная бумага"/>
            <p:cNvSpPr/>
            <p:nvPr/>
          </p:nvSpPr>
          <p:spPr>
            <a:xfrm>
              <a:off x="48" y="1824"/>
              <a:ext cx="1440" cy="2448"/>
            </a:xfrm>
            <a:prstGeom prst="rect">
              <a:avLst/>
            </a:prstGeom>
            <a:blipFill rotWithShape="1">
              <a:blip r:embed="rId1"/>
            </a:blipFill>
            <a:ln w="12700" cap="flat" cmpd="sng">
              <a:solidFill>
                <a:schemeClr val="bg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9093" name="Полилиния 39092"/>
            <p:cNvSpPr/>
            <p:nvPr/>
          </p:nvSpPr>
          <p:spPr>
            <a:xfrm>
              <a:off x="-48" y="1824"/>
              <a:ext cx="1632" cy="48"/>
            </a:xfrm>
            <a:custGeom>
              <a:avLst/>
              <a:gdLst/>
              <a:ahLst/>
              <a:cxnLst/>
              <a:pathLst>
                <a:path w="2976" h="48">
                  <a:moveTo>
                    <a:pt x="96" y="48"/>
                  </a:moveTo>
                  <a:lnTo>
                    <a:pt x="2976" y="48"/>
                  </a:lnTo>
                  <a:lnTo>
                    <a:pt x="2880" y="0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39094" name="Группа 39093"/>
            <p:cNvGrpSpPr/>
            <p:nvPr/>
          </p:nvGrpSpPr>
          <p:grpSpPr>
            <a:xfrm>
              <a:off x="139" y="3474"/>
              <a:ext cx="182" cy="266"/>
              <a:chOff x="1824" y="3264"/>
              <a:chExt cx="336" cy="384"/>
            </a:xfrm>
          </p:grpSpPr>
          <p:sp>
            <p:nvSpPr>
              <p:cNvPr id="39095" name="Прямоугольник 3909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096" name="Прямое соединение 3909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097" name="Полилиния 3909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098" name="Группа 39097"/>
            <p:cNvGrpSpPr/>
            <p:nvPr/>
          </p:nvGrpSpPr>
          <p:grpSpPr>
            <a:xfrm>
              <a:off x="412" y="3474"/>
              <a:ext cx="183" cy="266"/>
              <a:chOff x="1824" y="3264"/>
              <a:chExt cx="336" cy="384"/>
            </a:xfrm>
          </p:grpSpPr>
          <p:sp>
            <p:nvSpPr>
              <p:cNvPr id="39099" name="Прямоугольник 3909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00" name="Прямое соединение 3909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01" name="Полилиния 3910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02" name="Группа 39101"/>
            <p:cNvGrpSpPr/>
            <p:nvPr/>
          </p:nvGrpSpPr>
          <p:grpSpPr>
            <a:xfrm>
              <a:off x="686" y="3474"/>
              <a:ext cx="182" cy="266"/>
              <a:chOff x="1824" y="3264"/>
              <a:chExt cx="336" cy="384"/>
            </a:xfrm>
          </p:grpSpPr>
          <p:sp>
            <p:nvSpPr>
              <p:cNvPr id="39103" name="Прямоугольник 3910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04" name="Прямое соединение 3910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05" name="Полилиния 3910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06" name="Группа 39105"/>
            <p:cNvGrpSpPr/>
            <p:nvPr/>
          </p:nvGrpSpPr>
          <p:grpSpPr>
            <a:xfrm>
              <a:off x="959" y="3474"/>
              <a:ext cx="182" cy="266"/>
              <a:chOff x="1824" y="3264"/>
              <a:chExt cx="336" cy="384"/>
            </a:xfrm>
          </p:grpSpPr>
          <p:sp>
            <p:nvSpPr>
              <p:cNvPr id="39107" name="Прямоугольник 3910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08" name="Прямое соединение 3910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09" name="Полилиния 3910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10" name="Группа 39109"/>
            <p:cNvGrpSpPr/>
            <p:nvPr/>
          </p:nvGrpSpPr>
          <p:grpSpPr>
            <a:xfrm>
              <a:off x="1232" y="3474"/>
              <a:ext cx="183" cy="266"/>
              <a:chOff x="1824" y="3264"/>
              <a:chExt cx="336" cy="384"/>
            </a:xfrm>
          </p:grpSpPr>
          <p:sp>
            <p:nvSpPr>
              <p:cNvPr id="39111" name="Прямоугольник 3911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12" name="Прямое соединение 3911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13" name="Полилиния 3911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14" name="Группа 39113"/>
            <p:cNvGrpSpPr/>
            <p:nvPr/>
          </p:nvGrpSpPr>
          <p:grpSpPr>
            <a:xfrm>
              <a:off x="139" y="3829"/>
              <a:ext cx="182" cy="266"/>
              <a:chOff x="1824" y="3264"/>
              <a:chExt cx="336" cy="384"/>
            </a:xfrm>
          </p:grpSpPr>
          <p:sp>
            <p:nvSpPr>
              <p:cNvPr id="39115" name="Прямоугольник 3911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16" name="Прямое соединение 3911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17" name="Полилиния 3911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18" name="Группа 39117"/>
            <p:cNvGrpSpPr/>
            <p:nvPr/>
          </p:nvGrpSpPr>
          <p:grpSpPr>
            <a:xfrm>
              <a:off x="412" y="3829"/>
              <a:ext cx="183" cy="266"/>
              <a:chOff x="1824" y="3264"/>
              <a:chExt cx="336" cy="384"/>
            </a:xfrm>
          </p:grpSpPr>
          <p:sp>
            <p:nvSpPr>
              <p:cNvPr id="39119" name="Прямоугольник 3911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20" name="Прямое соединение 3911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21" name="Полилиния 3912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22" name="Группа 39121"/>
            <p:cNvGrpSpPr/>
            <p:nvPr/>
          </p:nvGrpSpPr>
          <p:grpSpPr>
            <a:xfrm>
              <a:off x="686" y="3829"/>
              <a:ext cx="182" cy="266"/>
              <a:chOff x="1824" y="3264"/>
              <a:chExt cx="336" cy="384"/>
            </a:xfrm>
          </p:grpSpPr>
          <p:sp>
            <p:nvSpPr>
              <p:cNvPr id="39123" name="Прямоугольник 3912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24" name="Прямое соединение 3912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25" name="Полилиния 3912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26" name="Группа 39125"/>
            <p:cNvGrpSpPr/>
            <p:nvPr/>
          </p:nvGrpSpPr>
          <p:grpSpPr>
            <a:xfrm>
              <a:off x="959" y="3829"/>
              <a:ext cx="182" cy="266"/>
              <a:chOff x="1824" y="3264"/>
              <a:chExt cx="336" cy="384"/>
            </a:xfrm>
          </p:grpSpPr>
          <p:sp>
            <p:nvSpPr>
              <p:cNvPr id="39127" name="Прямоугольник 3912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28" name="Прямое соединение 3912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29" name="Полилиния 3912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30" name="Группа 39129"/>
            <p:cNvGrpSpPr/>
            <p:nvPr/>
          </p:nvGrpSpPr>
          <p:grpSpPr>
            <a:xfrm>
              <a:off x="1232" y="3829"/>
              <a:ext cx="183" cy="266"/>
              <a:chOff x="1824" y="3264"/>
              <a:chExt cx="336" cy="384"/>
            </a:xfrm>
          </p:grpSpPr>
          <p:sp>
            <p:nvSpPr>
              <p:cNvPr id="39131" name="Прямоугольник 3913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32" name="Прямое соединение 3913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33" name="Полилиния 3913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34" name="Группа 39133"/>
            <p:cNvGrpSpPr/>
            <p:nvPr/>
          </p:nvGrpSpPr>
          <p:grpSpPr>
            <a:xfrm>
              <a:off x="139" y="2739"/>
              <a:ext cx="182" cy="266"/>
              <a:chOff x="1824" y="3264"/>
              <a:chExt cx="336" cy="384"/>
            </a:xfrm>
          </p:grpSpPr>
          <p:sp>
            <p:nvSpPr>
              <p:cNvPr id="39135" name="Прямоугольник 3913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36" name="Прямое соединение 3913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37" name="Полилиния 3913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38" name="Группа 39137"/>
            <p:cNvGrpSpPr/>
            <p:nvPr/>
          </p:nvGrpSpPr>
          <p:grpSpPr>
            <a:xfrm>
              <a:off x="412" y="2739"/>
              <a:ext cx="183" cy="266"/>
              <a:chOff x="1824" y="3264"/>
              <a:chExt cx="336" cy="384"/>
            </a:xfrm>
          </p:grpSpPr>
          <p:sp>
            <p:nvSpPr>
              <p:cNvPr id="39139" name="Прямоугольник 3913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40" name="Прямое соединение 3913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41" name="Полилиния 3914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42" name="Группа 39141"/>
            <p:cNvGrpSpPr/>
            <p:nvPr/>
          </p:nvGrpSpPr>
          <p:grpSpPr>
            <a:xfrm>
              <a:off x="686" y="2739"/>
              <a:ext cx="182" cy="266"/>
              <a:chOff x="1824" y="3264"/>
              <a:chExt cx="336" cy="384"/>
            </a:xfrm>
          </p:grpSpPr>
          <p:sp>
            <p:nvSpPr>
              <p:cNvPr id="39143" name="Прямоугольник 3914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44" name="Прямое соединение 3914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45" name="Полилиния 3914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46" name="Группа 39145"/>
            <p:cNvGrpSpPr/>
            <p:nvPr/>
          </p:nvGrpSpPr>
          <p:grpSpPr>
            <a:xfrm>
              <a:off x="959" y="2739"/>
              <a:ext cx="182" cy="266"/>
              <a:chOff x="1824" y="3264"/>
              <a:chExt cx="336" cy="384"/>
            </a:xfrm>
          </p:grpSpPr>
          <p:sp>
            <p:nvSpPr>
              <p:cNvPr id="39147" name="Прямоугольник 3914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48" name="Прямое соединение 3914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49" name="Полилиния 3914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50" name="Группа 39149"/>
            <p:cNvGrpSpPr/>
            <p:nvPr/>
          </p:nvGrpSpPr>
          <p:grpSpPr>
            <a:xfrm>
              <a:off x="1232" y="2739"/>
              <a:ext cx="183" cy="266"/>
              <a:chOff x="1824" y="3264"/>
              <a:chExt cx="336" cy="384"/>
            </a:xfrm>
          </p:grpSpPr>
          <p:sp>
            <p:nvSpPr>
              <p:cNvPr id="39151" name="Прямоугольник 3915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52" name="Прямое соединение 3915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53" name="Полилиния 3915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54" name="Группа 39153"/>
            <p:cNvGrpSpPr/>
            <p:nvPr/>
          </p:nvGrpSpPr>
          <p:grpSpPr>
            <a:xfrm>
              <a:off x="139" y="3094"/>
              <a:ext cx="182" cy="266"/>
              <a:chOff x="1824" y="3264"/>
              <a:chExt cx="336" cy="384"/>
            </a:xfrm>
          </p:grpSpPr>
          <p:sp>
            <p:nvSpPr>
              <p:cNvPr id="39155" name="Прямоугольник 3915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56" name="Прямое соединение 3915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57" name="Полилиния 3915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58" name="Группа 39157"/>
            <p:cNvGrpSpPr/>
            <p:nvPr/>
          </p:nvGrpSpPr>
          <p:grpSpPr>
            <a:xfrm>
              <a:off x="412" y="3094"/>
              <a:ext cx="183" cy="266"/>
              <a:chOff x="1824" y="3264"/>
              <a:chExt cx="336" cy="384"/>
            </a:xfrm>
          </p:grpSpPr>
          <p:sp>
            <p:nvSpPr>
              <p:cNvPr id="39159" name="Прямоугольник 3915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60" name="Прямое соединение 3915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61" name="Полилиния 3916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62" name="Группа 39161"/>
            <p:cNvGrpSpPr/>
            <p:nvPr/>
          </p:nvGrpSpPr>
          <p:grpSpPr>
            <a:xfrm>
              <a:off x="686" y="3094"/>
              <a:ext cx="182" cy="266"/>
              <a:chOff x="1824" y="3264"/>
              <a:chExt cx="336" cy="384"/>
            </a:xfrm>
          </p:grpSpPr>
          <p:sp>
            <p:nvSpPr>
              <p:cNvPr id="39163" name="Прямоугольник 3916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64" name="Прямое соединение 3916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65" name="Полилиния 3916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66" name="Группа 39165"/>
            <p:cNvGrpSpPr/>
            <p:nvPr/>
          </p:nvGrpSpPr>
          <p:grpSpPr>
            <a:xfrm>
              <a:off x="959" y="3094"/>
              <a:ext cx="182" cy="266"/>
              <a:chOff x="1824" y="3264"/>
              <a:chExt cx="336" cy="384"/>
            </a:xfrm>
          </p:grpSpPr>
          <p:sp>
            <p:nvSpPr>
              <p:cNvPr id="39167" name="Прямоугольник 3916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68" name="Прямое соединение 3916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69" name="Полилиния 3916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70" name="Группа 39169"/>
            <p:cNvGrpSpPr/>
            <p:nvPr/>
          </p:nvGrpSpPr>
          <p:grpSpPr>
            <a:xfrm>
              <a:off x="1232" y="3094"/>
              <a:ext cx="183" cy="266"/>
              <a:chOff x="1824" y="3264"/>
              <a:chExt cx="336" cy="384"/>
            </a:xfrm>
          </p:grpSpPr>
          <p:sp>
            <p:nvSpPr>
              <p:cNvPr id="39171" name="Прямоугольник 3917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72" name="Прямое соединение 3917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73" name="Полилиния 3917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74" name="Группа 39173"/>
            <p:cNvGrpSpPr/>
            <p:nvPr/>
          </p:nvGrpSpPr>
          <p:grpSpPr>
            <a:xfrm>
              <a:off x="125" y="1997"/>
              <a:ext cx="182" cy="266"/>
              <a:chOff x="1824" y="3264"/>
              <a:chExt cx="336" cy="384"/>
            </a:xfrm>
          </p:grpSpPr>
          <p:sp>
            <p:nvSpPr>
              <p:cNvPr id="39175" name="Прямоугольник 3917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76" name="Прямое соединение 3917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77" name="Полилиния 3917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78" name="Группа 39177"/>
            <p:cNvGrpSpPr/>
            <p:nvPr/>
          </p:nvGrpSpPr>
          <p:grpSpPr>
            <a:xfrm>
              <a:off x="398" y="1997"/>
              <a:ext cx="183" cy="266"/>
              <a:chOff x="1824" y="3264"/>
              <a:chExt cx="336" cy="384"/>
            </a:xfrm>
          </p:grpSpPr>
          <p:sp>
            <p:nvSpPr>
              <p:cNvPr id="39179" name="Прямоугольник 3917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80" name="Прямое соединение 3917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81" name="Полилиния 3918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82" name="Группа 39181"/>
            <p:cNvGrpSpPr/>
            <p:nvPr/>
          </p:nvGrpSpPr>
          <p:grpSpPr>
            <a:xfrm>
              <a:off x="672" y="1997"/>
              <a:ext cx="182" cy="266"/>
              <a:chOff x="1824" y="3264"/>
              <a:chExt cx="336" cy="384"/>
            </a:xfrm>
          </p:grpSpPr>
          <p:sp>
            <p:nvSpPr>
              <p:cNvPr id="39183" name="Прямоугольник 3918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84" name="Прямое соединение 3918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85" name="Полилиния 3918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86" name="Группа 39185"/>
            <p:cNvGrpSpPr/>
            <p:nvPr/>
          </p:nvGrpSpPr>
          <p:grpSpPr>
            <a:xfrm>
              <a:off x="945" y="1997"/>
              <a:ext cx="182" cy="266"/>
              <a:chOff x="1824" y="3264"/>
              <a:chExt cx="336" cy="384"/>
            </a:xfrm>
          </p:grpSpPr>
          <p:sp>
            <p:nvSpPr>
              <p:cNvPr id="39187" name="Прямоугольник 3918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88" name="Прямое соединение 3918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89" name="Полилиния 3918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90" name="Группа 39189"/>
            <p:cNvGrpSpPr/>
            <p:nvPr/>
          </p:nvGrpSpPr>
          <p:grpSpPr>
            <a:xfrm>
              <a:off x="1218" y="1997"/>
              <a:ext cx="183" cy="266"/>
              <a:chOff x="1824" y="3264"/>
              <a:chExt cx="336" cy="384"/>
            </a:xfrm>
          </p:grpSpPr>
          <p:sp>
            <p:nvSpPr>
              <p:cNvPr id="39191" name="Прямоугольник 3919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92" name="Прямое соединение 3919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93" name="Полилиния 3919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94" name="Группа 39193"/>
            <p:cNvGrpSpPr/>
            <p:nvPr/>
          </p:nvGrpSpPr>
          <p:grpSpPr>
            <a:xfrm>
              <a:off x="125" y="2352"/>
              <a:ext cx="182" cy="266"/>
              <a:chOff x="1824" y="3264"/>
              <a:chExt cx="336" cy="384"/>
            </a:xfrm>
          </p:grpSpPr>
          <p:sp>
            <p:nvSpPr>
              <p:cNvPr id="39195" name="Прямоугольник 39194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196" name="Прямое соединение 39195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197" name="Полилиния 39196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198" name="Группа 39197"/>
            <p:cNvGrpSpPr/>
            <p:nvPr/>
          </p:nvGrpSpPr>
          <p:grpSpPr>
            <a:xfrm>
              <a:off x="398" y="2352"/>
              <a:ext cx="183" cy="266"/>
              <a:chOff x="1824" y="3264"/>
              <a:chExt cx="336" cy="384"/>
            </a:xfrm>
          </p:grpSpPr>
          <p:sp>
            <p:nvSpPr>
              <p:cNvPr id="39199" name="Прямоугольник 39198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200" name="Прямое соединение 39199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201" name="Полилиния 39200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202" name="Группа 39201"/>
            <p:cNvGrpSpPr/>
            <p:nvPr/>
          </p:nvGrpSpPr>
          <p:grpSpPr>
            <a:xfrm>
              <a:off x="672" y="2352"/>
              <a:ext cx="182" cy="266"/>
              <a:chOff x="1824" y="3264"/>
              <a:chExt cx="336" cy="384"/>
            </a:xfrm>
          </p:grpSpPr>
          <p:sp>
            <p:nvSpPr>
              <p:cNvPr id="39203" name="Прямоугольник 39202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204" name="Прямое соединение 39203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205" name="Полилиния 39204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206" name="Группа 39205"/>
            <p:cNvGrpSpPr/>
            <p:nvPr/>
          </p:nvGrpSpPr>
          <p:grpSpPr>
            <a:xfrm>
              <a:off x="945" y="2352"/>
              <a:ext cx="182" cy="266"/>
              <a:chOff x="1824" y="3264"/>
              <a:chExt cx="336" cy="384"/>
            </a:xfrm>
          </p:grpSpPr>
          <p:sp>
            <p:nvSpPr>
              <p:cNvPr id="39207" name="Прямоугольник 39206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208" name="Прямое соединение 39207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209" name="Полилиния 39208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39210" name="Группа 39209"/>
            <p:cNvGrpSpPr/>
            <p:nvPr/>
          </p:nvGrpSpPr>
          <p:grpSpPr>
            <a:xfrm>
              <a:off x="1218" y="2352"/>
              <a:ext cx="183" cy="266"/>
              <a:chOff x="1824" y="3264"/>
              <a:chExt cx="336" cy="384"/>
            </a:xfrm>
          </p:grpSpPr>
          <p:sp>
            <p:nvSpPr>
              <p:cNvPr id="39211" name="Прямоугольник 39210"/>
              <p:cNvSpPr/>
              <p:nvPr/>
            </p:nvSpPr>
            <p:spPr>
              <a:xfrm>
                <a:off x="1824" y="3264"/>
                <a:ext cx="336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/>
                </a:solidFill>
                <a:prstDash val="solid"/>
                <a:miter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39212" name="Прямое соединение 39211"/>
              <p:cNvSpPr/>
              <p:nvPr/>
            </p:nvSpPr>
            <p:spPr>
              <a:xfrm>
                <a:off x="1824" y="3408"/>
                <a:ext cx="336" cy="0"/>
              </a:xfrm>
              <a:prstGeom prst="line">
                <a:avLst/>
              </a:prstGeom>
              <a:ln w="12700" cap="flat" cmpd="sng">
                <a:solidFill>
                  <a:schemeClr val="tx2"/>
                </a:solidFill>
                <a:prstDash val="solid"/>
                <a:headEnd type="none" w="lg" len="lg"/>
                <a:tailEnd type="none" w="lg" len="lg"/>
              </a:ln>
            </p:spPr>
          </p:sp>
          <p:sp>
            <p:nvSpPr>
              <p:cNvPr id="39213" name="Полилиния 39212"/>
              <p:cNvSpPr/>
              <p:nvPr/>
            </p:nvSpPr>
            <p:spPr>
              <a:xfrm>
                <a:off x="1992" y="3288"/>
                <a:ext cx="1" cy="352"/>
              </a:xfrm>
              <a:custGeom>
                <a:avLst/>
                <a:gdLst/>
                <a:ahLst/>
                <a:cxnLst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2">
                    <a:alpha val="100000"/>
                  </a:schemeClr>
                </a:solidFill>
                <a:prstDash val="solid"/>
                <a:headEnd type="none" w="lg" len="lg"/>
                <a:tailEnd type="none" w="lg" len="lg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sp>
        <p:nvSpPr>
          <p:cNvPr id="39214" name="Прямоугольник 39213"/>
          <p:cNvSpPr/>
          <p:nvPr/>
        </p:nvSpPr>
        <p:spPr>
          <a:xfrm>
            <a:off x="2268538" y="260350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  <p:sp>
        <p:nvSpPr>
          <p:cNvPr id="39215" name="Текстовое поле 39214"/>
          <p:cNvSpPr txBox="1"/>
          <p:nvPr/>
        </p:nvSpPr>
        <p:spPr>
          <a:xfrm>
            <a:off x="3348038" y="765175"/>
            <a:ext cx="57959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На одной стороне улицы вдвое больше домов, чем на другой. 	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39216" name="Текстовое поле 39215"/>
          <p:cNvSpPr txBox="1"/>
          <p:nvPr/>
        </p:nvSpPr>
        <p:spPr>
          <a:xfrm>
            <a:off x="3132138" y="1484313"/>
            <a:ext cx="60118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Когда на улице построили еще 12 домов, то всего стало 99 домов. 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39217" name="Текстовое поле 39216"/>
          <p:cNvSpPr txBox="1"/>
          <p:nvPr/>
        </p:nvSpPr>
        <p:spPr>
          <a:xfrm>
            <a:off x="3924300" y="2205038"/>
            <a:ext cx="52197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Сколько домов было на каждой стороне улицы?</a:t>
            </a:r>
            <a:endParaRPr sz="2400" b="1" i="1">
              <a:latin typeface="Georgia" panose="02040502050405020303" pitchFamily="18" charset="0"/>
            </a:endParaRPr>
          </a:p>
        </p:txBody>
      </p:sp>
      <p:pic>
        <p:nvPicPr>
          <p:cNvPr id="39218" name="Изображение 39217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222" name="Прямоугольник 39221"/>
          <p:cNvSpPr/>
          <p:nvPr/>
        </p:nvSpPr>
        <p:spPr>
          <a:xfrm>
            <a:off x="611188" y="5229225"/>
            <a:ext cx="6335712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 + 2х + 12 = 99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99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99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99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9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9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9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4" grpId="0" animBg="1"/>
      <p:bldP spid="39215" grpId="0"/>
      <p:bldP spid="39216" grpId="0"/>
      <p:bldP spid="39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4" name="Группа 40963"/>
          <p:cNvGrpSpPr/>
          <p:nvPr/>
        </p:nvGrpSpPr>
        <p:grpSpPr>
          <a:xfrm rot="-417907">
            <a:off x="-153987" y="4386263"/>
            <a:ext cx="9297987" cy="574675"/>
            <a:chOff x="-49" y="2927"/>
            <a:chExt cx="5857" cy="362"/>
          </a:xfrm>
        </p:grpSpPr>
        <p:sp>
          <p:nvSpPr>
            <p:cNvPr id="40965" name="Прямоугольник 40964"/>
            <p:cNvSpPr/>
            <p:nvPr/>
          </p:nvSpPr>
          <p:spPr>
            <a:xfrm rot="-10752036" flipV="1">
              <a:off x="-49" y="2927"/>
              <a:ext cx="5857" cy="362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9600" b="1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40966" name="Полилиния 40965"/>
            <p:cNvSpPr/>
            <p:nvPr/>
          </p:nvSpPr>
          <p:spPr>
            <a:xfrm>
              <a:off x="-24" y="3072"/>
              <a:ext cx="5832" cy="48"/>
            </a:xfrm>
            <a:custGeom>
              <a:avLst/>
              <a:gdLst/>
              <a:ahLst/>
              <a:cxnLst/>
              <a:pathLst>
                <a:path w="5952" h="48">
                  <a:moveTo>
                    <a:pt x="5952" y="4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pic>
        <p:nvPicPr>
          <p:cNvPr id="40967" name="Изображение 40966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8" name="Прямоугольник 40967"/>
          <p:cNvSpPr/>
          <p:nvPr/>
        </p:nvSpPr>
        <p:spPr>
          <a:xfrm>
            <a:off x="6588125" y="188913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  <p:sp>
        <p:nvSpPr>
          <p:cNvPr id="40969" name="Текстовое поле 40968"/>
          <p:cNvSpPr txBox="1"/>
          <p:nvPr/>
        </p:nvSpPr>
        <p:spPr>
          <a:xfrm>
            <a:off x="2124075" y="765175"/>
            <a:ext cx="70199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Мотоциклист ехал 3 часа с некоторой скоростью.</a:t>
            </a:r>
            <a:endParaRPr sz="2400" b="1" i="1">
              <a:latin typeface="Georgia" panose="02040502050405020303" pitchFamily="18" charset="0"/>
            </a:endParaRPr>
          </a:p>
        </p:txBody>
      </p:sp>
      <p:grpSp>
        <p:nvGrpSpPr>
          <p:cNvPr id="40998" name="Группа 40997"/>
          <p:cNvGrpSpPr/>
          <p:nvPr/>
        </p:nvGrpSpPr>
        <p:grpSpPr>
          <a:xfrm rot="-240361">
            <a:off x="-731837" y="4835525"/>
            <a:ext cx="465137" cy="454025"/>
            <a:chOff x="576" y="1392"/>
            <a:chExt cx="1008" cy="960"/>
          </a:xfrm>
        </p:grpSpPr>
        <p:sp>
          <p:nvSpPr>
            <p:cNvPr id="40999" name="Овал 40998"/>
            <p:cNvSpPr/>
            <p:nvPr/>
          </p:nvSpPr>
          <p:spPr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0" name="Овал 40999"/>
            <p:cNvSpPr/>
            <p:nvPr/>
          </p:nvSpPr>
          <p:spPr>
            <a:xfrm>
              <a:off x="768" y="1584"/>
              <a:ext cx="624" cy="576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1" name="8-конечная звезда 41000"/>
            <p:cNvSpPr/>
            <p:nvPr/>
          </p:nvSpPr>
          <p:spPr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>
              <a:solidFill>
                <a:schemeClr val="tx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1002" name="Группа 41001"/>
          <p:cNvGrpSpPr/>
          <p:nvPr/>
        </p:nvGrpSpPr>
        <p:grpSpPr>
          <a:xfrm rot="-240361">
            <a:off x="-1960562" y="4922838"/>
            <a:ext cx="465137" cy="454025"/>
            <a:chOff x="576" y="1392"/>
            <a:chExt cx="1008" cy="960"/>
          </a:xfrm>
        </p:grpSpPr>
        <p:sp>
          <p:nvSpPr>
            <p:cNvPr id="41003" name="Овал 41002"/>
            <p:cNvSpPr/>
            <p:nvPr/>
          </p:nvSpPr>
          <p:spPr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4" name="Овал 41003"/>
            <p:cNvSpPr/>
            <p:nvPr/>
          </p:nvSpPr>
          <p:spPr>
            <a:xfrm>
              <a:off x="768" y="1584"/>
              <a:ext cx="624" cy="576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5" name="8-конечная звезда 41004"/>
            <p:cNvSpPr/>
            <p:nvPr/>
          </p:nvSpPr>
          <p:spPr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175" cap="flat" cmpd="sng">
              <a:solidFill>
                <a:schemeClr val="tx2"/>
              </a:solidFill>
              <a:prstDash val="solid"/>
              <a:miter/>
              <a:headEnd type="none" w="lg" len="lg"/>
              <a:tailEnd type="none" w="lg" len="lg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1006" name="Группа 41005"/>
          <p:cNvGrpSpPr/>
          <p:nvPr/>
        </p:nvGrpSpPr>
        <p:grpSpPr>
          <a:xfrm rot="-240361" flipH="1">
            <a:off x="-2058987" y="3817938"/>
            <a:ext cx="1619250" cy="1420812"/>
            <a:chOff x="2160" y="1296"/>
            <a:chExt cx="2336" cy="2103"/>
          </a:xfrm>
        </p:grpSpPr>
        <p:sp>
          <p:nvSpPr>
            <p:cNvPr id="41007" name="Полилиния 41006"/>
            <p:cNvSpPr/>
            <p:nvPr/>
          </p:nvSpPr>
          <p:spPr>
            <a:xfrm>
              <a:off x="2605" y="2588"/>
              <a:ext cx="549" cy="463"/>
            </a:xfrm>
            <a:custGeom>
              <a:avLst/>
              <a:gdLst/>
              <a:ahLst/>
              <a:cxnLst/>
              <a:pathLst>
                <a:path w="197" h="168">
                  <a:moveTo>
                    <a:pt x="0" y="112"/>
                  </a:moveTo>
                  <a:cubicBezTo>
                    <a:pt x="0" y="120"/>
                    <a:pt x="32" y="152"/>
                    <a:pt x="48" y="160"/>
                  </a:cubicBezTo>
                  <a:cubicBezTo>
                    <a:pt x="64" y="168"/>
                    <a:pt x="80" y="160"/>
                    <a:pt x="96" y="160"/>
                  </a:cubicBezTo>
                  <a:cubicBezTo>
                    <a:pt x="112" y="160"/>
                    <a:pt x="128" y="166"/>
                    <a:pt x="144" y="160"/>
                  </a:cubicBezTo>
                  <a:cubicBezTo>
                    <a:pt x="160" y="154"/>
                    <a:pt x="187" y="140"/>
                    <a:pt x="192" y="122"/>
                  </a:cubicBezTo>
                  <a:cubicBezTo>
                    <a:pt x="197" y="104"/>
                    <a:pt x="186" y="70"/>
                    <a:pt x="176" y="54"/>
                  </a:cubicBezTo>
                  <a:cubicBezTo>
                    <a:pt x="166" y="38"/>
                    <a:pt x="143" y="34"/>
                    <a:pt x="132" y="26"/>
                  </a:cubicBezTo>
                  <a:cubicBezTo>
                    <a:pt x="121" y="18"/>
                    <a:pt x="117" y="10"/>
                    <a:pt x="108" y="6"/>
                  </a:cubicBezTo>
                  <a:cubicBezTo>
                    <a:pt x="99" y="2"/>
                    <a:pt x="85" y="0"/>
                    <a:pt x="80" y="2"/>
                  </a:cubicBezTo>
                  <a:cubicBezTo>
                    <a:pt x="75" y="4"/>
                    <a:pt x="82" y="13"/>
                    <a:pt x="80" y="18"/>
                  </a:cubicBezTo>
                  <a:cubicBezTo>
                    <a:pt x="78" y="23"/>
                    <a:pt x="73" y="28"/>
                    <a:pt x="68" y="30"/>
                  </a:cubicBezTo>
                  <a:cubicBezTo>
                    <a:pt x="63" y="32"/>
                    <a:pt x="53" y="27"/>
                    <a:pt x="48" y="30"/>
                  </a:cubicBezTo>
                  <a:cubicBezTo>
                    <a:pt x="43" y="33"/>
                    <a:pt x="37" y="41"/>
                    <a:pt x="36" y="50"/>
                  </a:cubicBezTo>
                  <a:cubicBezTo>
                    <a:pt x="35" y="59"/>
                    <a:pt x="49" y="76"/>
                    <a:pt x="44" y="82"/>
                  </a:cubicBezTo>
                  <a:cubicBezTo>
                    <a:pt x="39" y="88"/>
                    <a:pt x="15" y="81"/>
                    <a:pt x="8" y="86"/>
                  </a:cubicBezTo>
                  <a:cubicBezTo>
                    <a:pt x="1" y="91"/>
                    <a:pt x="2" y="107"/>
                    <a:pt x="0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100000"/>
                  </a:srgbClr>
                </a:gs>
                <a:gs pos="100000">
                  <a:srgbClr val="336699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8" name="Полилиния 41007"/>
            <p:cNvSpPr/>
            <p:nvPr/>
          </p:nvSpPr>
          <p:spPr>
            <a:xfrm>
              <a:off x="3407" y="2742"/>
              <a:ext cx="1089" cy="290"/>
            </a:xfrm>
            <a:custGeom>
              <a:avLst/>
              <a:gdLst/>
              <a:ahLst/>
              <a:cxnLst/>
              <a:pathLst>
                <a:path w="391" h="105">
                  <a:moveTo>
                    <a:pt x="0" y="22"/>
                  </a:moveTo>
                  <a:cubicBezTo>
                    <a:pt x="9" y="18"/>
                    <a:pt x="47" y="40"/>
                    <a:pt x="64" y="42"/>
                  </a:cubicBezTo>
                  <a:cubicBezTo>
                    <a:pt x="81" y="44"/>
                    <a:pt x="83" y="40"/>
                    <a:pt x="104" y="34"/>
                  </a:cubicBezTo>
                  <a:cubicBezTo>
                    <a:pt x="125" y="28"/>
                    <a:pt x="153" y="12"/>
                    <a:pt x="192" y="8"/>
                  </a:cubicBezTo>
                  <a:cubicBezTo>
                    <a:pt x="231" y="4"/>
                    <a:pt x="304" y="0"/>
                    <a:pt x="336" y="8"/>
                  </a:cubicBezTo>
                  <a:cubicBezTo>
                    <a:pt x="368" y="16"/>
                    <a:pt x="391" y="46"/>
                    <a:pt x="384" y="56"/>
                  </a:cubicBezTo>
                  <a:cubicBezTo>
                    <a:pt x="377" y="66"/>
                    <a:pt x="325" y="64"/>
                    <a:pt x="292" y="66"/>
                  </a:cubicBezTo>
                  <a:cubicBezTo>
                    <a:pt x="259" y="68"/>
                    <a:pt x="229" y="60"/>
                    <a:pt x="188" y="66"/>
                  </a:cubicBezTo>
                  <a:cubicBezTo>
                    <a:pt x="147" y="72"/>
                    <a:pt x="75" y="105"/>
                    <a:pt x="48" y="104"/>
                  </a:cubicBezTo>
                  <a:cubicBezTo>
                    <a:pt x="21" y="103"/>
                    <a:pt x="36" y="76"/>
                    <a:pt x="28" y="62"/>
                  </a:cubicBezTo>
                  <a:cubicBezTo>
                    <a:pt x="20" y="48"/>
                    <a:pt x="6" y="30"/>
                    <a:pt x="0" y="22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09" name="Полилиния 41008"/>
            <p:cNvSpPr/>
            <p:nvPr/>
          </p:nvSpPr>
          <p:spPr>
            <a:xfrm>
              <a:off x="3104" y="2387"/>
              <a:ext cx="854" cy="752"/>
            </a:xfrm>
            <a:custGeom>
              <a:avLst/>
              <a:gdLst/>
              <a:ahLst/>
              <a:cxnLst/>
              <a:pathLst>
                <a:path w="307" h="273">
                  <a:moveTo>
                    <a:pt x="13" y="59"/>
                  </a:moveTo>
                  <a:cubicBezTo>
                    <a:pt x="22" y="45"/>
                    <a:pt x="48" y="52"/>
                    <a:pt x="65" y="55"/>
                  </a:cubicBezTo>
                  <a:cubicBezTo>
                    <a:pt x="82" y="58"/>
                    <a:pt x="94" y="76"/>
                    <a:pt x="113" y="79"/>
                  </a:cubicBezTo>
                  <a:cubicBezTo>
                    <a:pt x="132" y="82"/>
                    <a:pt x="165" y="78"/>
                    <a:pt x="177" y="71"/>
                  </a:cubicBezTo>
                  <a:cubicBezTo>
                    <a:pt x="189" y="64"/>
                    <a:pt x="167" y="49"/>
                    <a:pt x="185" y="39"/>
                  </a:cubicBezTo>
                  <a:cubicBezTo>
                    <a:pt x="203" y="29"/>
                    <a:pt x="265" y="0"/>
                    <a:pt x="285" y="11"/>
                  </a:cubicBezTo>
                  <a:cubicBezTo>
                    <a:pt x="305" y="22"/>
                    <a:pt x="303" y="86"/>
                    <a:pt x="305" y="107"/>
                  </a:cubicBezTo>
                  <a:cubicBezTo>
                    <a:pt x="307" y="128"/>
                    <a:pt x="307" y="127"/>
                    <a:pt x="297" y="135"/>
                  </a:cubicBezTo>
                  <a:cubicBezTo>
                    <a:pt x="287" y="143"/>
                    <a:pt x="267" y="150"/>
                    <a:pt x="245" y="155"/>
                  </a:cubicBezTo>
                  <a:cubicBezTo>
                    <a:pt x="223" y="160"/>
                    <a:pt x="188" y="164"/>
                    <a:pt x="165" y="163"/>
                  </a:cubicBezTo>
                  <a:cubicBezTo>
                    <a:pt x="142" y="162"/>
                    <a:pt x="123" y="160"/>
                    <a:pt x="109" y="151"/>
                  </a:cubicBezTo>
                  <a:cubicBezTo>
                    <a:pt x="95" y="142"/>
                    <a:pt x="73" y="95"/>
                    <a:pt x="81" y="107"/>
                  </a:cubicBezTo>
                  <a:cubicBezTo>
                    <a:pt x="89" y="119"/>
                    <a:pt x="156" y="198"/>
                    <a:pt x="157" y="223"/>
                  </a:cubicBezTo>
                  <a:cubicBezTo>
                    <a:pt x="158" y="248"/>
                    <a:pt x="113" y="273"/>
                    <a:pt x="89" y="259"/>
                  </a:cubicBezTo>
                  <a:cubicBezTo>
                    <a:pt x="65" y="245"/>
                    <a:pt x="26" y="170"/>
                    <a:pt x="13" y="137"/>
                  </a:cubicBezTo>
                  <a:cubicBezTo>
                    <a:pt x="0" y="104"/>
                    <a:pt x="6" y="71"/>
                    <a:pt x="13" y="59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0" name="Полилиния 41009"/>
            <p:cNvSpPr/>
            <p:nvPr/>
          </p:nvSpPr>
          <p:spPr>
            <a:xfrm>
              <a:off x="3407" y="1795"/>
              <a:ext cx="471" cy="715"/>
            </a:xfrm>
            <a:custGeom>
              <a:avLst/>
              <a:gdLst/>
              <a:ahLst/>
              <a:cxnLst/>
              <a:pathLst>
                <a:path w="471" h="715">
                  <a:moveTo>
                    <a:pt x="0" y="159"/>
                  </a:moveTo>
                  <a:cubicBezTo>
                    <a:pt x="8" y="131"/>
                    <a:pt x="47" y="0"/>
                    <a:pt x="100" y="48"/>
                  </a:cubicBezTo>
                  <a:cubicBezTo>
                    <a:pt x="153" y="96"/>
                    <a:pt x="256" y="355"/>
                    <a:pt x="317" y="445"/>
                  </a:cubicBezTo>
                  <a:cubicBezTo>
                    <a:pt x="378" y="535"/>
                    <a:pt x="465" y="560"/>
                    <a:pt x="468" y="589"/>
                  </a:cubicBezTo>
                  <a:cubicBezTo>
                    <a:pt x="471" y="618"/>
                    <a:pt x="383" y="603"/>
                    <a:pt x="333" y="621"/>
                  </a:cubicBezTo>
                  <a:cubicBezTo>
                    <a:pt x="283" y="639"/>
                    <a:pt x="204" y="715"/>
                    <a:pt x="167" y="699"/>
                  </a:cubicBezTo>
                  <a:cubicBezTo>
                    <a:pt x="130" y="683"/>
                    <a:pt x="117" y="567"/>
                    <a:pt x="111" y="523"/>
                  </a:cubicBezTo>
                  <a:cubicBezTo>
                    <a:pt x="106" y="479"/>
                    <a:pt x="125" y="476"/>
                    <a:pt x="134" y="440"/>
                  </a:cubicBezTo>
                  <a:cubicBezTo>
                    <a:pt x="142" y="404"/>
                    <a:pt x="170" y="360"/>
                    <a:pt x="156" y="313"/>
                  </a:cubicBezTo>
                  <a:cubicBezTo>
                    <a:pt x="142" y="266"/>
                    <a:pt x="81" y="184"/>
                    <a:pt x="56" y="159"/>
                  </a:cubicBezTo>
                  <a:cubicBezTo>
                    <a:pt x="31" y="134"/>
                    <a:pt x="11" y="159"/>
                    <a:pt x="0" y="159"/>
                  </a:cubicBezTo>
                  <a:close/>
                </a:path>
              </a:pathLst>
            </a:custGeom>
            <a:pattFill prst="wdDnDiag">
              <a:fgClr>
                <a:srgbClr val="FF0000">
                  <a:alpha val="100000"/>
                </a:srgbClr>
              </a:fgClr>
              <a:bgClr>
                <a:srgbClr val="0099CC">
                  <a:alpha val="100000"/>
                </a:srgbClr>
              </a:bgClr>
            </a:pattFill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1" name="Полилиния 41010"/>
            <p:cNvSpPr/>
            <p:nvPr/>
          </p:nvSpPr>
          <p:spPr>
            <a:xfrm>
              <a:off x="3016" y="1481"/>
              <a:ext cx="487" cy="506"/>
            </a:xfrm>
            <a:custGeom>
              <a:avLst/>
              <a:gdLst/>
              <a:ahLst/>
              <a:cxnLst/>
              <a:pathLst>
                <a:path w="487" h="506">
                  <a:moveTo>
                    <a:pt x="200" y="207"/>
                  </a:moveTo>
                  <a:cubicBezTo>
                    <a:pt x="187" y="231"/>
                    <a:pt x="132" y="306"/>
                    <a:pt x="120" y="351"/>
                  </a:cubicBezTo>
                  <a:cubicBezTo>
                    <a:pt x="108" y="396"/>
                    <a:pt x="107" y="454"/>
                    <a:pt x="128" y="479"/>
                  </a:cubicBezTo>
                  <a:cubicBezTo>
                    <a:pt x="149" y="504"/>
                    <a:pt x="213" y="506"/>
                    <a:pt x="248" y="503"/>
                  </a:cubicBezTo>
                  <a:cubicBezTo>
                    <a:pt x="283" y="500"/>
                    <a:pt x="303" y="487"/>
                    <a:pt x="336" y="463"/>
                  </a:cubicBezTo>
                  <a:cubicBezTo>
                    <a:pt x="369" y="439"/>
                    <a:pt x="431" y="387"/>
                    <a:pt x="448" y="359"/>
                  </a:cubicBezTo>
                  <a:cubicBezTo>
                    <a:pt x="465" y="331"/>
                    <a:pt x="436" y="316"/>
                    <a:pt x="440" y="295"/>
                  </a:cubicBezTo>
                  <a:cubicBezTo>
                    <a:pt x="444" y="274"/>
                    <a:pt x="465" y="255"/>
                    <a:pt x="472" y="231"/>
                  </a:cubicBezTo>
                  <a:cubicBezTo>
                    <a:pt x="479" y="207"/>
                    <a:pt x="487" y="179"/>
                    <a:pt x="480" y="151"/>
                  </a:cubicBezTo>
                  <a:cubicBezTo>
                    <a:pt x="473" y="123"/>
                    <a:pt x="455" y="87"/>
                    <a:pt x="432" y="63"/>
                  </a:cubicBezTo>
                  <a:cubicBezTo>
                    <a:pt x="409" y="39"/>
                    <a:pt x="384" y="14"/>
                    <a:pt x="344" y="7"/>
                  </a:cubicBezTo>
                  <a:cubicBezTo>
                    <a:pt x="304" y="0"/>
                    <a:pt x="217" y="15"/>
                    <a:pt x="192" y="23"/>
                  </a:cubicBezTo>
                  <a:cubicBezTo>
                    <a:pt x="167" y="31"/>
                    <a:pt x="199" y="42"/>
                    <a:pt x="192" y="55"/>
                  </a:cubicBezTo>
                  <a:cubicBezTo>
                    <a:pt x="185" y="68"/>
                    <a:pt x="168" y="88"/>
                    <a:pt x="152" y="103"/>
                  </a:cubicBezTo>
                  <a:cubicBezTo>
                    <a:pt x="136" y="118"/>
                    <a:pt x="116" y="131"/>
                    <a:pt x="96" y="143"/>
                  </a:cubicBezTo>
                  <a:cubicBezTo>
                    <a:pt x="76" y="155"/>
                    <a:pt x="48" y="159"/>
                    <a:pt x="32" y="175"/>
                  </a:cubicBezTo>
                  <a:cubicBezTo>
                    <a:pt x="16" y="191"/>
                    <a:pt x="0" y="220"/>
                    <a:pt x="0" y="239"/>
                  </a:cubicBezTo>
                  <a:cubicBezTo>
                    <a:pt x="0" y="258"/>
                    <a:pt x="13" y="279"/>
                    <a:pt x="32" y="287"/>
                  </a:cubicBezTo>
                  <a:cubicBezTo>
                    <a:pt x="51" y="295"/>
                    <a:pt x="92" y="294"/>
                    <a:pt x="112" y="287"/>
                  </a:cubicBezTo>
                  <a:cubicBezTo>
                    <a:pt x="132" y="280"/>
                    <a:pt x="137" y="262"/>
                    <a:pt x="152" y="247"/>
                  </a:cubicBezTo>
                  <a:cubicBezTo>
                    <a:pt x="167" y="232"/>
                    <a:pt x="192" y="207"/>
                    <a:pt x="200" y="199"/>
                  </a:cubicBezTo>
                </a:path>
              </a:pathLst>
            </a:custGeom>
            <a:gradFill rotWithShape="1">
              <a:gsLst>
                <a:gs pos="0">
                  <a:srgbClr val="FFA953">
                    <a:alpha val="100000"/>
                  </a:srgbClr>
                </a:gs>
                <a:gs pos="100000">
                  <a:srgbClr val="FFCF9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2" name="Полилиния 41011"/>
            <p:cNvSpPr/>
            <p:nvPr/>
          </p:nvSpPr>
          <p:spPr>
            <a:xfrm>
              <a:off x="3152" y="1800"/>
              <a:ext cx="137" cy="57"/>
            </a:xfrm>
            <a:custGeom>
              <a:avLst/>
              <a:gdLst/>
              <a:ahLst/>
              <a:cxnLst/>
              <a:pathLst>
                <a:path w="137" h="57">
                  <a:moveTo>
                    <a:pt x="16" y="24"/>
                  </a:moveTo>
                  <a:cubicBezTo>
                    <a:pt x="7" y="12"/>
                    <a:pt x="0" y="0"/>
                    <a:pt x="8" y="0"/>
                  </a:cubicBezTo>
                  <a:cubicBezTo>
                    <a:pt x="16" y="0"/>
                    <a:pt x="47" y="23"/>
                    <a:pt x="64" y="24"/>
                  </a:cubicBezTo>
                  <a:cubicBezTo>
                    <a:pt x="81" y="25"/>
                    <a:pt x="101" y="9"/>
                    <a:pt x="112" y="8"/>
                  </a:cubicBezTo>
                  <a:cubicBezTo>
                    <a:pt x="123" y="7"/>
                    <a:pt x="137" y="8"/>
                    <a:pt x="128" y="16"/>
                  </a:cubicBezTo>
                  <a:cubicBezTo>
                    <a:pt x="119" y="24"/>
                    <a:pt x="75" y="55"/>
                    <a:pt x="56" y="56"/>
                  </a:cubicBezTo>
                  <a:cubicBezTo>
                    <a:pt x="37" y="57"/>
                    <a:pt x="24" y="31"/>
                    <a:pt x="16" y="2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3" name="Полилиния 41012"/>
            <p:cNvSpPr/>
            <p:nvPr/>
          </p:nvSpPr>
          <p:spPr>
            <a:xfrm>
              <a:off x="3088" y="1517"/>
              <a:ext cx="432" cy="267"/>
            </a:xfrm>
            <a:custGeom>
              <a:avLst/>
              <a:gdLst/>
              <a:ahLst/>
              <a:cxnLst/>
              <a:pathLst>
                <a:path w="432" h="267">
                  <a:moveTo>
                    <a:pt x="336" y="243"/>
                  </a:moveTo>
                  <a:cubicBezTo>
                    <a:pt x="343" y="239"/>
                    <a:pt x="364" y="234"/>
                    <a:pt x="376" y="219"/>
                  </a:cubicBezTo>
                  <a:cubicBezTo>
                    <a:pt x="388" y="204"/>
                    <a:pt x="407" y="171"/>
                    <a:pt x="408" y="155"/>
                  </a:cubicBezTo>
                  <a:cubicBezTo>
                    <a:pt x="409" y="139"/>
                    <a:pt x="401" y="135"/>
                    <a:pt x="384" y="123"/>
                  </a:cubicBezTo>
                  <a:cubicBezTo>
                    <a:pt x="367" y="111"/>
                    <a:pt x="325" y="82"/>
                    <a:pt x="304" y="83"/>
                  </a:cubicBezTo>
                  <a:cubicBezTo>
                    <a:pt x="283" y="84"/>
                    <a:pt x="273" y="122"/>
                    <a:pt x="256" y="131"/>
                  </a:cubicBezTo>
                  <a:cubicBezTo>
                    <a:pt x="239" y="140"/>
                    <a:pt x="221" y="148"/>
                    <a:pt x="200" y="139"/>
                  </a:cubicBezTo>
                  <a:cubicBezTo>
                    <a:pt x="179" y="130"/>
                    <a:pt x="159" y="82"/>
                    <a:pt x="128" y="75"/>
                  </a:cubicBezTo>
                  <a:cubicBezTo>
                    <a:pt x="97" y="68"/>
                    <a:pt x="32" y="110"/>
                    <a:pt x="16" y="99"/>
                  </a:cubicBezTo>
                  <a:cubicBezTo>
                    <a:pt x="0" y="88"/>
                    <a:pt x="13" y="22"/>
                    <a:pt x="32" y="11"/>
                  </a:cubicBezTo>
                  <a:cubicBezTo>
                    <a:pt x="51" y="0"/>
                    <a:pt x="88" y="34"/>
                    <a:pt x="128" y="35"/>
                  </a:cubicBezTo>
                  <a:cubicBezTo>
                    <a:pt x="168" y="36"/>
                    <a:pt x="240" y="15"/>
                    <a:pt x="272" y="19"/>
                  </a:cubicBezTo>
                  <a:cubicBezTo>
                    <a:pt x="304" y="23"/>
                    <a:pt x="296" y="43"/>
                    <a:pt x="320" y="59"/>
                  </a:cubicBezTo>
                  <a:cubicBezTo>
                    <a:pt x="344" y="75"/>
                    <a:pt x="400" y="90"/>
                    <a:pt x="416" y="115"/>
                  </a:cubicBezTo>
                  <a:cubicBezTo>
                    <a:pt x="432" y="140"/>
                    <a:pt x="424" y="187"/>
                    <a:pt x="416" y="211"/>
                  </a:cubicBezTo>
                  <a:cubicBezTo>
                    <a:pt x="408" y="235"/>
                    <a:pt x="384" y="251"/>
                    <a:pt x="368" y="259"/>
                  </a:cubicBezTo>
                  <a:cubicBezTo>
                    <a:pt x="352" y="267"/>
                    <a:pt x="336" y="263"/>
                    <a:pt x="320" y="259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100000"/>
                  </a:schemeClr>
                </a:gs>
                <a:gs pos="100000">
                  <a:srgbClr val="0099CC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4" name="Полилиния 41013"/>
            <p:cNvSpPr/>
            <p:nvPr/>
          </p:nvSpPr>
          <p:spPr>
            <a:xfrm>
              <a:off x="2547" y="1984"/>
              <a:ext cx="713" cy="413"/>
            </a:xfrm>
            <a:custGeom>
              <a:avLst/>
              <a:gdLst/>
              <a:ahLst/>
              <a:cxnLst/>
              <a:pathLst>
                <a:path w="713" h="413">
                  <a:moveTo>
                    <a:pt x="693" y="0"/>
                  </a:moveTo>
                  <a:cubicBezTo>
                    <a:pt x="678" y="23"/>
                    <a:pt x="633" y="99"/>
                    <a:pt x="605" y="136"/>
                  </a:cubicBezTo>
                  <a:cubicBezTo>
                    <a:pt x="577" y="173"/>
                    <a:pt x="554" y="199"/>
                    <a:pt x="525" y="224"/>
                  </a:cubicBezTo>
                  <a:cubicBezTo>
                    <a:pt x="496" y="249"/>
                    <a:pt x="452" y="275"/>
                    <a:pt x="429" y="288"/>
                  </a:cubicBezTo>
                  <a:cubicBezTo>
                    <a:pt x="406" y="301"/>
                    <a:pt x="429" y="307"/>
                    <a:pt x="389" y="304"/>
                  </a:cubicBezTo>
                  <a:cubicBezTo>
                    <a:pt x="349" y="301"/>
                    <a:pt x="235" y="287"/>
                    <a:pt x="189" y="272"/>
                  </a:cubicBezTo>
                  <a:cubicBezTo>
                    <a:pt x="143" y="257"/>
                    <a:pt x="135" y="220"/>
                    <a:pt x="113" y="216"/>
                  </a:cubicBezTo>
                  <a:cubicBezTo>
                    <a:pt x="91" y="212"/>
                    <a:pt x="72" y="235"/>
                    <a:pt x="57" y="248"/>
                  </a:cubicBezTo>
                  <a:cubicBezTo>
                    <a:pt x="42" y="261"/>
                    <a:pt x="30" y="280"/>
                    <a:pt x="21" y="296"/>
                  </a:cubicBezTo>
                  <a:cubicBezTo>
                    <a:pt x="12" y="312"/>
                    <a:pt x="6" y="332"/>
                    <a:pt x="5" y="344"/>
                  </a:cubicBezTo>
                  <a:cubicBezTo>
                    <a:pt x="4" y="356"/>
                    <a:pt x="0" y="363"/>
                    <a:pt x="13" y="368"/>
                  </a:cubicBezTo>
                  <a:cubicBezTo>
                    <a:pt x="26" y="373"/>
                    <a:pt x="70" y="371"/>
                    <a:pt x="85" y="376"/>
                  </a:cubicBezTo>
                  <a:cubicBezTo>
                    <a:pt x="100" y="381"/>
                    <a:pt x="93" y="404"/>
                    <a:pt x="101" y="400"/>
                  </a:cubicBezTo>
                  <a:cubicBezTo>
                    <a:pt x="109" y="396"/>
                    <a:pt x="118" y="357"/>
                    <a:pt x="133" y="352"/>
                  </a:cubicBezTo>
                  <a:cubicBezTo>
                    <a:pt x="148" y="347"/>
                    <a:pt x="172" y="365"/>
                    <a:pt x="189" y="368"/>
                  </a:cubicBezTo>
                  <a:cubicBezTo>
                    <a:pt x="206" y="371"/>
                    <a:pt x="205" y="364"/>
                    <a:pt x="237" y="368"/>
                  </a:cubicBezTo>
                  <a:cubicBezTo>
                    <a:pt x="269" y="372"/>
                    <a:pt x="349" y="385"/>
                    <a:pt x="381" y="392"/>
                  </a:cubicBezTo>
                  <a:cubicBezTo>
                    <a:pt x="413" y="399"/>
                    <a:pt x="414" y="405"/>
                    <a:pt x="429" y="408"/>
                  </a:cubicBezTo>
                  <a:cubicBezTo>
                    <a:pt x="444" y="411"/>
                    <a:pt x="448" y="413"/>
                    <a:pt x="469" y="408"/>
                  </a:cubicBezTo>
                  <a:cubicBezTo>
                    <a:pt x="490" y="403"/>
                    <a:pt x="527" y="392"/>
                    <a:pt x="557" y="376"/>
                  </a:cubicBezTo>
                  <a:cubicBezTo>
                    <a:pt x="587" y="360"/>
                    <a:pt x="624" y="332"/>
                    <a:pt x="649" y="312"/>
                  </a:cubicBezTo>
                  <a:cubicBezTo>
                    <a:pt x="674" y="292"/>
                    <a:pt x="697" y="281"/>
                    <a:pt x="705" y="256"/>
                  </a:cubicBezTo>
                  <a:cubicBezTo>
                    <a:pt x="713" y="231"/>
                    <a:pt x="699" y="180"/>
                    <a:pt x="697" y="160"/>
                  </a:cubicBezTo>
                </a:path>
              </a:pathLst>
            </a:custGeom>
            <a:gradFill rotWithShape="1">
              <a:gsLst>
                <a:gs pos="0">
                  <a:srgbClr val="CDC800">
                    <a:alpha val="100000"/>
                  </a:srgbClr>
                </a:gs>
                <a:gs pos="100000">
                  <a:srgbClr val="FFA95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5" name="Полилиния 41014"/>
            <p:cNvSpPr/>
            <p:nvPr/>
          </p:nvSpPr>
          <p:spPr>
            <a:xfrm>
              <a:off x="2632" y="2135"/>
              <a:ext cx="564" cy="469"/>
            </a:xfrm>
            <a:custGeom>
              <a:avLst/>
              <a:gdLst/>
              <a:ahLst/>
              <a:cxnLst/>
              <a:pathLst>
                <a:path w="564" h="469">
                  <a:moveTo>
                    <a:pt x="64" y="417"/>
                  </a:moveTo>
                  <a:cubicBezTo>
                    <a:pt x="63" y="421"/>
                    <a:pt x="49" y="430"/>
                    <a:pt x="56" y="433"/>
                  </a:cubicBezTo>
                  <a:cubicBezTo>
                    <a:pt x="63" y="436"/>
                    <a:pt x="75" y="469"/>
                    <a:pt x="104" y="433"/>
                  </a:cubicBezTo>
                  <a:cubicBezTo>
                    <a:pt x="133" y="397"/>
                    <a:pt x="200" y="269"/>
                    <a:pt x="232" y="217"/>
                  </a:cubicBezTo>
                  <a:cubicBezTo>
                    <a:pt x="264" y="165"/>
                    <a:pt x="270" y="137"/>
                    <a:pt x="296" y="121"/>
                  </a:cubicBezTo>
                  <a:cubicBezTo>
                    <a:pt x="322" y="105"/>
                    <a:pt x="356" y="93"/>
                    <a:pt x="392" y="121"/>
                  </a:cubicBezTo>
                  <a:cubicBezTo>
                    <a:pt x="428" y="149"/>
                    <a:pt x="485" y="272"/>
                    <a:pt x="512" y="289"/>
                  </a:cubicBezTo>
                  <a:cubicBezTo>
                    <a:pt x="539" y="306"/>
                    <a:pt x="564" y="261"/>
                    <a:pt x="552" y="225"/>
                  </a:cubicBezTo>
                  <a:cubicBezTo>
                    <a:pt x="540" y="189"/>
                    <a:pt x="475" y="106"/>
                    <a:pt x="440" y="73"/>
                  </a:cubicBezTo>
                  <a:cubicBezTo>
                    <a:pt x="405" y="40"/>
                    <a:pt x="376" y="25"/>
                    <a:pt x="344" y="25"/>
                  </a:cubicBezTo>
                  <a:cubicBezTo>
                    <a:pt x="312" y="25"/>
                    <a:pt x="272" y="57"/>
                    <a:pt x="248" y="73"/>
                  </a:cubicBezTo>
                  <a:cubicBezTo>
                    <a:pt x="224" y="89"/>
                    <a:pt x="213" y="98"/>
                    <a:pt x="200" y="121"/>
                  </a:cubicBezTo>
                  <a:cubicBezTo>
                    <a:pt x="187" y="144"/>
                    <a:pt x="176" y="185"/>
                    <a:pt x="168" y="209"/>
                  </a:cubicBezTo>
                  <a:cubicBezTo>
                    <a:pt x="160" y="233"/>
                    <a:pt x="171" y="232"/>
                    <a:pt x="152" y="265"/>
                  </a:cubicBezTo>
                  <a:cubicBezTo>
                    <a:pt x="133" y="298"/>
                    <a:pt x="80" y="393"/>
                    <a:pt x="56" y="409"/>
                  </a:cubicBezTo>
                  <a:cubicBezTo>
                    <a:pt x="32" y="425"/>
                    <a:pt x="0" y="390"/>
                    <a:pt x="8" y="361"/>
                  </a:cubicBezTo>
                  <a:cubicBezTo>
                    <a:pt x="16" y="332"/>
                    <a:pt x="80" y="281"/>
                    <a:pt x="104" y="233"/>
                  </a:cubicBezTo>
                  <a:cubicBezTo>
                    <a:pt x="128" y="185"/>
                    <a:pt x="151" y="100"/>
                    <a:pt x="152" y="73"/>
                  </a:cubicBezTo>
                  <a:cubicBezTo>
                    <a:pt x="153" y="46"/>
                    <a:pt x="123" y="66"/>
                    <a:pt x="112" y="73"/>
                  </a:cubicBezTo>
                  <a:cubicBezTo>
                    <a:pt x="101" y="80"/>
                    <a:pt x="105" y="112"/>
                    <a:pt x="88" y="113"/>
                  </a:cubicBezTo>
                  <a:cubicBezTo>
                    <a:pt x="71" y="114"/>
                    <a:pt x="12" y="94"/>
                    <a:pt x="8" y="81"/>
                  </a:cubicBezTo>
                  <a:cubicBezTo>
                    <a:pt x="4" y="68"/>
                    <a:pt x="44" y="46"/>
                    <a:pt x="64" y="33"/>
                  </a:cubicBezTo>
                  <a:cubicBezTo>
                    <a:pt x="84" y="20"/>
                    <a:pt x="105" y="2"/>
                    <a:pt x="128" y="1"/>
                  </a:cubicBezTo>
                  <a:cubicBezTo>
                    <a:pt x="151" y="0"/>
                    <a:pt x="180" y="13"/>
                    <a:pt x="200" y="25"/>
                  </a:cubicBezTo>
                  <a:cubicBezTo>
                    <a:pt x="220" y="37"/>
                    <a:pt x="236" y="53"/>
                    <a:pt x="248" y="73"/>
                  </a:cubicBezTo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6" name="Полилиния 41015"/>
            <p:cNvSpPr/>
            <p:nvPr/>
          </p:nvSpPr>
          <p:spPr>
            <a:xfrm>
              <a:off x="2480" y="2424"/>
              <a:ext cx="352" cy="239"/>
            </a:xfrm>
            <a:custGeom>
              <a:avLst/>
              <a:gdLst/>
              <a:ahLst/>
              <a:cxnLst/>
              <a:pathLst>
                <a:path w="352" h="239">
                  <a:moveTo>
                    <a:pt x="304" y="168"/>
                  </a:moveTo>
                  <a:cubicBezTo>
                    <a:pt x="264" y="136"/>
                    <a:pt x="112" y="48"/>
                    <a:pt x="64" y="24"/>
                  </a:cubicBezTo>
                  <a:cubicBezTo>
                    <a:pt x="16" y="0"/>
                    <a:pt x="25" y="17"/>
                    <a:pt x="16" y="24"/>
                  </a:cubicBezTo>
                  <a:cubicBezTo>
                    <a:pt x="7" y="31"/>
                    <a:pt x="0" y="52"/>
                    <a:pt x="8" y="64"/>
                  </a:cubicBezTo>
                  <a:cubicBezTo>
                    <a:pt x="16" y="76"/>
                    <a:pt x="44" y="91"/>
                    <a:pt x="64" y="96"/>
                  </a:cubicBezTo>
                  <a:cubicBezTo>
                    <a:pt x="84" y="101"/>
                    <a:pt x="112" y="87"/>
                    <a:pt x="128" y="96"/>
                  </a:cubicBezTo>
                  <a:cubicBezTo>
                    <a:pt x="144" y="105"/>
                    <a:pt x="131" y="129"/>
                    <a:pt x="160" y="152"/>
                  </a:cubicBezTo>
                  <a:cubicBezTo>
                    <a:pt x="189" y="175"/>
                    <a:pt x="272" y="225"/>
                    <a:pt x="304" y="232"/>
                  </a:cubicBezTo>
                  <a:cubicBezTo>
                    <a:pt x="336" y="239"/>
                    <a:pt x="352" y="203"/>
                    <a:pt x="352" y="192"/>
                  </a:cubicBezTo>
                  <a:cubicBezTo>
                    <a:pt x="352" y="181"/>
                    <a:pt x="314" y="173"/>
                    <a:pt x="304" y="168"/>
                  </a:cubicBezTo>
                  <a:close/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7" name="Полилиния 41016"/>
            <p:cNvSpPr/>
            <p:nvPr/>
          </p:nvSpPr>
          <p:spPr>
            <a:xfrm>
              <a:off x="2481" y="2592"/>
              <a:ext cx="304" cy="388"/>
            </a:xfrm>
            <a:custGeom>
              <a:avLst/>
              <a:gdLst/>
              <a:ahLst/>
              <a:cxnLst/>
              <a:pathLst>
                <a:path w="304" h="388">
                  <a:moveTo>
                    <a:pt x="207" y="48"/>
                  </a:moveTo>
                  <a:cubicBezTo>
                    <a:pt x="160" y="96"/>
                    <a:pt x="46" y="284"/>
                    <a:pt x="23" y="336"/>
                  </a:cubicBezTo>
                  <a:cubicBezTo>
                    <a:pt x="0" y="388"/>
                    <a:pt x="50" y="379"/>
                    <a:pt x="71" y="360"/>
                  </a:cubicBezTo>
                  <a:cubicBezTo>
                    <a:pt x="92" y="341"/>
                    <a:pt x="131" y="247"/>
                    <a:pt x="151" y="224"/>
                  </a:cubicBezTo>
                  <a:cubicBezTo>
                    <a:pt x="171" y="201"/>
                    <a:pt x="176" y="225"/>
                    <a:pt x="191" y="224"/>
                  </a:cubicBezTo>
                  <a:cubicBezTo>
                    <a:pt x="206" y="223"/>
                    <a:pt x="234" y="225"/>
                    <a:pt x="239" y="216"/>
                  </a:cubicBezTo>
                  <a:cubicBezTo>
                    <a:pt x="244" y="207"/>
                    <a:pt x="227" y="183"/>
                    <a:pt x="223" y="168"/>
                  </a:cubicBezTo>
                  <a:cubicBezTo>
                    <a:pt x="219" y="153"/>
                    <a:pt x="202" y="148"/>
                    <a:pt x="215" y="128"/>
                  </a:cubicBezTo>
                  <a:cubicBezTo>
                    <a:pt x="228" y="108"/>
                    <a:pt x="304" y="61"/>
                    <a:pt x="303" y="48"/>
                  </a:cubicBezTo>
                  <a:cubicBezTo>
                    <a:pt x="302" y="35"/>
                    <a:pt x="247" y="0"/>
                    <a:pt x="207" y="48"/>
                  </a:cubicBezTo>
                  <a:close/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8" name="Полилиния 41017"/>
            <p:cNvSpPr/>
            <p:nvPr/>
          </p:nvSpPr>
          <p:spPr>
            <a:xfrm>
              <a:off x="2160" y="2763"/>
              <a:ext cx="587" cy="545"/>
            </a:xfrm>
            <a:custGeom>
              <a:avLst/>
              <a:gdLst/>
              <a:ahLst/>
              <a:cxnLst/>
              <a:pathLst>
                <a:path w="587" h="545">
                  <a:moveTo>
                    <a:pt x="64" y="37"/>
                  </a:moveTo>
                  <a:cubicBezTo>
                    <a:pt x="101" y="34"/>
                    <a:pt x="219" y="0"/>
                    <a:pt x="288" y="13"/>
                  </a:cubicBezTo>
                  <a:cubicBezTo>
                    <a:pt x="357" y="26"/>
                    <a:pt x="433" y="65"/>
                    <a:pt x="480" y="117"/>
                  </a:cubicBezTo>
                  <a:cubicBezTo>
                    <a:pt x="527" y="169"/>
                    <a:pt x="552" y="261"/>
                    <a:pt x="568" y="325"/>
                  </a:cubicBezTo>
                  <a:cubicBezTo>
                    <a:pt x="584" y="389"/>
                    <a:pt x="587" y="466"/>
                    <a:pt x="576" y="501"/>
                  </a:cubicBezTo>
                  <a:cubicBezTo>
                    <a:pt x="565" y="536"/>
                    <a:pt x="516" y="545"/>
                    <a:pt x="504" y="533"/>
                  </a:cubicBezTo>
                  <a:cubicBezTo>
                    <a:pt x="492" y="521"/>
                    <a:pt x="512" y="474"/>
                    <a:pt x="504" y="429"/>
                  </a:cubicBezTo>
                  <a:cubicBezTo>
                    <a:pt x="496" y="384"/>
                    <a:pt x="476" y="305"/>
                    <a:pt x="456" y="261"/>
                  </a:cubicBezTo>
                  <a:cubicBezTo>
                    <a:pt x="436" y="217"/>
                    <a:pt x="405" y="186"/>
                    <a:pt x="384" y="165"/>
                  </a:cubicBezTo>
                  <a:cubicBezTo>
                    <a:pt x="363" y="144"/>
                    <a:pt x="356" y="141"/>
                    <a:pt x="328" y="133"/>
                  </a:cubicBezTo>
                  <a:cubicBezTo>
                    <a:pt x="300" y="125"/>
                    <a:pt x="260" y="116"/>
                    <a:pt x="216" y="117"/>
                  </a:cubicBezTo>
                  <a:cubicBezTo>
                    <a:pt x="172" y="118"/>
                    <a:pt x="100" y="149"/>
                    <a:pt x="64" y="141"/>
                  </a:cubicBezTo>
                  <a:cubicBezTo>
                    <a:pt x="28" y="133"/>
                    <a:pt x="0" y="85"/>
                    <a:pt x="0" y="69"/>
                  </a:cubicBezTo>
                  <a:cubicBezTo>
                    <a:pt x="0" y="53"/>
                    <a:pt x="51" y="50"/>
                    <a:pt x="64" y="45"/>
                  </a:cubicBezTo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19" name="Полилиния 41018"/>
            <p:cNvSpPr/>
            <p:nvPr/>
          </p:nvSpPr>
          <p:spPr>
            <a:xfrm>
              <a:off x="2384" y="2485"/>
              <a:ext cx="333" cy="255"/>
            </a:xfrm>
            <a:custGeom>
              <a:avLst/>
              <a:gdLst/>
              <a:ahLst/>
              <a:cxnLst/>
              <a:pathLst>
                <a:path w="333" h="255">
                  <a:moveTo>
                    <a:pt x="112" y="11"/>
                  </a:moveTo>
                  <a:cubicBezTo>
                    <a:pt x="74" y="0"/>
                    <a:pt x="88" y="43"/>
                    <a:pt x="72" y="59"/>
                  </a:cubicBezTo>
                  <a:cubicBezTo>
                    <a:pt x="56" y="75"/>
                    <a:pt x="25" y="83"/>
                    <a:pt x="16" y="107"/>
                  </a:cubicBezTo>
                  <a:cubicBezTo>
                    <a:pt x="7" y="131"/>
                    <a:pt x="0" y="179"/>
                    <a:pt x="16" y="203"/>
                  </a:cubicBezTo>
                  <a:cubicBezTo>
                    <a:pt x="32" y="227"/>
                    <a:pt x="84" y="247"/>
                    <a:pt x="112" y="251"/>
                  </a:cubicBezTo>
                  <a:cubicBezTo>
                    <a:pt x="140" y="255"/>
                    <a:pt x="168" y="230"/>
                    <a:pt x="184" y="227"/>
                  </a:cubicBezTo>
                  <a:cubicBezTo>
                    <a:pt x="200" y="224"/>
                    <a:pt x="191" y="242"/>
                    <a:pt x="208" y="235"/>
                  </a:cubicBezTo>
                  <a:cubicBezTo>
                    <a:pt x="225" y="228"/>
                    <a:pt x="272" y="206"/>
                    <a:pt x="288" y="187"/>
                  </a:cubicBezTo>
                  <a:cubicBezTo>
                    <a:pt x="304" y="168"/>
                    <a:pt x="333" y="152"/>
                    <a:pt x="304" y="123"/>
                  </a:cubicBezTo>
                  <a:cubicBezTo>
                    <a:pt x="275" y="94"/>
                    <a:pt x="153" y="26"/>
                    <a:pt x="112" y="11"/>
                  </a:cubicBezTo>
                  <a:close/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0" name="Овал 41019"/>
            <p:cNvSpPr/>
            <p:nvPr/>
          </p:nvSpPr>
          <p:spPr>
            <a:xfrm rot="2129515">
              <a:off x="2463" y="2497"/>
              <a:ext cx="139" cy="265"/>
            </a:xfrm>
            <a:prstGeom prst="ellipse">
              <a:avLst/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1" name="Полилиния 41020"/>
            <p:cNvSpPr/>
            <p:nvPr/>
          </p:nvSpPr>
          <p:spPr>
            <a:xfrm>
              <a:off x="3120" y="3024"/>
              <a:ext cx="706" cy="375"/>
            </a:xfrm>
            <a:custGeom>
              <a:avLst/>
              <a:gdLst/>
              <a:ahLst/>
              <a:cxnLst/>
              <a:pathLst>
                <a:path w="706" h="375">
                  <a:moveTo>
                    <a:pt x="247" y="96"/>
                  </a:moveTo>
                  <a:cubicBezTo>
                    <a:pt x="216" y="99"/>
                    <a:pt x="100" y="89"/>
                    <a:pt x="63" y="112"/>
                  </a:cubicBezTo>
                  <a:cubicBezTo>
                    <a:pt x="26" y="135"/>
                    <a:pt x="0" y="191"/>
                    <a:pt x="23" y="232"/>
                  </a:cubicBezTo>
                  <a:cubicBezTo>
                    <a:pt x="46" y="273"/>
                    <a:pt x="130" y="345"/>
                    <a:pt x="199" y="360"/>
                  </a:cubicBezTo>
                  <a:cubicBezTo>
                    <a:pt x="268" y="375"/>
                    <a:pt x="366" y="332"/>
                    <a:pt x="439" y="320"/>
                  </a:cubicBezTo>
                  <a:cubicBezTo>
                    <a:pt x="512" y="308"/>
                    <a:pt x="595" y="309"/>
                    <a:pt x="639" y="288"/>
                  </a:cubicBezTo>
                  <a:cubicBezTo>
                    <a:pt x="683" y="267"/>
                    <a:pt x="700" y="233"/>
                    <a:pt x="703" y="192"/>
                  </a:cubicBezTo>
                  <a:cubicBezTo>
                    <a:pt x="706" y="151"/>
                    <a:pt x="682" y="71"/>
                    <a:pt x="655" y="40"/>
                  </a:cubicBezTo>
                  <a:cubicBezTo>
                    <a:pt x="628" y="9"/>
                    <a:pt x="579" y="15"/>
                    <a:pt x="543" y="8"/>
                  </a:cubicBezTo>
                  <a:cubicBezTo>
                    <a:pt x="507" y="1"/>
                    <a:pt x="461" y="2"/>
                    <a:pt x="439" y="0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rgbClr val="336699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2" name="Полилиния 41021"/>
            <p:cNvSpPr/>
            <p:nvPr/>
          </p:nvSpPr>
          <p:spPr>
            <a:xfrm>
              <a:off x="3240" y="3024"/>
              <a:ext cx="460" cy="349"/>
            </a:xfrm>
            <a:custGeom>
              <a:avLst/>
              <a:gdLst/>
              <a:ahLst/>
              <a:cxnLst/>
              <a:pathLst>
                <a:path w="460" h="349">
                  <a:moveTo>
                    <a:pt x="264" y="0"/>
                  </a:moveTo>
                  <a:cubicBezTo>
                    <a:pt x="296" y="52"/>
                    <a:pt x="328" y="104"/>
                    <a:pt x="360" y="144"/>
                  </a:cubicBezTo>
                  <a:cubicBezTo>
                    <a:pt x="392" y="184"/>
                    <a:pt x="460" y="212"/>
                    <a:pt x="456" y="240"/>
                  </a:cubicBezTo>
                  <a:cubicBezTo>
                    <a:pt x="452" y="268"/>
                    <a:pt x="360" y="309"/>
                    <a:pt x="336" y="312"/>
                  </a:cubicBezTo>
                  <a:cubicBezTo>
                    <a:pt x="312" y="315"/>
                    <a:pt x="324" y="252"/>
                    <a:pt x="312" y="256"/>
                  </a:cubicBezTo>
                  <a:cubicBezTo>
                    <a:pt x="300" y="260"/>
                    <a:pt x="296" y="323"/>
                    <a:pt x="264" y="336"/>
                  </a:cubicBezTo>
                  <a:cubicBezTo>
                    <a:pt x="232" y="349"/>
                    <a:pt x="160" y="336"/>
                    <a:pt x="120" y="336"/>
                  </a:cubicBezTo>
                  <a:cubicBezTo>
                    <a:pt x="80" y="336"/>
                    <a:pt x="40" y="344"/>
                    <a:pt x="24" y="336"/>
                  </a:cubicBezTo>
                  <a:cubicBezTo>
                    <a:pt x="8" y="328"/>
                    <a:pt x="0" y="304"/>
                    <a:pt x="24" y="288"/>
                  </a:cubicBezTo>
                  <a:cubicBezTo>
                    <a:pt x="48" y="272"/>
                    <a:pt x="136" y="256"/>
                    <a:pt x="168" y="240"/>
                  </a:cubicBezTo>
                  <a:cubicBezTo>
                    <a:pt x="200" y="224"/>
                    <a:pt x="215" y="216"/>
                    <a:pt x="216" y="192"/>
                  </a:cubicBezTo>
                  <a:cubicBezTo>
                    <a:pt x="217" y="168"/>
                    <a:pt x="168" y="120"/>
                    <a:pt x="176" y="96"/>
                  </a:cubicBezTo>
                  <a:cubicBezTo>
                    <a:pt x="184" y="72"/>
                    <a:pt x="246" y="58"/>
                    <a:pt x="264" y="48"/>
                  </a:cubicBez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3" name="Полилиния 41022"/>
            <p:cNvSpPr/>
            <p:nvPr/>
          </p:nvSpPr>
          <p:spPr>
            <a:xfrm>
              <a:off x="3648" y="2912"/>
              <a:ext cx="776" cy="212"/>
            </a:xfrm>
            <a:custGeom>
              <a:avLst/>
              <a:gdLst/>
              <a:ahLst/>
              <a:cxnLst/>
              <a:pathLst>
                <a:path w="776" h="212">
                  <a:moveTo>
                    <a:pt x="0" y="112"/>
                  </a:moveTo>
                  <a:cubicBezTo>
                    <a:pt x="43" y="89"/>
                    <a:pt x="176" y="32"/>
                    <a:pt x="288" y="16"/>
                  </a:cubicBezTo>
                  <a:cubicBezTo>
                    <a:pt x="400" y="0"/>
                    <a:pt x="592" y="16"/>
                    <a:pt x="672" y="16"/>
                  </a:cubicBezTo>
                  <a:cubicBezTo>
                    <a:pt x="752" y="16"/>
                    <a:pt x="760" y="8"/>
                    <a:pt x="768" y="16"/>
                  </a:cubicBezTo>
                  <a:cubicBezTo>
                    <a:pt x="776" y="24"/>
                    <a:pt x="725" y="51"/>
                    <a:pt x="720" y="64"/>
                  </a:cubicBezTo>
                  <a:cubicBezTo>
                    <a:pt x="715" y="77"/>
                    <a:pt x="765" y="87"/>
                    <a:pt x="736" y="96"/>
                  </a:cubicBezTo>
                  <a:cubicBezTo>
                    <a:pt x="707" y="105"/>
                    <a:pt x="600" y="119"/>
                    <a:pt x="544" y="120"/>
                  </a:cubicBezTo>
                  <a:cubicBezTo>
                    <a:pt x="488" y="121"/>
                    <a:pt x="453" y="107"/>
                    <a:pt x="400" y="104"/>
                  </a:cubicBezTo>
                  <a:cubicBezTo>
                    <a:pt x="347" y="101"/>
                    <a:pt x="267" y="87"/>
                    <a:pt x="224" y="104"/>
                  </a:cubicBezTo>
                  <a:cubicBezTo>
                    <a:pt x="181" y="121"/>
                    <a:pt x="164" y="204"/>
                    <a:pt x="144" y="208"/>
                  </a:cubicBezTo>
                  <a:cubicBezTo>
                    <a:pt x="124" y="212"/>
                    <a:pt x="128" y="144"/>
                    <a:pt x="104" y="128"/>
                  </a:cubicBezTo>
                  <a:cubicBezTo>
                    <a:pt x="80" y="112"/>
                    <a:pt x="22" y="115"/>
                    <a:pt x="0" y="112"/>
                  </a:cubicBezTo>
                  <a:close/>
                </a:path>
              </a:pathLst>
            </a:custGeom>
            <a:solidFill>
              <a:srgbClr val="00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4" name="Полилиния 41023"/>
            <p:cNvSpPr/>
            <p:nvPr/>
          </p:nvSpPr>
          <p:spPr>
            <a:xfrm>
              <a:off x="3210" y="1860"/>
              <a:ext cx="390" cy="764"/>
            </a:xfrm>
            <a:custGeom>
              <a:avLst/>
              <a:gdLst/>
              <a:ahLst/>
              <a:cxnLst/>
              <a:pathLst>
                <a:path w="390" h="764">
                  <a:moveTo>
                    <a:pt x="238" y="220"/>
                  </a:moveTo>
                  <a:cubicBezTo>
                    <a:pt x="218" y="125"/>
                    <a:pt x="241" y="40"/>
                    <a:pt x="222" y="20"/>
                  </a:cubicBezTo>
                  <a:cubicBezTo>
                    <a:pt x="203" y="0"/>
                    <a:pt x="145" y="83"/>
                    <a:pt x="122" y="100"/>
                  </a:cubicBezTo>
                  <a:cubicBezTo>
                    <a:pt x="99" y="117"/>
                    <a:pt x="105" y="115"/>
                    <a:pt x="86" y="124"/>
                  </a:cubicBezTo>
                  <a:cubicBezTo>
                    <a:pt x="67" y="133"/>
                    <a:pt x="12" y="112"/>
                    <a:pt x="6" y="156"/>
                  </a:cubicBezTo>
                  <a:cubicBezTo>
                    <a:pt x="0" y="200"/>
                    <a:pt x="21" y="296"/>
                    <a:pt x="50" y="388"/>
                  </a:cubicBezTo>
                  <a:cubicBezTo>
                    <a:pt x="79" y="480"/>
                    <a:pt x="155" y="652"/>
                    <a:pt x="178" y="708"/>
                  </a:cubicBezTo>
                  <a:cubicBezTo>
                    <a:pt x="201" y="764"/>
                    <a:pt x="179" y="719"/>
                    <a:pt x="186" y="724"/>
                  </a:cubicBezTo>
                  <a:cubicBezTo>
                    <a:pt x="193" y="729"/>
                    <a:pt x="233" y="747"/>
                    <a:pt x="218" y="740"/>
                  </a:cubicBezTo>
                  <a:cubicBezTo>
                    <a:pt x="203" y="733"/>
                    <a:pt x="96" y="684"/>
                    <a:pt x="94" y="684"/>
                  </a:cubicBezTo>
                  <a:cubicBezTo>
                    <a:pt x="92" y="684"/>
                    <a:pt x="165" y="732"/>
                    <a:pt x="206" y="740"/>
                  </a:cubicBezTo>
                  <a:cubicBezTo>
                    <a:pt x="247" y="748"/>
                    <a:pt x="311" y="741"/>
                    <a:pt x="342" y="732"/>
                  </a:cubicBezTo>
                  <a:cubicBezTo>
                    <a:pt x="373" y="723"/>
                    <a:pt x="390" y="708"/>
                    <a:pt x="390" y="684"/>
                  </a:cubicBezTo>
                  <a:cubicBezTo>
                    <a:pt x="390" y="660"/>
                    <a:pt x="367" y="665"/>
                    <a:pt x="342" y="588"/>
                  </a:cubicBezTo>
                  <a:cubicBezTo>
                    <a:pt x="317" y="511"/>
                    <a:pt x="258" y="315"/>
                    <a:pt x="238" y="220"/>
                  </a:cubicBezTo>
                  <a:close/>
                </a:path>
              </a:pathLst>
            </a:custGeom>
            <a:pattFill prst="wdDnDiag">
              <a:fgClr>
                <a:srgbClr val="FF0000">
                  <a:alpha val="100000"/>
                </a:srgbClr>
              </a:fgClr>
              <a:bgClr>
                <a:srgbClr val="0099CC">
                  <a:alpha val="100000"/>
                </a:srgbClr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25" name="Полилиния 41024"/>
            <p:cNvSpPr/>
            <p:nvPr/>
          </p:nvSpPr>
          <p:spPr>
            <a:xfrm>
              <a:off x="3096" y="1951"/>
              <a:ext cx="473" cy="602"/>
            </a:xfrm>
            <a:custGeom>
              <a:avLst/>
              <a:gdLst/>
              <a:ahLst/>
              <a:cxnLst/>
              <a:pathLst>
                <a:path w="473" h="602">
                  <a:moveTo>
                    <a:pt x="280" y="137"/>
                  </a:moveTo>
                  <a:cubicBezTo>
                    <a:pt x="267" y="196"/>
                    <a:pt x="261" y="296"/>
                    <a:pt x="264" y="353"/>
                  </a:cubicBezTo>
                  <a:cubicBezTo>
                    <a:pt x="267" y="410"/>
                    <a:pt x="296" y="457"/>
                    <a:pt x="296" y="481"/>
                  </a:cubicBezTo>
                  <a:cubicBezTo>
                    <a:pt x="296" y="505"/>
                    <a:pt x="277" y="502"/>
                    <a:pt x="264" y="497"/>
                  </a:cubicBezTo>
                  <a:cubicBezTo>
                    <a:pt x="251" y="492"/>
                    <a:pt x="232" y="465"/>
                    <a:pt x="216" y="449"/>
                  </a:cubicBezTo>
                  <a:cubicBezTo>
                    <a:pt x="200" y="433"/>
                    <a:pt x="184" y="412"/>
                    <a:pt x="168" y="401"/>
                  </a:cubicBezTo>
                  <a:cubicBezTo>
                    <a:pt x="152" y="390"/>
                    <a:pt x="146" y="381"/>
                    <a:pt x="120" y="385"/>
                  </a:cubicBezTo>
                  <a:cubicBezTo>
                    <a:pt x="94" y="389"/>
                    <a:pt x="24" y="405"/>
                    <a:pt x="12" y="425"/>
                  </a:cubicBezTo>
                  <a:cubicBezTo>
                    <a:pt x="0" y="445"/>
                    <a:pt x="38" y="485"/>
                    <a:pt x="48" y="505"/>
                  </a:cubicBezTo>
                  <a:cubicBezTo>
                    <a:pt x="58" y="525"/>
                    <a:pt x="60" y="537"/>
                    <a:pt x="72" y="545"/>
                  </a:cubicBezTo>
                  <a:cubicBezTo>
                    <a:pt x="84" y="553"/>
                    <a:pt x="101" y="556"/>
                    <a:pt x="120" y="553"/>
                  </a:cubicBezTo>
                  <a:cubicBezTo>
                    <a:pt x="139" y="550"/>
                    <a:pt x="160" y="522"/>
                    <a:pt x="184" y="529"/>
                  </a:cubicBezTo>
                  <a:cubicBezTo>
                    <a:pt x="208" y="536"/>
                    <a:pt x="233" y="584"/>
                    <a:pt x="264" y="593"/>
                  </a:cubicBezTo>
                  <a:cubicBezTo>
                    <a:pt x="295" y="602"/>
                    <a:pt x="337" y="597"/>
                    <a:pt x="368" y="585"/>
                  </a:cubicBezTo>
                  <a:cubicBezTo>
                    <a:pt x="399" y="573"/>
                    <a:pt x="440" y="556"/>
                    <a:pt x="448" y="521"/>
                  </a:cubicBezTo>
                  <a:cubicBezTo>
                    <a:pt x="456" y="486"/>
                    <a:pt x="416" y="418"/>
                    <a:pt x="416" y="377"/>
                  </a:cubicBezTo>
                  <a:cubicBezTo>
                    <a:pt x="416" y="336"/>
                    <a:pt x="441" y="314"/>
                    <a:pt x="448" y="273"/>
                  </a:cubicBezTo>
                  <a:cubicBezTo>
                    <a:pt x="455" y="232"/>
                    <a:pt x="473" y="174"/>
                    <a:pt x="456" y="129"/>
                  </a:cubicBezTo>
                  <a:cubicBezTo>
                    <a:pt x="439" y="84"/>
                    <a:pt x="373" y="0"/>
                    <a:pt x="344" y="1"/>
                  </a:cubicBezTo>
                  <a:cubicBezTo>
                    <a:pt x="315" y="2"/>
                    <a:pt x="293" y="78"/>
                    <a:pt x="280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E9F00">
                    <a:alpha val="100000"/>
                  </a:srgbClr>
                </a:gs>
                <a:gs pos="100000">
                  <a:srgbClr val="FFA95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41026" name="Группа 41025"/>
            <p:cNvGrpSpPr/>
            <p:nvPr/>
          </p:nvGrpSpPr>
          <p:grpSpPr>
            <a:xfrm>
              <a:off x="3168" y="1296"/>
              <a:ext cx="528" cy="288"/>
              <a:chOff x="1955" y="1357"/>
              <a:chExt cx="333" cy="180"/>
            </a:xfrm>
          </p:grpSpPr>
          <p:grpSp>
            <p:nvGrpSpPr>
              <p:cNvPr id="41027" name="Группа 41026"/>
              <p:cNvGrpSpPr/>
              <p:nvPr/>
            </p:nvGrpSpPr>
            <p:grpSpPr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41028" name="Полилиния 41027"/>
                <p:cNvSpPr/>
                <p:nvPr/>
              </p:nvSpPr>
              <p:spPr>
                <a:xfrm>
                  <a:off x="5161" y="3181"/>
                  <a:ext cx="170" cy="123"/>
                </a:xfrm>
                <a:custGeom>
                  <a:avLst/>
                  <a:gdLst/>
                  <a:ahLst/>
                  <a:cxnLst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0099CC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1029" name="Полилиния 41028"/>
                <p:cNvSpPr/>
                <p:nvPr/>
              </p:nvSpPr>
              <p:spPr>
                <a:xfrm>
                  <a:off x="5313" y="3234"/>
                  <a:ext cx="105" cy="87"/>
                </a:xfrm>
                <a:custGeom>
                  <a:avLst/>
                  <a:gdLst/>
                  <a:ahLst/>
                  <a:cxnLst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41030" name="Полилиния 41029"/>
              <p:cNvSpPr/>
              <p:nvPr/>
            </p:nvSpPr>
            <p:spPr>
              <a:xfrm rot="-2021949">
                <a:off x="2182" y="1433"/>
                <a:ext cx="47" cy="94"/>
              </a:xfrm>
              <a:custGeom>
                <a:avLst/>
                <a:gdLst/>
                <a:ahLst/>
                <a:cxnLst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9CC">
                  <a:alpha val="100000"/>
                </a:srgbClr>
              </a:solidFill>
              <a:ln w="6350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41031" name="8-конечная звезда 41030"/>
              <p:cNvSpPr/>
              <p:nvPr/>
            </p:nvSpPr>
            <p:spPr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0000"/>
              </a:solidFill>
              <a:ln w="63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41032" name="Полилиния 41031"/>
            <p:cNvSpPr/>
            <p:nvPr/>
          </p:nvSpPr>
          <p:spPr>
            <a:xfrm>
              <a:off x="2864" y="2483"/>
              <a:ext cx="353" cy="461"/>
            </a:xfrm>
            <a:custGeom>
              <a:avLst/>
              <a:gdLst/>
              <a:ahLst/>
              <a:cxnLst/>
              <a:pathLst>
                <a:path w="353" h="461">
                  <a:moveTo>
                    <a:pt x="252" y="53"/>
                  </a:moveTo>
                  <a:cubicBezTo>
                    <a:pt x="245" y="56"/>
                    <a:pt x="187" y="36"/>
                    <a:pt x="164" y="29"/>
                  </a:cubicBezTo>
                  <a:cubicBezTo>
                    <a:pt x="141" y="22"/>
                    <a:pt x="137" y="8"/>
                    <a:pt x="112" y="13"/>
                  </a:cubicBezTo>
                  <a:cubicBezTo>
                    <a:pt x="87" y="18"/>
                    <a:pt x="32" y="45"/>
                    <a:pt x="16" y="61"/>
                  </a:cubicBezTo>
                  <a:cubicBezTo>
                    <a:pt x="0" y="77"/>
                    <a:pt x="6" y="96"/>
                    <a:pt x="16" y="109"/>
                  </a:cubicBezTo>
                  <a:cubicBezTo>
                    <a:pt x="26" y="122"/>
                    <a:pt x="52" y="125"/>
                    <a:pt x="76" y="141"/>
                  </a:cubicBezTo>
                  <a:cubicBezTo>
                    <a:pt x="100" y="157"/>
                    <a:pt x="129" y="178"/>
                    <a:pt x="160" y="205"/>
                  </a:cubicBezTo>
                  <a:cubicBezTo>
                    <a:pt x="191" y="232"/>
                    <a:pt x="239" y="262"/>
                    <a:pt x="260" y="301"/>
                  </a:cubicBezTo>
                  <a:cubicBezTo>
                    <a:pt x="281" y="340"/>
                    <a:pt x="269" y="413"/>
                    <a:pt x="284" y="437"/>
                  </a:cubicBezTo>
                  <a:cubicBezTo>
                    <a:pt x="299" y="461"/>
                    <a:pt x="343" y="457"/>
                    <a:pt x="348" y="445"/>
                  </a:cubicBezTo>
                  <a:cubicBezTo>
                    <a:pt x="353" y="433"/>
                    <a:pt x="331" y="398"/>
                    <a:pt x="316" y="365"/>
                  </a:cubicBezTo>
                  <a:cubicBezTo>
                    <a:pt x="301" y="332"/>
                    <a:pt x="270" y="288"/>
                    <a:pt x="260" y="245"/>
                  </a:cubicBezTo>
                  <a:cubicBezTo>
                    <a:pt x="250" y="202"/>
                    <a:pt x="265" y="148"/>
                    <a:pt x="256" y="109"/>
                  </a:cubicBezTo>
                  <a:cubicBezTo>
                    <a:pt x="247" y="70"/>
                    <a:pt x="217" y="26"/>
                    <a:pt x="208" y="13"/>
                  </a:cubicBezTo>
                  <a:cubicBezTo>
                    <a:pt x="199" y="0"/>
                    <a:pt x="197" y="22"/>
                    <a:pt x="204" y="29"/>
                  </a:cubicBezTo>
                  <a:cubicBezTo>
                    <a:pt x="211" y="36"/>
                    <a:pt x="242" y="48"/>
                    <a:pt x="252" y="53"/>
                  </a:cubicBez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33" name="Полилиния 41032"/>
            <p:cNvSpPr/>
            <p:nvPr/>
          </p:nvSpPr>
          <p:spPr>
            <a:xfrm>
              <a:off x="3552" y="2352"/>
              <a:ext cx="364" cy="184"/>
            </a:xfrm>
            <a:custGeom>
              <a:avLst/>
              <a:gdLst/>
              <a:ahLst/>
              <a:cxnLst/>
              <a:pathLst>
                <a:path w="364" h="184">
                  <a:moveTo>
                    <a:pt x="0" y="144"/>
                  </a:moveTo>
                  <a:cubicBezTo>
                    <a:pt x="5" y="132"/>
                    <a:pt x="4" y="136"/>
                    <a:pt x="28" y="120"/>
                  </a:cubicBezTo>
                  <a:cubicBezTo>
                    <a:pt x="52" y="104"/>
                    <a:pt x="101" y="68"/>
                    <a:pt x="144" y="48"/>
                  </a:cubicBezTo>
                  <a:cubicBezTo>
                    <a:pt x="187" y="28"/>
                    <a:pt x="254" y="0"/>
                    <a:pt x="288" y="0"/>
                  </a:cubicBezTo>
                  <a:cubicBezTo>
                    <a:pt x="322" y="0"/>
                    <a:pt x="364" y="32"/>
                    <a:pt x="348" y="48"/>
                  </a:cubicBezTo>
                  <a:cubicBezTo>
                    <a:pt x="332" y="64"/>
                    <a:pt x="244" y="75"/>
                    <a:pt x="192" y="96"/>
                  </a:cubicBezTo>
                  <a:cubicBezTo>
                    <a:pt x="140" y="117"/>
                    <a:pt x="68" y="168"/>
                    <a:pt x="36" y="176"/>
                  </a:cubicBezTo>
                  <a:cubicBezTo>
                    <a:pt x="4" y="184"/>
                    <a:pt x="8" y="151"/>
                    <a:pt x="0" y="144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1034" name="Группа 41033"/>
          <p:cNvGrpSpPr/>
          <p:nvPr/>
        </p:nvGrpSpPr>
        <p:grpSpPr>
          <a:xfrm>
            <a:off x="5435600" y="4365625"/>
            <a:ext cx="633413" cy="685800"/>
            <a:chOff x="2448" y="3168"/>
            <a:chExt cx="399" cy="432"/>
          </a:xfrm>
        </p:grpSpPr>
        <p:grpSp>
          <p:nvGrpSpPr>
            <p:cNvPr id="41035" name="Группа 41034"/>
            <p:cNvGrpSpPr/>
            <p:nvPr/>
          </p:nvGrpSpPr>
          <p:grpSpPr>
            <a:xfrm>
              <a:off x="2448" y="3456"/>
              <a:ext cx="336" cy="144"/>
              <a:chOff x="1792" y="4000"/>
              <a:chExt cx="352" cy="160"/>
            </a:xfrm>
          </p:grpSpPr>
          <p:sp>
            <p:nvSpPr>
              <p:cNvPr id="41036" name="Овал 41035"/>
              <p:cNvSpPr/>
              <p:nvPr/>
            </p:nvSpPr>
            <p:spPr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41037" name="Овал 41036"/>
              <p:cNvSpPr/>
              <p:nvPr/>
            </p:nvSpPr>
            <p:spPr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41038" name="Овал 41037"/>
              <p:cNvSpPr/>
              <p:nvPr/>
            </p:nvSpPr>
            <p:spPr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41039" name="Полилиния 41038"/>
            <p:cNvSpPr/>
            <p:nvPr/>
          </p:nvSpPr>
          <p:spPr>
            <a:xfrm>
              <a:off x="2616" y="3168"/>
              <a:ext cx="231" cy="318"/>
            </a:xfrm>
            <a:custGeom>
              <a:avLst/>
              <a:gdLst/>
              <a:ahLst/>
              <a:cxnLst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41040" name="Текстовое поле 41039"/>
          <p:cNvSpPr txBox="1"/>
          <p:nvPr/>
        </p:nvSpPr>
        <p:spPr>
          <a:xfrm>
            <a:off x="5364163" y="5013325"/>
            <a:ext cx="7016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latin typeface="Times New Roman" panose="02020603050405020304" pitchFamily="18" charset="0"/>
              </a:rPr>
              <a:t>3 ч</a:t>
            </a:r>
            <a:endParaRPr sz="3200" b="1" i="1">
              <a:latin typeface="Times New Roman" panose="02020603050405020304" pitchFamily="18" charset="0"/>
            </a:endParaRPr>
          </a:p>
        </p:txBody>
      </p:sp>
      <p:sp>
        <p:nvSpPr>
          <p:cNvPr id="41077" name="Текстовое поле 41076"/>
          <p:cNvSpPr txBox="1"/>
          <p:nvPr/>
        </p:nvSpPr>
        <p:spPr>
          <a:xfrm>
            <a:off x="2124075" y="1484313"/>
            <a:ext cx="70199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Если он проедет ещё 12 км, то его путь станет равным 132 км.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41078" name="Правая фигурная скобка 41077"/>
          <p:cNvSpPr/>
          <p:nvPr/>
        </p:nvSpPr>
        <p:spPr>
          <a:xfrm rot="4983744">
            <a:off x="4356100" y="1089025"/>
            <a:ext cx="431800" cy="9144000"/>
          </a:xfrm>
          <a:prstGeom prst="rightBrace">
            <a:avLst>
              <a:gd name="adj1" fmla="val 176470"/>
              <a:gd name="adj2" fmla="val 50000"/>
            </a:avLst>
          </a:prstGeom>
          <a:noFill/>
          <a:ln w="603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41079" name="Правая фигурная скобка 41078"/>
          <p:cNvSpPr/>
          <p:nvPr/>
        </p:nvSpPr>
        <p:spPr>
          <a:xfrm rot="15758529">
            <a:off x="6959600" y="1663700"/>
            <a:ext cx="431800" cy="3924300"/>
          </a:xfrm>
          <a:prstGeom prst="rightBrace">
            <a:avLst>
              <a:gd name="adj1" fmla="val 75735"/>
              <a:gd name="adj2" fmla="val 50000"/>
            </a:avLst>
          </a:prstGeom>
          <a:noFill/>
          <a:ln w="603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41080" name="Текстовое поле 41079"/>
          <p:cNvSpPr txBox="1"/>
          <p:nvPr/>
        </p:nvSpPr>
        <p:spPr>
          <a:xfrm>
            <a:off x="6588125" y="2852738"/>
            <a:ext cx="11763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12 км</a:t>
            </a:r>
            <a:endParaRPr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1" name="Текстовое поле 41080"/>
          <p:cNvSpPr txBox="1"/>
          <p:nvPr/>
        </p:nvSpPr>
        <p:spPr>
          <a:xfrm>
            <a:off x="3995738" y="5876925"/>
            <a:ext cx="13795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132 км</a:t>
            </a:r>
            <a:endParaRPr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2" name="Текстовое поле 41081"/>
          <p:cNvSpPr txBox="1"/>
          <p:nvPr/>
        </p:nvSpPr>
        <p:spPr>
          <a:xfrm>
            <a:off x="2124075" y="2205038"/>
            <a:ext cx="7019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С какой скоростью ехал мотоциклист?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41083" name="Прямоугольник 41082"/>
          <p:cNvSpPr/>
          <p:nvPr/>
        </p:nvSpPr>
        <p:spPr>
          <a:xfrm>
            <a:off x="250825" y="3213100"/>
            <a:ext cx="48244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9525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3х + 12 = 132</a:t>
            </a:r>
            <a:endParaRPr lang="ru-RU" altLang="en-US" sz="3600" b="1" i="1">
              <a:ln w="9525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64948 -0.1143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65694 -0.1122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-5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66024 -0.10764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-5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4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4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4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4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/>
      <p:bldP spid="41040" grpId="0"/>
      <p:bldP spid="41077" grpId="0"/>
      <p:bldP spid="41080" grpId="0"/>
      <p:bldP spid="41081" grpId="0"/>
      <p:bldP spid="41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Изображение 9217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Скругленная прямоугольная выноска 9218"/>
          <p:cNvSpPr/>
          <p:nvPr/>
        </p:nvSpPr>
        <p:spPr>
          <a:xfrm>
            <a:off x="250825" y="188913"/>
            <a:ext cx="5400675" cy="1079500"/>
          </a:xfrm>
          <a:prstGeom prst="wedgeRoundRectCallout">
            <a:avLst>
              <a:gd name="adj1" fmla="val -38417"/>
              <a:gd name="adj2" fmla="val 26161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Повторим законы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сложения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 и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умножения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.</a:t>
            </a:r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220" name="Изображение 9219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Скругленная прямоугольная выноска 9220"/>
          <p:cNvSpPr/>
          <p:nvPr/>
        </p:nvSpPr>
        <p:spPr>
          <a:xfrm>
            <a:off x="2195513" y="1412875"/>
            <a:ext cx="6589712" cy="647700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Сочетательные свойства</a:t>
            </a:r>
            <a:r>
              <a:rPr sz="24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227" name="Прямоугольник 9226"/>
          <p:cNvSpPr/>
          <p:nvPr/>
        </p:nvSpPr>
        <p:spPr>
          <a:xfrm>
            <a:off x="684213" y="2276475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(a + b) + c = a + (b + c)</a:t>
            </a:r>
            <a:endParaRPr lang="ru-RU" altLang="en-US" sz="3600" b="1" i="1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31" name="Группа 9230"/>
          <p:cNvGrpSpPr/>
          <p:nvPr/>
        </p:nvGrpSpPr>
        <p:grpSpPr>
          <a:xfrm>
            <a:off x="1403350" y="3213100"/>
            <a:ext cx="5976938" cy="576263"/>
            <a:chOff x="884" y="2024"/>
            <a:chExt cx="3765" cy="363"/>
          </a:xfrm>
        </p:grpSpPr>
        <p:sp>
          <p:nvSpPr>
            <p:cNvPr id="9225" name="Овал 9224"/>
            <p:cNvSpPr/>
            <p:nvPr/>
          </p:nvSpPr>
          <p:spPr>
            <a:xfrm>
              <a:off x="1292" y="2160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26" name="Прямоугольник 9225"/>
            <p:cNvSpPr/>
            <p:nvPr/>
          </p:nvSpPr>
          <p:spPr>
            <a:xfrm>
              <a:off x="884" y="2024"/>
              <a:ext cx="3765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a   (b   с) = (а   b)   с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8" name="Овал 9227"/>
            <p:cNvSpPr/>
            <p:nvPr/>
          </p:nvSpPr>
          <p:spPr>
            <a:xfrm>
              <a:off x="4241" y="2160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29" name="Овал 9228"/>
            <p:cNvSpPr/>
            <p:nvPr/>
          </p:nvSpPr>
          <p:spPr>
            <a:xfrm>
              <a:off x="1973" y="2160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9230" name="Овал 9229"/>
            <p:cNvSpPr/>
            <p:nvPr/>
          </p:nvSpPr>
          <p:spPr>
            <a:xfrm>
              <a:off x="3515" y="2160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0" name="Изображение 45059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Прямоугольник 45060"/>
          <p:cNvSpPr/>
          <p:nvPr/>
        </p:nvSpPr>
        <p:spPr>
          <a:xfrm>
            <a:off x="323850" y="260350"/>
            <a:ext cx="2232025" cy="504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996633"/>
                </a:solidFill>
                <a:latin typeface="Georgia" panose="02040502050405020303" pitchFamily="18" charset="0"/>
              </a:rPr>
              <a:t>Задача.</a:t>
            </a:r>
            <a:endParaRPr sz="2800" b="1" i="1">
              <a:solidFill>
                <a:srgbClr val="996633"/>
              </a:solidFill>
              <a:latin typeface="Georgia" panose="02040502050405020303" pitchFamily="18" charset="0"/>
            </a:endParaRPr>
          </a:p>
        </p:txBody>
      </p:sp>
      <p:sp>
        <p:nvSpPr>
          <p:cNvPr id="45062" name="Текстовое поле 45061"/>
          <p:cNvSpPr txBox="1"/>
          <p:nvPr/>
        </p:nvSpPr>
        <p:spPr>
          <a:xfrm>
            <a:off x="250825" y="981075"/>
            <a:ext cx="864235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Периметр треугольника АВС равен 64 см. Сторона АВ меньше стороны АС на 7 см, но больше стороны ВС на 12 см. Найдите длину каждой стороны треугольника АВС.</a:t>
            </a:r>
            <a:endParaRPr sz="2400" b="1" i="1">
              <a:latin typeface="Georgia" panose="02040502050405020303" pitchFamily="18" charset="0"/>
            </a:endParaRPr>
          </a:p>
        </p:txBody>
      </p:sp>
      <p:sp>
        <p:nvSpPr>
          <p:cNvPr id="45063" name="Управляющая кнопка: настраиваемая 45062"/>
          <p:cNvSpPr/>
          <p:nvPr/>
        </p:nvSpPr>
        <p:spPr>
          <a:xfrm>
            <a:off x="7451725" y="260350"/>
            <a:ext cx="1512888" cy="3587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b="1"/>
              <a:t>Помощь(5)</a:t>
            </a:r>
            <a:endParaRPr b="1"/>
          </a:p>
        </p:txBody>
      </p:sp>
      <p:sp>
        <p:nvSpPr>
          <p:cNvPr id="45065" name="Полилиния 45064"/>
          <p:cNvSpPr/>
          <p:nvPr/>
        </p:nvSpPr>
        <p:spPr>
          <a:xfrm>
            <a:off x="1087438" y="2870200"/>
            <a:ext cx="5273675" cy="2865438"/>
          </a:xfrm>
          <a:custGeom>
            <a:avLst/>
            <a:gdLst/>
            <a:ahLst/>
            <a:cxnLst/>
            <a:pathLst>
              <a:path w="3322" h="1805">
                <a:moveTo>
                  <a:pt x="18" y="1804"/>
                </a:moveTo>
                <a:lnTo>
                  <a:pt x="3322" y="1133"/>
                </a:lnTo>
                <a:lnTo>
                  <a:pt x="1930" y="0"/>
                </a:lnTo>
                <a:lnTo>
                  <a:pt x="0" y="1805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45066" name="Текстовое поле 45065"/>
          <p:cNvSpPr txBox="1"/>
          <p:nvPr/>
        </p:nvSpPr>
        <p:spPr>
          <a:xfrm>
            <a:off x="827088" y="5229225"/>
            <a:ext cx="4206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А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45067" name="Текстовое поле 45066"/>
          <p:cNvSpPr txBox="1"/>
          <p:nvPr/>
        </p:nvSpPr>
        <p:spPr>
          <a:xfrm>
            <a:off x="3924300" y="2347913"/>
            <a:ext cx="4206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В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45068" name="Текстовое поле 45067"/>
          <p:cNvSpPr txBox="1"/>
          <p:nvPr/>
        </p:nvSpPr>
        <p:spPr>
          <a:xfrm>
            <a:off x="6299200" y="450850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С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45069" name="Текстовое поле 45068"/>
          <p:cNvSpPr txBox="1"/>
          <p:nvPr/>
        </p:nvSpPr>
        <p:spPr>
          <a:xfrm>
            <a:off x="1763713" y="3644900"/>
            <a:ext cx="9477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х см</a:t>
            </a:r>
            <a:endParaRPr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0" name="Текстовое поле 45069"/>
          <p:cNvSpPr txBox="1"/>
          <p:nvPr/>
        </p:nvSpPr>
        <p:spPr>
          <a:xfrm>
            <a:off x="3563938" y="5156200"/>
            <a:ext cx="18557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(х + 7) см</a:t>
            </a:r>
            <a:endParaRPr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Текстовое поле 45070"/>
          <p:cNvSpPr txBox="1"/>
          <p:nvPr/>
        </p:nvSpPr>
        <p:spPr>
          <a:xfrm>
            <a:off x="4932363" y="2924175"/>
            <a:ext cx="1962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(х - 12) см</a:t>
            </a:r>
            <a:endParaRPr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2" name="Текстовое поле 45071"/>
          <p:cNvSpPr txBox="1"/>
          <p:nvPr/>
        </p:nvSpPr>
        <p:spPr>
          <a:xfrm>
            <a:off x="3059113" y="4076700"/>
            <a:ext cx="18335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Р = 64</a:t>
            </a:r>
            <a:r>
              <a:rPr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см</a:t>
            </a:r>
            <a:endParaRPr sz="32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3" name="Прямоугольник 45072"/>
          <p:cNvSpPr/>
          <p:nvPr/>
        </p:nvSpPr>
        <p:spPr>
          <a:xfrm>
            <a:off x="395288" y="5805488"/>
            <a:ext cx="67691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9525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 + (х + 7) + (х - 12) = 64</a:t>
            </a:r>
            <a:endParaRPr lang="ru-RU" altLang="en-US" sz="3600" b="1" i="1">
              <a:ln w="9525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99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9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7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/>
      <p:bldP spid="45066" grpId="0"/>
      <p:bldP spid="45067" grpId="0"/>
      <p:bldP spid="45068" grpId="0"/>
      <p:bldP spid="45069" grpId="0"/>
      <p:bldP spid="450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56" name="Изображение 47155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7" name="Скругленная прямоугольная выноска 47156"/>
          <p:cNvSpPr/>
          <p:nvPr/>
        </p:nvSpPr>
        <p:spPr>
          <a:xfrm>
            <a:off x="250825" y="0"/>
            <a:ext cx="5903913" cy="836613"/>
          </a:xfrm>
          <a:prstGeom prst="wedgeRoundRectCallout">
            <a:avLst>
              <a:gd name="adj1" fmla="val -44273"/>
              <a:gd name="adj2" fmla="val 367458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Решите задачу, составив уравнение.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47163" name="Группа 47162"/>
          <p:cNvGrpSpPr/>
          <p:nvPr/>
        </p:nvGrpSpPr>
        <p:grpSpPr>
          <a:xfrm>
            <a:off x="6227763" y="2492375"/>
            <a:ext cx="1368425" cy="1939925"/>
            <a:chOff x="4785" y="1797"/>
            <a:chExt cx="862" cy="1222"/>
          </a:xfrm>
        </p:grpSpPr>
        <p:grpSp>
          <p:nvGrpSpPr>
            <p:cNvPr id="47109" name="Группа 47108"/>
            <p:cNvGrpSpPr/>
            <p:nvPr/>
          </p:nvGrpSpPr>
          <p:grpSpPr>
            <a:xfrm>
              <a:off x="4785" y="1797"/>
              <a:ext cx="862" cy="1222"/>
              <a:chOff x="416" y="879"/>
              <a:chExt cx="1771" cy="3202"/>
            </a:xfrm>
          </p:grpSpPr>
          <p:grpSp>
            <p:nvGrpSpPr>
              <p:cNvPr id="47110" name="Группа 47109"/>
              <p:cNvGrpSpPr/>
              <p:nvPr/>
            </p:nvGrpSpPr>
            <p:grpSpPr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47111" name="Полилиния 47110"/>
                <p:cNvSpPr/>
                <p:nvPr/>
              </p:nvSpPr>
              <p:spPr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12" name="Полилиния 47111"/>
                <p:cNvSpPr/>
                <p:nvPr/>
              </p:nvSpPr>
              <p:spPr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47113" name="Полилиния 47112"/>
              <p:cNvSpPr/>
              <p:nvPr/>
            </p:nvSpPr>
            <p:spPr>
              <a:xfrm>
                <a:off x="474" y="1647"/>
                <a:ext cx="1618" cy="2221"/>
              </a:xfrm>
              <a:custGeom>
                <a:avLst/>
                <a:gdLst/>
                <a:ahLst/>
                <a:cxnLst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FF99FF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7114" name="Группа 47113"/>
              <p:cNvGrpSpPr/>
              <p:nvPr/>
            </p:nvGrpSpPr>
            <p:grpSpPr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47115" name="Группа 47114"/>
                <p:cNvGrpSpPr/>
                <p:nvPr/>
              </p:nvGrpSpPr>
              <p:grpSpPr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47116" name="Прямое соединение 47115"/>
                  <p:cNvSpPr/>
                  <p:nvPr/>
                </p:nvSpPr>
                <p:spPr>
                  <a:xfrm>
                    <a:off x="608" y="1648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17" name="Прямое соединение 47116"/>
                  <p:cNvSpPr/>
                  <p:nvPr/>
                </p:nvSpPr>
                <p:spPr>
                  <a:xfrm>
                    <a:off x="1904" y="1656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7118" name="Полилиния 47117"/>
                <p:cNvSpPr/>
                <p:nvPr/>
              </p:nvSpPr>
              <p:spPr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19" name="Группа 47118"/>
              <p:cNvGrpSpPr/>
              <p:nvPr/>
            </p:nvGrpSpPr>
            <p:grpSpPr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47120" name="Полилиния 47119"/>
                <p:cNvSpPr/>
                <p:nvPr/>
              </p:nvSpPr>
              <p:spPr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21" name="Полилиния 47120"/>
                <p:cNvSpPr/>
                <p:nvPr/>
              </p:nvSpPr>
              <p:spPr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pic>
            <p:nvPicPr>
              <p:cNvPr id="47122" name="Изображение 47121" descr="uz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" y="1570"/>
                <a:ext cx="1540" cy="2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7123" name="Группа 47122"/>
              <p:cNvGrpSpPr/>
              <p:nvPr/>
            </p:nvGrpSpPr>
            <p:grpSpPr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47124" name="Полилиния 47123"/>
                <p:cNvSpPr/>
                <p:nvPr/>
              </p:nvSpPr>
              <p:spPr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25" name="Полилиния 47124"/>
                <p:cNvSpPr/>
                <p:nvPr/>
              </p:nvSpPr>
              <p:spPr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26" name="Группа 47125"/>
              <p:cNvGrpSpPr/>
              <p:nvPr/>
            </p:nvGrpSpPr>
            <p:grpSpPr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47127" name="Полилиния 47126"/>
                <p:cNvSpPr/>
                <p:nvPr/>
              </p:nvSpPr>
              <p:spPr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28" name="Полилиния 47127" descr="Дуб"/>
                <p:cNvSpPr/>
                <p:nvPr/>
              </p:nvSpPr>
              <p:spPr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rotWithShape="1">
                  <a:blip r:embed="rId3"/>
                </a:blip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29" name="Полилиния 47128"/>
                <p:cNvSpPr/>
                <p:nvPr/>
              </p:nvSpPr>
              <p:spPr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30" name="Полилиния 47129"/>
                <p:cNvSpPr/>
                <p:nvPr/>
              </p:nvSpPr>
              <p:spPr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sp>
          <p:nvSpPr>
            <p:cNvPr id="47158" name="Текстовое поле 47157"/>
            <p:cNvSpPr txBox="1"/>
            <p:nvPr/>
          </p:nvSpPr>
          <p:spPr>
            <a:xfrm>
              <a:off x="5103" y="2387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 i="1">
                  <a:latin typeface="Times New Roman" panose="02020603050405020304" pitchFamily="18" charset="0"/>
                </a:rPr>
                <a:t>х</a:t>
              </a:r>
              <a:endParaRPr sz="36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61" name="Группа 47160"/>
          <p:cNvGrpSpPr/>
          <p:nvPr/>
        </p:nvGrpSpPr>
        <p:grpSpPr>
          <a:xfrm>
            <a:off x="4140200" y="2276475"/>
            <a:ext cx="1439863" cy="2195513"/>
            <a:chOff x="3470" y="1661"/>
            <a:chExt cx="907" cy="1383"/>
          </a:xfrm>
        </p:grpSpPr>
        <p:grpSp>
          <p:nvGrpSpPr>
            <p:cNvPr id="47133" name="Группа 47132"/>
            <p:cNvGrpSpPr/>
            <p:nvPr/>
          </p:nvGrpSpPr>
          <p:grpSpPr>
            <a:xfrm>
              <a:off x="3470" y="1661"/>
              <a:ext cx="907" cy="1383"/>
              <a:chOff x="384" y="389"/>
              <a:chExt cx="1915" cy="3692"/>
            </a:xfrm>
          </p:grpSpPr>
          <p:grpSp>
            <p:nvGrpSpPr>
              <p:cNvPr id="47134" name="Группа 47133"/>
              <p:cNvGrpSpPr/>
              <p:nvPr/>
            </p:nvGrpSpPr>
            <p:grpSpPr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47135" name="Полилиния 47134"/>
                <p:cNvSpPr/>
                <p:nvPr/>
              </p:nvSpPr>
              <p:spPr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chemeClr val="accent1">
                        <a:alpha val="100000"/>
                      </a:scheme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36" name="Полилиния 47135"/>
                <p:cNvSpPr/>
                <p:nvPr/>
              </p:nvSpPr>
              <p:spPr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chemeClr val="accent1">
                        <a:alpha val="100000"/>
                      </a:scheme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47137" name="Полилиния 47136"/>
              <p:cNvSpPr/>
              <p:nvPr/>
            </p:nvSpPr>
            <p:spPr>
              <a:xfrm>
                <a:off x="474" y="1647"/>
                <a:ext cx="1618" cy="2221"/>
              </a:xfrm>
              <a:custGeom>
                <a:avLst/>
                <a:gdLst/>
                <a:ahLst/>
                <a:cxnLst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66CCFF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7138" name="Группа 47137"/>
              <p:cNvGrpSpPr/>
              <p:nvPr/>
            </p:nvGrpSpPr>
            <p:grpSpPr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47139" name="Группа 47138"/>
                <p:cNvGrpSpPr/>
                <p:nvPr/>
              </p:nvGrpSpPr>
              <p:grpSpPr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47140" name="Прямое соединение 47139"/>
                  <p:cNvSpPr/>
                  <p:nvPr/>
                </p:nvSpPr>
                <p:spPr>
                  <a:xfrm>
                    <a:off x="608" y="1648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41" name="Прямое соединение 47140"/>
                  <p:cNvSpPr/>
                  <p:nvPr/>
                </p:nvSpPr>
                <p:spPr>
                  <a:xfrm>
                    <a:off x="1904" y="1656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7142" name="Полилиния 47141"/>
                <p:cNvSpPr/>
                <p:nvPr/>
              </p:nvSpPr>
              <p:spPr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rgbClr val="66CC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43" name="Группа 47142"/>
              <p:cNvGrpSpPr/>
              <p:nvPr/>
            </p:nvGrpSpPr>
            <p:grpSpPr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47144" name="Полилиния 47143"/>
                <p:cNvSpPr/>
                <p:nvPr/>
              </p:nvSpPr>
              <p:spPr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45" name="Полилиния 47144"/>
                <p:cNvSpPr/>
                <p:nvPr/>
              </p:nvSpPr>
              <p:spPr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pic>
            <p:nvPicPr>
              <p:cNvPr id="47146" name="Изображение 47145" descr="uz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" y="1586"/>
                <a:ext cx="1540" cy="2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7147" name="Группа 47146"/>
              <p:cNvGrpSpPr/>
              <p:nvPr/>
            </p:nvGrpSpPr>
            <p:grpSpPr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47148" name="Полилиния 47147"/>
                <p:cNvSpPr/>
                <p:nvPr/>
              </p:nvSpPr>
              <p:spPr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49" name="Полилиния 47148"/>
                <p:cNvSpPr/>
                <p:nvPr/>
              </p:nvSpPr>
              <p:spPr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50" name="Группа 47149"/>
              <p:cNvGrpSpPr/>
              <p:nvPr/>
            </p:nvGrpSpPr>
            <p:grpSpPr>
              <a:xfrm>
                <a:off x="384" y="389"/>
                <a:ext cx="1915" cy="1116"/>
                <a:chOff x="464" y="613"/>
                <a:chExt cx="1739" cy="1116"/>
              </a:xfrm>
            </p:grpSpPr>
            <p:sp>
              <p:nvSpPr>
                <p:cNvPr id="47151" name="Полилиния 47150"/>
                <p:cNvSpPr/>
                <p:nvPr/>
              </p:nvSpPr>
              <p:spPr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52" name="Полилиния 47151" descr="Дуб"/>
                <p:cNvSpPr/>
                <p:nvPr/>
              </p:nvSpPr>
              <p:spPr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rotWithShape="1">
                  <a:blip r:embed="rId3"/>
                </a:blip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53" name="Полилиния 47152"/>
                <p:cNvSpPr/>
                <p:nvPr/>
              </p:nvSpPr>
              <p:spPr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54" name="Полилиния 47153"/>
                <p:cNvSpPr/>
                <p:nvPr/>
              </p:nvSpPr>
              <p:spPr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sp>
          <p:nvSpPr>
            <p:cNvPr id="47159" name="Текстовое поле 47158"/>
            <p:cNvSpPr txBox="1"/>
            <p:nvPr/>
          </p:nvSpPr>
          <p:spPr>
            <a:xfrm>
              <a:off x="3606" y="2387"/>
              <a:ext cx="62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 i="1">
                  <a:latin typeface="Times New Roman" panose="02020603050405020304" pitchFamily="18" charset="0"/>
                </a:rPr>
                <a:t>36 л</a:t>
              </a:r>
              <a:endParaRPr sz="36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7160" name="Текстовое поле 47159"/>
          <p:cNvSpPr txBox="1"/>
          <p:nvPr/>
        </p:nvSpPr>
        <p:spPr>
          <a:xfrm>
            <a:off x="0" y="836613"/>
            <a:ext cx="8497888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>
                <a:latin typeface="Georgia" panose="02040502050405020303" pitchFamily="18" charset="0"/>
              </a:rPr>
              <a:t>В одном бидоне 36 литров молока, в другом – неизвестно. Когда из первого бидона перелили во второй 4 л, в обоих бидонах молока стало поровну. Сколько литров молока было во втором бидоне?</a:t>
            </a:r>
            <a:endParaRPr sz="2400" b="1" i="1">
              <a:latin typeface="Georgia" panose="02040502050405020303" pitchFamily="18" charset="0"/>
            </a:endParaRPr>
          </a:p>
        </p:txBody>
      </p:sp>
      <p:grpSp>
        <p:nvGrpSpPr>
          <p:cNvPr id="47216" name="Группа 47215"/>
          <p:cNvGrpSpPr/>
          <p:nvPr/>
        </p:nvGrpSpPr>
        <p:grpSpPr>
          <a:xfrm>
            <a:off x="7019925" y="4652963"/>
            <a:ext cx="1368425" cy="1939925"/>
            <a:chOff x="4422" y="2931"/>
            <a:chExt cx="862" cy="1222"/>
          </a:xfrm>
        </p:grpSpPr>
        <p:grpSp>
          <p:nvGrpSpPr>
            <p:cNvPr id="47165" name="Группа 47164"/>
            <p:cNvGrpSpPr/>
            <p:nvPr/>
          </p:nvGrpSpPr>
          <p:grpSpPr>
            <a:xfrm>
              <a:off x="4422" y="2931"/>
              <a:ext cx="862" cy="1222"/>
              <a:chOff x="416" y="879"/>
              <a:chExt cx="1771" cy="3202"/>
            </a:xfrm>
          </p:grpSpPr>
          <p:grpSp>
            <p:nvGrpSpPr>
              <p:cNvPr id="47166" name="Группа 47165"/>
              <p:cNvGrpSpPr/>
              <p:nvPr/>
            </p:nvGrpSpPr>
            <p:grpSpPr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47167" name="Полилиния 47166"/>
                <p:cNvSpPr/>
                <p:nvPr/>
              </p:nvSpPr>
              <p:spPr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68" name="Полилиния 47167"/>
                <p:cNvSpPr/>
                <p:nvPr/>
              </p:nvSpPr>
              <p:spPr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47169" name="Полилиния 47168"/>
              <p:cNvSpPr/>
              <p:nvPr/>
            </p:nvSpPr>
            <p:spPr>
              <a:xfrm>
                <a:off x="474" y="1647"/>
                <a:ext cx="1618" cy="2221"/>
              </a:xfrm>
              <a:custGeom>
                <a:avLst/>
                <a:gdLst/>
                <a:ahLst/>
                <a:cxnLst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FF99FF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7170" name="Группа 47169"/>
              <p:cNvGrpSpPr/>
              <p:nvPr/>
            </p:nvGrpSpPr>
            <p:grpSpPr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47171" name="Группа 47170"/>
                <p:cNvGrpSpPr/>
                <p:nvPr/>
              </p:nvGrpSpPr>
              <p:grpSpPr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47172" name="Прямое соединение 47171"/>
                  <p:cNvSpPr/>
                  <p:nvPr/>
                </p:nvSpPr>
                <p:spPr>
                  <a:xfrm>
                    <a:off x="608" y="1648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73" name="Прямое соединение 47172"/>
                  <p:cNvSpPr/>
                  <p:nvPr/>
                </p:nvSpPr>
                <p:spPr>
                  <a:xfrm>
                    <a:off x="1904" y="1656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7174" name="Полилиния 47173"/>
                <p:cNvSpPr/>
                <p:nvPr/>
              </p:nvSpPr>
              <p:spPr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>
                    <a:alpha val="100000"/>
                  </a:srgbClr>
                </a:soli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75" name="Группа 47174"/>
              <p:cNvGrpSpPr/>
              <p:nvPr/>
            </p:nvGrpSpPr>
            <p:grpSpPr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47176" name="Полилиния 47175"/>
                <p:cNvSpPr/>
                <p:nvPr/>
              </p:nvSpPr>
              <p:spPr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77" name="Полилиния 47176"/>
                <p:cNvSpPr/>
                <p:nvPr/>
              </p:nvSpPr>
              <p:spPr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pic>
            <p:nvPicPr>
              <p:cNvPr id="47178" name="Изображение 47177" descr="uz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" y="1570"/>
                <a:ext cx="1540" cy="2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7179" name="Группа 47178"/>
              <p:cNvGrpSpPr/>
              <p:nvPr/>
            </p:nvGrpSpPr>
            <p:grpSpPr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47180" name="Полилиния 47179"/>
                <p:cNvSpPr/>
                <p:nvPr/>
              </p:nvSpPr>
              <p:spPr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81" name="Полилиния 47180"/>
                <p:cNvSpPr/>
                <p:nvPr/>
              </p:nvSpPr>
              <p:spPr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82" name="Группа 47181"/>
              <p:cNvGrpSpPr/>
              <p:nvPr/>
            </p:nvGrpSpPr>
            <p:grpSpPr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47183" name="Полилиния 47182"/>
                <p:cNvSpPr/>
                <p:nvPr/>
              </p:nvSpPr>
              <p:spPr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84" name="Полилиния 47183" descr="Дуб"/>
                <p:cNvSpPr/>
                <p:nvPr/>
              </p:nvSpPr>
              <p:spPr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rotWithShape="1">
                  <a:blip r:embed="rId3"/>
                </a:blip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85" name="Полилиния 47184"/>
                <p:cNvSpPr/>
                <p:nvPr/>
              </p:nvSpPr>
              <p:spPr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86" name="Полилиния 47185"/>
                <p:cNvSpPr/>
                <p:nvPr/>
              </p:nvSpPr>
              <p:spPr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sp>
          <p:nvSpPr>
            <p:cNvPr id="47187" name="Текстовое поле 47186"/>
            <p:cNvSpPr txBox="1"/>
            <p:nvPr/>
          </p:nvSpPr>
          <p:spPr>
            <a:xfrm>
              <a:off x="4513" y="3521"/>
              <a:ext cx="71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 i="1">
                  <a:latin typeface="Times New Roman" panose="02020603050405020304" pitchFamily="18" charset="0"/>
                </a:rPr>
                <a:t>х + 4</a:t>
              </a:r>
              <a:endParaRPr sz="36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215" name="Группа 47214"/>
          <p:cNvGrpSpPr/>
          <p:nvPr/>
        </p:nvGrpSpPr>
        <p:grpSpPr>
          <a:xfrm>
            <a:off x="3276600" y="4437063"/>
            <a:ext cx="1439863" cy="2195512"/>
            <a:chOff x="2064" y="2795"/>
            <a:chExt cx="907" cy="1383"/>
          </a:xfrm>
        </p:grpSpPr>
        <p:grpSp>
          <p:nvGrpSpPr>
            <p:cNvPr id="47189" name="Группа 47188"/>
            <p:cNvGrpSpPr/>
            <p:nvPr/>
          </p:nvGrpSpPr>
          <p:grpSpPr>
            <a:xfrm>
              <a:off x="2064" y="2795"/>
              <a:ext cx="907" cy="1383"/>
              <a:chOff x="384" y="389"/>
              <a:chExt cx="1915" cy="3692"/>
            </a:xfrm>
          </p:grpSpPr>
          <p:grpSp>
            <p:nvGrpSpPr>
              <p:cNvPr id="47190" name="Группа 47189"/>
              <p:cNvGrpSpPr/>
              <p:nvPr/>
            </p:nvGrpSpPr>
            <p:grpSpPr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47191" name="Полилиния 47190"/>
                <p:cNvSpPr/>
                <p:nvPr/>
              </p:nvSpPr>
              <p:spPr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chemeClr val="accent1">
                        <a:alpha val="100000"/>
                      </a:scheme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192" name="Полилиния 47191"/>
                <p:cNvSpPr/>
                <p:nvPr/>
              </p:nvSpPr>
              <p:spPr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50000">
                      <a:schemeClr val="accent1">
                        <a:alpha val="100000"/>
                      </a:scheme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47193" name="Полилиния 47192"/>
              <p:cNvSpPr/>
              <p:nvPr/>
            </p:nvSpPr>
            <p:spPr>
              <a:xfrm>
                <a:off x="474" y="1647"/>
                <a:ext cx="1618" cy="2221"/>
              </a:xfrm>
              <a:custGeom>
                <a:avLst/>
                <a:gdLst/>
                <a:ahLst/>
                <a:cxnLst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50000">
                    <a:srgbClr val="66CCFF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47194" name="Группа 47193"/>
              <p:cNvGrpSpPr/>
              <p:nvPr/>
            </p:nvGrpSpPr>
            <p:grpSpPr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47195" name="Группа 47194"/>
                <p:cNvGrpSpPr/>
                <p:nvPr/>
              </p:nvGrpSpPr>
              <p:grpSpPr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47196" name="Прямое соединение 47195"/>
                  <p:cNvSpPr/>
                  <p:nvPr/>
                </p:nvSpPr>
                <p:spPr>
                  <a:xfrm>
                    <a:off x="608" y="1648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97" name="Прямое соединение 47196"/>
                  <p:cNvSpPr/>
                  <p:nvPr/>
                </p:nvSpPr>
                <p:spPr>
                  <a:xfrm>
                    <a:off x="1904" y="1656"/>
                    <a:ext cx="8" cy="196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7198" name="Полилиния 47197"/>
                <p:cNvSpPr/>
                <p:nvPr/>
              </p:nvSpPr>
              <p:spPr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rgbClr val="66CC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199" name="Группа 47198"/>
              <p:cNvGrpSpPr/>
              <p:nvPr/>
            </p:nvGrpSpPr>
            <p:grpSpPr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47200" name="Полилиния 47199"/>
                <p:cNvSpPr/>
                <p:nvPr/>
              </p:nvSpPr>
              <p:spPr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201" name="Полилиния 47200"/>
                <p:cNvSpPr/>
                <p:nvPr/>
              </p:nvSpPr>
              <p:spPr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pic>
            <p:nvPicPr>
              <p:cNvPr id="47202" name="Изображение 47201" descr="uz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" y="1586"/>
                <a:ext cx="1540" cy="2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7203" name="Группа 47202"/>
              <p:cNvGrpSpPr/>
              <p:nvPr/>
            </p:nvGrpSpPr>
            <p:grpSpPr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47204" name="Полилиния 47203"/>
                <p:cNvSpPr/>
                <p:nvPr/>
              </p:nvSpPr>
              <p:spPr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205" name="Полилиния 47204"/>
                <p:cNvSpPr/>
                <p:nvPr/>
              </p:nvSpPr>
              <p:spPr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grpSp>
            <p:nvGrpSpPr>
              <p:cNvPr id="47206" name="Группа 47205"/>
              <p:cNvGrpSpPr/>
              <p:nvPr/>
            </p:nvGrpSpPr>
            <p:grpSpPr>
              <a:xfrm>
                <a:off x="384" y="389"/>
                <a:ext cx="1915" cy="1116"/>
                <a:chOff x="464" y="613"/>
                <a:chExt cx="1739" cy="1116"/>
              </a:xfrm>
            </p:grpSpPr>
            <p:sp>
              <p:nvSpPr>
                <p:cNvPr id="47207" name="Полилиния 47206"/>
                <p:cNvSpPr/>
                <p:nvPr/>
              </p:nvSpPr>
              <p:spPr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208" name="Полилиния 47207" descr="Дуб"/>
                <p:cNvSpPr/>
                <p:nvPr/>
              </p:nvSpPr>
              <p:spPr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rotWithShape="1">
                  <a:blip r:embed="rId3"/>
                </a:blip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209" name="Полилиния 47208"/>
                <p:cNvSpPr/>
                <p:nvPr/>
              </p:nvSpPr>
              <p:spPr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47210" name="Полилиния 47209"/>
                <p:cNvSpPr/>
                <p:nvPr/>
              </p:nvSpPr>
              <p:spPr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sp>
          <p:nvSpPr>
            <p:cNvPr id="47211" name="Текстовое поле 47210"/>
            <p:cNvSpPr txBox="1"/>
            <p:nvPr/>
          </p:nvSpPr>
          <p:spPr>
            <a:xfrm>
              <a:off x="2064" y="3475"/>
              <a:ext cx="7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sz="3600" b="1" i="1">
                  <a:latin typeface="Times New Roman" panose="02020603050405020304" pitchFamily="18" charset="0"/>
                </a:rPr>
                <a:t>36 - 4</a:t>
              </a:r>
              <a:endParaRPr sz="36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7213" name="Управляющая кнопка: настраиваемая 47212"/>
          <p:cNvSpPr/>
          <p:nvPr/>
        </p:nvSpPr>
        <p:spPr>
          <a:xfrm>
            <a:off x="7451725" y="260350"/>
            <a:ext cx="1512888" cy="3587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b="1"/>
              <a:t>Помощь(4)</a:t>
            </a:r>
            <a:endParaRPr b="1"/>
          </a:p>
        </p:txBody>
      </p:sp>
      <p:sp>
        <p:nvSpPr>
          <p:cNvPr id="47214" name="Прямоугольник 47213"/>
          <p:cNvSpPr/>
          <p:nvPr/>
        </p:nvSpPr>
        <p:spPr>
          <a:xfrm>
            <a:off x="5508625" y="5516563"/>
            <a:ext cx="7921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ru-RU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13"/>
                  </p:tgtEl>
                </p:cond>
              </p:nextCondLst>
            </p:seq>
          </p:childTnLst>
        </p:cTn>
      </p:par>
    </p:tnLst>
    <p:bldLst>
      <p:bldP spid="47157" grpId="0" animBg="1"/>
      <p:bldP spid="47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Замещающий текст 49154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ln/>
        </p:spPr>
        <p:txBody>
          <a:bodyPr/>
          <a:p>
            <a:pPr algn="ctr">
              <a:buNone/>
            </a:pPr>
            <a:r>
              <a:rPr sz="2400"/>
              <a:t>Рисунки: яблоки, капуста, мешок с картошкой, кораблик, посуда, мотоциклист и бидон</a:t>
            </a:r>
            <a:r>
              <a:rPr lang="en-US" altLang="x-none" sz="2400"/>
              <a:t> – </a:t>
            </a:r>
            <a:r>
              <a:rPr sz="2400"/>
              <a:t>Савченко Е.М.</a:t>
            </a:r>
            <a:endParaRPr sz="2400"/>
          </a:p>
          <a:p>
            <a:pPr algn="ctr">
              <a:buNone/>
            </a:pPr>
            <a:r>
              <a:rPr sz="2400">
                <a:hlinkClick r:id="rId1"/>
              </a:rPr>
              <a:t>http://www.it-n.ru/profil.aspx?cat_no=692&amp;d_no=9658</a:t>
            </a:r>
            <a:endParaRPr sz="2400"/>
          </a:p>
          <a:p>
            <a:pPr algn="ctr">
              <a:buNone/>
            </a:pPr>
            <a:r>
              <a:rPr sz="2400"/>
              <a:t> </a:t>
            </a:r>
            <a:endParaRPr sz="2400"/>
          </a:p>
          <a:p>
            <a:pPr algn="ctr">
              <a:buNone/>
            </a:pPr>
            <a:endParaRPr sz="2400"/>
          </a:p>
          <a:p>
            <a:pPr algn="ctr">
              <a:buNone/>
            </a:pPr>
            <a:r>
              <a:rPr sz="2400" err="1"/>
              <a:t>Винни-Пух</a:t>
            </a:r>
            <a:r>
              <a:rPr sz="2400"/>
              <a:t> и Буратино: </a:t>
            </a:r>
            <a:endParaRPr sz="2400"/>
          </a:p>
          <a:p>
            <a:pPr algn="ctr">
              <a:spcBef>
                <a:spcPct val="0"/>
              </a:spcBef>
              <a:buNone/>
            </a:pPr>
            <a:r>
              <a:rPr sz="2400"/>
              <a:t>Ресурсы интернет </a:t>
            </a:r>
            <a:r>
              <a:rPr sz="2400" err="1">
                <a:latin typeface="Times New Roman" panose="02020603050405020304" pitchFamily="18" charset="0"/>
                <a:hlinkClick r:id="rId2"/>
              </a:rPr>
              <a:t>http</a:t>
            </a:r>
            <a:r>
              <a:rPr sz="2400">
                <a:latin typeface="Times New Roman" panose="02020603050405020304" pitchFamily="18" charset="0"/>
                <a:hlinkClick r:id="rId2"/>
              </a:rPr>
              <a:t>://</a:t>
            </a:r>
            <a:r>
              <a:rPr sz="2400" err="1">
                <a:latin typeface="Times New Roman" panose="02020603050405020304" pitchFamily="18" charset="0"/>
                <a:hlinkClick r:id="rId2"/>
              </a:rPr>
              <a:t>images.yandex.ru</a:t>
            </a:r>
            <a:r>
              <a:rPr sz="2400">
                <a:latin typeface="Times New Roman" panose="02020603050405020304" pitchFamily="18" charset="0"/>
                <a:hlinkClick r:id="rId2"/>
              </a:rPr>
              <a:t>/</a:t>
            </a:r>
            <a:r>
              <a:rPr sz="2400">
                <a:latin typeface="Times New Roman" panose="02020603050405020304" pitchFamily="18" charset="0"/>
              </a:rPr>
              <a:t> (по поиску)</a:t>
            </a:r>
            <a:endParaRPr lang="en-US" altLang="x-none" sz="2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x-none" sz="2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x-none" sz="240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sz="2400"/>
              <a:t>Тексты задач взяты из учебника:</a:t>
            </a:r>
            <a:endParaRPr sz="2400"/>
          </a:p>
          <a:p>
            <a:pPr>
              <a:buNone/>
            </a:pPr>
            <a:r>
              <a:rPr sz="2400" err="1"/>
              <a:t>Виленкин</a:t>
            </a:r>
            <a:r>
              <a:rPr sz="2400"/>
              <a:t> Н.Я  «Математика – 5», 2006 год издания</a:t>
            </a:r>
            <a:endParaRPr sz="2400"/>
          </a:p>
          <a:p>
            <a:pPr algn="ctr"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Изображение 10241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Скругленная прямоугольная выноска 10242"/>
          <p:cNvSpPr/>
          <p:nvPr/>
        </p:nvSpPr>
        <p:spPr>
          <a:xfrm>
            <a:off x="250825" y="188913"/>
            <a:ext cx="5400675" cy="1079500"/>
          </a:xfrm>
          <a:prstGeom prst="wedgeRoundRectCallout">
            <a:avLst>
              <a:gd name="adj1" fmla="val -38417"/>
              <a:gd name="adj2" fmla="val 26161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Повторим законы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сложения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 и 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умножения</a:t>
            </a:r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.</a:t>
            </a:r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10244" name="Изображение 10243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Скругленная прямоугольная выноска 10244"/>
          <p:cNvSpPr/>
          <p:nvPr/>
        </p:nvSpPr>
        <p:spPr>
          <a:xfrm>
            <a:off x="2195513" y="1412875"/>
            <a:ext cx="6589712" cy="647700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Распределительный закон</a:t>
            </a:r>
            <a:r>
              <a:rPr sz="24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10253" name="Группа 10252"/>
          <p:cNvGrpSpPr/>
          <p:nvPr/>
        </p:nvGrpSpPr>
        <p:grpSpPr>
          <a:xfrm>
            <a:off x="1763713" y="2565400"/>
            <a:ext cx="6121400" cy="792163"/>
            <a:chOff x="793" y="1525"/>
            <a:chExt cx="3856" cy="499"/>
          </a:xfrm>
        </p:grpSpPr>
        <p:sp>
          <p:nvSpPr>
            <p:cNvPr id="10249" name="Прямоугольник 10248"/>
            <p:cNvSpPr/>
            <p:nvPr/>
          </p:nvSpPr>
          <p:spPr>
            <a:xfrm>
              <a:off x="793" y="1525"/>
              <a:ext cx="3856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(a + b)   с = ас + bс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51" name="Овал 10250"/>
            <p:cNvSpPr/>
            <p:nvPr/>
          </p:nvSpPr>
          <p:spPr>
            <a:xfrm>
              <a:off x="2245" y="1706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10254" name="Группа 10253"/>
          <p:cNvGrpSpPr/>
          <p:nvPr/>
        </p:nvGrpSpPr>
        <p:grpSpPr>
          <a:xfrm>
            <a:off x="1763713" y="3644900"/>
            <a:ext cx="6121400" cy="792163"/>
            <a:chOff x="793" y="1525"/>
            <a:chExt cx="3856" cy="499"/>
          </a:xfrm>
        </p:grpSpPr>
        <p:sp>
          <p:nvSpPr>
            <p:cNvPr id="10255" name="Прямоугольник 10254"/>
            <p:cNvSpPr/>
            <p:nvPr/>
          </p:nvSpPr>
          <p:spPr>
            <a:xfrm>
              <a:off x="793" y="1525"/>
              <a:ext cx="3856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200" b="1" i="1">
                  <a:ln w="19050" cap="flat" cmpd="sng">
                    <a:solidFill>
                      <a:srgbClr val="FFCC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(a - b)   с = ас - bс</a:t>
              </a:r>
              <a:endParaRPr lang="ru-RU" altLang="en-US" sz="3200" b="1" i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56" name="Овал 10255"/>
            <p:cNvSpPr/>
            <p:nvPr/>
          </p:nvSpPr>
          <p:spPr>
            <a:xfrm>
              <a:off x="2245" y="1706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Изображение 12291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Скругленная прямоугольная выноска 12292"/>
          <p:cNvSpPr/>
          <p:nvPr/>
        </p:nvSpPr>
        <p:spPr>
          <a:xfrm>
            <a:off x="250825" y="188913"/>
            <a:ext cx="5400675" cy="1079500"/>
          </a:xfrm>
          <a:prstGeom prst="wedgeRoundRectCallout">
            <a:avLst>
              <a:gd name="adj1" fmla="val -41505"/>
              <a:gd name="adj2" fmla="val 267204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Укажи, какой способ решения проще:</a:t>
            </a:r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2299" name="Текстовое поле 12298"/>
          <p:cNvSpPr txBox="1"/>
          <p:nvPr/>
        </p:nvSpPr>
        <p:spPr>
          <a:xfrm>
            <a:off x="7092950" y="2781300"/>
            <a:ext cx="9001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или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2300" name="Текстовое поле 12299"/>
          <p:cNvSpPr txBox="1"/>
          <p:nvPr/>
        </p:nvSpPr>
        <p:spPr>
          <a:xfrm>
            <a:off x="2484438" y="5013325"/>
            <a:ext cx="9001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или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12303" name="Группа 12302"/>
          <p:cNvGrpSpPr/>
          <p:nvPr/>
        </p:nvGrpSpPr>
        <p:grpSpPr>
          <a:xfrm>
            <a:off x="2051050" y="3141663"/>
            <a:ext cx="5041900" cy="647700"/>
            <a:chOff x="1292" y="1979"/>
            <a:chExt cx="3176" cy="408"/>
          </a:xfrm>
        </p:grpSpPr>
        <p:sp>
          <p:nvSpPr>
            <p:cNvPr id="12295" name="Прямоугольник 12294"/>
            <p:cNvSpPr/>
            <p:nvPr/>
          </p:nvSpPr>
          <p:spPr>
            <a:xfrm>
              <a:off x="1292" y="1979"/>
              <a:ext cx="3176" cy="408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2301" name="Объект 12300"/>
            <p:cNvGraphicFramePr/>
            <p:nvPr/>
          </p:nvGraphicFramePr>
          <p:xfrm>
            <a:off x="1292" y="1986"/>
            <a:ext cx="313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2" imgW="1752600" imgH="215900" progId="Equation.3">
                    <p:embed/>
                  </p:oleObj>
                </mc:Choice>
                <mc:Fallback>
                  <p:oleObj name="" r:id="rId2" imgW="1752600" imgH="215900" progId="Equation.3">
                    <p:embed/>
                    <p:pic>
                      <p:nvPicPr>
                        <p:cNvPr id="0" name="Изображение 30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92" y="1986"/>
                          <a:ext cx="3130" cy="3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6" name="Группа 12305"/>
          <p:cNvGrpSpPr/>
          <p:nvPr/>
        </p:nvGrpSpPr>
        <p:grpSpPr>
          <a:xfrm>
            <a:off x="3419475" y="5300663"/>
            <a:ext cx="5041900" cy="647700"/>
            <a:chOff x="2154" y="3339"/>
            <a:chExt cx="3176" cy="408"/>
          </a:xfrm>
        </p:grpSpPr>
        <p:sp>
          <p:nvSpPr>
            <p:cNvPr id="12298" name="Прямоугольник 12297"/>
            <p:cNvSpPr/>
            <p:nvPr/>
          </p:nvSpPr>
          <p:spPr>
            <a:xfrm>
              <a:off x="2154" y="3339"/>
              <a:ext cx="317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2304" name="Объект 12303"/>
            <p:cNvGraphicFramePr/>
            <p:nvPr/>
          </p:nvGraphicFramePr>
          <p:xfrm>
            <a:off x="2290" y="3339"/>
            <a:ext cx="2948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612900" imgH="215900" progId="Equation.3">
                    <p:embed/>
                  </p:oleObj>
                </mc:Choice>
                <mc:Fallback>
                  <p:oleObj name="" r:id="rId4" imgW="1612900" imgH="215900" progId="Equation.3">
                    <p:embed/>
                    <p:pic>
                      <p:nvPicPr>
                        <p:cNvPr id="0" name="Изображение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90" y="3339"/>
                          <a:ext cx="2948" cy="4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9" name="Группа 12308"/>
          <p:cNvGrpSpPr/>
          <p:nvPr/>
        </p:nvGrpSpPr>
        <p:grpSpPr>
          <a:xfrm>
            <a:off x="2051050" y="2349500"/>
            <a:ext cx="5041900" cy="655638"/>
            <a:chOff x="1292" y="1480"/>
            <a:chExt cx="3176" cy="413"/>
          </a:xfrm>
        </p:grpSpPr>
        <p:sp>
          <p:nvSpPr>
            <p:cNvPr id="12294" name="Прямоугольник 12293"/>
            <p:cNvSpPr/>
            <p:nvPr/>
          </p:nvSpPr>
          <p:spPr>
            <a:xfrm>
              <a:off x="1292" y="1480"/>
              <a:ext cx="3176" cy="408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2307" name="Объект 12306"/>
            <p:cNvGraphicFramePr/>
            <p:nvPr/>
          </p:nvGraphicFramePr>
          <p:xfrm>
            <a:off x="1689" y="1495"/>
            <a:ext cx="233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6" imgW="1280795" imgH="215900" progId="Equation.3">
                    <p:embed/>
                  </p:oleObj>
                </mc:Choice>
                <mc:Fallback>
                  <p:oleObj name="" r:id="rId6" imgW="1280795" imgH="215900" progId="Equation.3">
                    <p:embed/>
                    <p:pic>
                      <p:nvPicPr>
                        <p:cNvPr id="0" name="Изображение 30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89" y="1495"/>
                          <a:ext cx="2335" cy="3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12" name="Группа 12311"/>
          <p:cNvGrpSpPr/>
          <p:nvPr/>
        </p:nvGrpSpPr>
        <p:grpSpPr>
          <a:xfrm>
            <a:off x="3419475" y="4503738"/>
            <a:ext cx="5041900" cy="657225"/>
            <a:chOff x="2154" y="2837"/>
            <a:chExt cx="3176" cy="414"/>
          </a:xfrm>
        </p:grpSpPr>
        <p:sp>
          <p:nvSpPr>
            <p:cNvPr id="12296" name="Прямоугольник 12295"/>
            <p:cNvSpPr/>
            <p:nvPr/>
          </p:nvSpPr>
          <p:spPr>
            <a:xfrm>
              <a:off x="2154" y="2840"/>
              <a:ext cx="317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2310" name="Объект 12309"/>
            <p:cNvGraphicFramePr/>
            <p:nvPr/>
          </p:nvGraphicFramePr>
          <p:xfrm>
            <a:off x="2517" y="2837"/>
            <a:ext cx="235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8" imgW="1243965" imgH="215900" progId="Equation.3">
                    <p:embed/>
                  </p:oleObj>
                </mc:Choice>
                <mc:Fallback>
                  <p:oleObj name="" r:id="rId8" imgW="1243965" imgH="215900" progId="Equation.3">
                    <p:embed/>
                    <p:pic>
                      <p:nvPicPr>
                        <p:cNvPr id="0" name="Изображение 307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17" y="2837"/>
                          <a:ext cx="2359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6"/>
                  </p:tgtEl>
                </p:cond>
              </p:nextCondLst>
            </p:seq>
          </p:childTnLst>
        </p:cTn>
      </p:par>
    </p:tnLst>
    <p:bldLst>
      <p:bldP spid="12293" grpId="0" animBg="1"/>
      <p:bldP spid="12299" grpId="0"/>
      <p:bldP spid="12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Изображение 13315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Скругленная прямоугольная выноска 13316"/>
          <p:cNvSpPr/>
          <p:nvPr/>
        </p:nvSpPr>
        <p:spPr>
          <a:xfrm>
            <a:off x="179388" y="260350"/>
            <a:ext cx="6553200" cy="647700"/>
          </a:xfrm>
          <a:prstGeom prst="wedgeRoundRectCallout">
            <a:avLst>
              <a:gd name="adj1" fmla="val 66981"/>
              <a:gd name="adj2" fmla="val 512745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Вычисли удобным способом</a:t>
            </a:r>
            <a:r>
              <a:rPr sz="24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3318" name="Управляющая кнопка: настраиваемая 13317">
            <a:hlinkClick r:id="rId2" action="ppaction://hlinksldjump"/>
          </p:cNvPr>
          <p:cNvSpPr/>
          <p:nvPr/>
        </p:nvSpPr>
        <p:spPr>
          <a:xfrm>
            <a:off x="6588125" y="260350"/>
            <a:ext cx="2376488" cy="3587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b="1"/>
              <a:t>Варианты решения</a:t>
            </a:r>
            <a:endParaRPr b="1"/>
          </a:p>
        </p:txBody>
      </p:sp>
      <p:grpSp>
        <p:nvGrpSpPr>
          <p:cNvPr id="13324" name="Группа 13323"/>
          <p:cNvGrpSpPr/>
          <p:nvPr/>
        </p:nvGrpSpPr>
        <p:grpSpPr>
          <a:xfrm>
            <a:off x="971550" y="1557338"/>
            <a:ext cx="2016125" cy="647700"/>
            <a:chOff x="612" y="1117"/>
            <a:chExt cx="1270" cy="408"/>
          </a:xfrm>
        </p:grpSpPr>
        <p:sp>
          <p:nvSpPr>
            <p:cNvPr id="13320" name="Прямоугольник 13319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22" name="Объект 13321"/>
            <p:cNvGraphicFramePr/>
            <p:nvPr/>
          </p:nvGraphicFramePr>
          <p:xfrm>
            <a:off x="657" y="1117"/>
            <a:ext cx="117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558800" imgH="177800" progId="Equation.3">
                    <p:embed/>
                  </p:oleObj>
                </mc:Choice>
                <mc:Fallback>
                  <p:oleObj name="" r:id="rId3" imgW="558800" imgH="177800" progId="Equation.3">
                    <p:embed/>
                    <p:pic>
                      <p:nvPicPr>
                        <p:cNvPr id="0" name="Изображение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7" y="1117"/>
                          <a:ext cx="1179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5" name="Группа 13324"/>
          <p:cNvGrpSpPr/>
          <p:nvPr/>
        </p:nvGrpSpPr>
        <p:grpSpPr>
          <a:xfrm>
            <a:off x="971550" y="2565400"/>
            <a:ext cx="2016125" cy="647700"/>
            <a:chOff x="612" y="1117"/>
            <a:chExt cx="1270" cy="408"/>
          </a:xfrm>
        </p:grpSpPr>
        <p:sp>
          <p:nvSpPr>
            <p:cNvPr id="13326" name="Прямоугольник 13325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27" name="Объект 13326"/>
            <p:cNvGraphicFramePr/>
            <p:nvPr/>
          </p:nvGraphicFramePr>
          <p:xfrm>
            <a:off x="711" y="1117"/>
            <a:ext cx="107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5" imgW="507365" imgH="177800" progId="Equation.3">
                    <p:embed/>
                  </p:oleObj>
                </mc:Choice>
                <mc:Fallback>
                  <p:oleObj name="" r:id="rId5" imgW="507365" imgH="177800" progId="Equation.3">
                    <p:embed/>
                    <p:pic>
                      <p:nvPicPr>
                        <p:cNvPr id="0" name="Изображение 308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1" y="1117"/>
                          <a:ext cx="1071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8" name="Группа 13327"/>
          <p:cNvGrpSpPr/>
          <p:nvPr/>
        </p:nvGrpSpPr>
        <p:grpSpPr>
          <a:xfrm>
            <a:off x="971550" y="3500438"/>
            <a:ext cx="2016125" cy="647700"/>
            <a:chOff x="612" y="1117"/>
            <a:chExt cx="1270" cy="408"/>
          </a:xfrm>
        </p:grpSpPr>
        <p:sp>
          <p:nvSpPr>
            <p:cNvPr id="13329" name="Прямоугольник 13328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30" name="Объект 13329"/>
            <p:cNvGraphicFramePr/>
            <p:nvPr/>
          </p:nvGraphicFramePr>
          <p:xfrm>
            <a:off x="764" y="1117"/>
            <a:ext cx="96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7" imgW="456565" imgH="177800" progId="Equation.3">
                    <p:embed/>
                  </p:oleObj>
                </mc:Choice>
                <mc:Fallback>
                  <p:oleObj name="" r:id="rId7" imgW="456565" imgH="177800" progId="Equation.3">
                    <p:embed/>
                    <p:pic>
                      <p:nvPicPr>
                        <p:cNvPr id="0" name="Изображение 308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64" y="1117"/>
                          <a:ext cx="96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1" name="Группа 13330"/>
          <p:cNvGrpSpPr/>
          <p:nvPr/>
        </p:nvGrpSpPr>
        <p:grpSpPr>
          <a:xfrm>
            <a:off x="971550" y="4437063"/>
            <a:ext cx="2016125" cy="647700"/>
            <a:chOff x="612" y="1117"/>
            <a:chExt cx="1270" cy="408"/>
          </a:xfrm>
        </p:grpSpPr>
        <p:sp>
          <p:nvSpPr>
            <p:cNvPr id="13332" name="Прямоугольник 13331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33" name="Объект 13332"/>
            <p:cNvGraphicFramePr/>
            <p:nvPr/>
          </p:nvGraphicFramePr>
          <p:xfrm>
            <a:off x="764" y="1117"/>
            <a:ext cx="96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9" imgW="456565" imgH="177800" progId="Equation.3">
                    <p:embed/>
                  </p:oleObj>
                </mc:Choice>
                <mc:Fallback>
                  <p:oleObj name="" r:id="rId9" imgW="456565" imgH="177800" progId="Equation.3">
                    <p:embed/>
                    <p:pic>
                      <p:nvPicPr>
                        <p:cNvPr id="0" name="Изображение 308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4" y="1117"/>
                          <a:ext cx="96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4" name="Группа 13333"/>
          <p:cNvGrpSpPr/>
          <p:nvPr/>
        </p:nvGrpSpPr>
        <p:grpSpPr>
          <a:xfrm>
            <a:off x="971550" y="5373688"/>
            <a:ext cx="2016125" cy="647700"/>
            <a:chOff x="612" y="1117"/>
            <a:chExt cx="1270" cy="408"/>
          </a:xfrm>
        </p:grpSpPr>
        <p:sp>
          <p:nvSpPr>
            <p:cNvPr id="13335" name="Прямоугольник 13334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36" name="Объект 13335"/>
            <p:cNvGraphicFramePr/>
            <p:nvPr/>
          </p:nvGraphicFramePr>
          <p:xfrm>
            <a:off x="644" y="1117"/>
            <a:ext cx="1206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11" imgW="570230" imgH="177800" progId="Equation.3">
                    <p:embed/>
                  </p:oleObj>
                </mc:Choice>
                <mc:Fallback>
                  <p:oleObj name="" r:id="rId11" imgW="570230" imgH="177800" progId="Equation.3">
                    <p:embed/>
                    <p:pic>
                      <p:nvPicPr>
                        <p:cNvPr id="0" name="Изображение 308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4" y="1117"/>
                          <a:ext cx="1206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7" name="24-конечная звезда 13336"/>
          <p:cNvSpPr/>
          <p:nvPr/>
        </p:nvSpPr>
        <p:spPr>
          <a:xfrm>
            <a:off x="2843213" y="1268413"/>
            <a:ext cx="2449512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1588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8" name="24-конечная звезда 13337"/>
          <p:cNvSpPr/>
          <p:nvPr/>
        </p:nvSpPr>
        <p:spPr>
          <a:xfrm>
            <a:off x="2843213" y="2276475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605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9" name="24-конечная звезда 13338"/>
          <p:cNvSpPr/>
          <p:nvPr/>
        </p:nvSpPr>
        <p:spPr>
          <a:xfrm>
            <a:off x="2843213" y="3213100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256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0" name="24-конечная звезда 13339"/>
          <p:cNvSpPr/>
          <p:nvPr/>
        </p:nvSpPr>
        <p:spPr>
          <a:xfrm>
            <a:off x="2771775" y="4076700"/>
            <a:ext cx="2449513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354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1" name="24-конечная звезда 13340"/>
          <p:cNvSpPr/>
          <p:nvPr/>
        </p:nvSpPr>
        <p:spPr>
          <a:xfrm>
            <a:off x="2843213" y="5013325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1313</a:t>
            </a:r>
            <a:endParaRPr sz="4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4"/>
                  </p:tgtEl>
                </p:cond>
              </p:nextCondLst>
            </p:seq>
          </p:childTnLst>
        </p:cTn>
      </p:par>
    </p:tnLst>
    <p:bldLst>
      <p:bldP spid="13317" grpId="0" animBg="1"/>
      <p:bldP spid="13337" grpId="0" animBg="1"/>
      <p:bldP spid="13338" grpId="0" animBg="1"/>
      <p:bldP spid="13339" grpId="0" animBg="1"/>
      <p:bldP spid="13340" grpId="0" animBg="1"/>
      <p:bldP spid="13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Изображение 15361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Скругленная прямоугольная выноска 15362"/>
          <p:cNvSpPr/>
          <p:nvPr/>
        </p:nvSpPr>
        <p:spPr>
          <a:xfrm>
            <a:off x="179388" y="260350"/>
            <a:ext cx="6553200" cy="647700"/>
          </a:xfrm>
          <a:prstGeom prst="wedgeRoundRectCallout">
            <a:avLst>
              <a:gd name="adj1" fmla="val 66981"/>
              <a:gd name="adj2" fmla="val 512745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Вычисли удобным способом</a:t>
            </a:r>
            <a:r>
              <a:rPr sz="24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4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15365" name="Группа 15364"/>
          <p:cNvGrpSpPr/>
          <p:nvPr/>
        </p:nvGrpSpPr>
        <p:grpSpPr>
          <a:xfrm>
            <a:off x="971550" y="1557338"/>
            <a:ext cx="2016125" cy="647700"/>
            <a:chOff x="612" y="1117"/>
            <a:chExt cx="1270" cy="408"/>
          </a:xfrm>
        </p:grpSpPr>
        <p:sp>
          <p:nvSpPr>
            <p:cNvPr id="15366" name="Прямоугольник 15365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67" name="Объект 15366"/>
            <p:cNvGraphicFramePr/>
            <p:nvPr/>
          </p:nvGraphicFramePr>
          <p:xfrm>
            <a:off x="657" y="1117"/>
            <a:ext cx="117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2" imgW="558800" imgH="177800" progId="Equation.3">
                    <p:embed/>
                  </p:oleObj>
                </mc:Choice>
                <mc:Fallback>
                  <p:oleObj name="" r:id="rId2" imgW="558800" imgH="177800" progId="Equation.3">
                    <p:embed/>
                    <p:pic>
                      <p:nvPicPr>
                        <p:cNvPr id="0" name="Изображение 308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57" y="1117"/>
                          <a:ext cx="1179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8" name="Группа 15367"/>
          <p:cNvGrpSpPr/>
          <p:nvPr/>
        </p:nvGrpSpPr>
        <p:grpSpPr>
          <a:xfrm>
            <a:off x="971550" y="2565400"/>
            <a:ext cx="2016125" cy="647700"/>
            <a:chOff x="612" y="1117"/>
            <a:chExt cx="1270" cy="408"/>
          </a:xfrm>
        </p:grpSpPr>
        <p:sp>
          <p:nvSpPr>
            <p:cNvPr id="15369" name="Прямоугольник 15368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70" name="Объект 15369"/>
            <p:cNvGraphicFramePr/>
            <p:nvPr/>
          </p:nvGraphicFramePr>
          <p:xfrm>
            <a:off x="711" y="1117"/>
            <a:ext cx="107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4" imgW="507365" imgH="177800" progId="Equation.3">
                    <p:embed/>
                  </p:oleObj>
                </mc:Choice>
                <mc:Fallback>
                  <p:oleObj name="" r:id="rId4" imgW="507365" imgH="177800" progId="Equation.3">
                    <p:embed/>
                    <p:pic>
                      <p:nvPicPr>
                        <p:cNvPr id="0" name="Изображение 308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1" y="1117"/>
                          <a:ext cx="1071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1" name="Группа 15370"/>
          <p:cNvGrpSpPr/>
          <p:nvPr/>
        </p:nvGrpSpPr>
        <p:grpSpPr>
          <a:xfrm>
            <a:off x="971550" y="3500438"/>
            <a:ext cx="2016125" cy="647700"/>
            <a:chOff x="612" y="1117"/>
            <a:chExt cx="1270" cy="408"/>
          </a:xfrm>
        </p:grpSpPr>
        <p:sp>
          <p:nvSpPr>
            <p:cNvPr id="15372" name="Прямоугольник 15371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73" name="Объект 15372"/>
            <p:cNvGraphicFramePr/>
            <p:nvPr/>
          </p:nvGraphicFramePr>
          <p:xfrm>
            <a:off x="764" y="1117"/>
            <a:ext cx="96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6" imgW="456565" imgH="177800" progId="Equation.3">
                    <p:embed/>
                  </p:oleObj>
                </mc:Choice>
                <mc:Fallback>
                  <p:oleObj name="" r:id="rId6" imgW="456565" imgH="177800" progId="Equation.3">
                    <p:embed/>
                    <p:pic>
                      <p:nvPicPr>
                        <p:cNvPr id="0" name="Изображение 308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4" y="1117"/>
                          <a:ext cx="96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4" name="Группа 15373"/>
          <p:cNvGrpSpPr/>
          <p:nvPr/>
        </p:nvGrpSpPr>
        <p:grpSpPr>
          <a:xfrm>
            <a:off x="971550" y="4437063"/>
            <a:ext cx="2016125" cy="647700"/>
            <a:chOff x="612" y="1117"/>
            <a:chExt cx="1270" cy="408"/>
          </a:xfrm>
        </p:grpSpPr>
        <p:sp>
          <p:nvSpPr>
            <p:cNvPr id="15375" name="Прямоугольник 15374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76" name="Объект 15375"/>
            <p:cNvGraphicFramePr/>
            <p:nvPr/>
          </p:nvGraphicFramePr>
          <p:xfrm>
            <a:off x="764" y="1117"/>
            <a:ext cx="96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8" imgW="456565" imgH="177800" progId="Equation.3">
                    <p:embed/>
                  </p:oleObj>
                </mc:Choice>
                <mc:Fallback>
                  <p:oleObj name="" r:id="rId8" imgW="456565" imgH="177800" progId="Equation.3">
                    <p:embed/>
                    <p:pic>
                      <p:nvPicPr>
                        <p:cNvPr id="0" name="Изображение 308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4" y="1117"/>
                          <a:ext cx="96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7" name="Группа 15376"/>
          <p:cNvGrpSpPr/>
          <p:nvPr/>
        </p:nvGrpSpPr>
        <p:grpSpPr>
          <a:xfrm>
            <a:off x="971550" y="5373688"/>
            <a:ext cx="2016125" cy="647700"/>
            <a:chOff x="612" y="1117"/>
            <a:chExt cx="1270" cy="408"/>
          </a:xfrm>
        </p:grpSpPr>
        <p:sp>
          <p:nvSpPr>
            <p:cNvPr id="15378" name="Прямоугольник 15377"/>
            <p:cNvSpPr/>
            <p:nvPr/>
          </p:nvSpPr>
          <p:spPr>
            <a:xfrm>
              <a:off x="612" y="1117"/>
              <a:ext cx="1270" cy="4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79" name="Объект 15378"/>
            <p:cNvGraphicFramePr/>
            <p:nvPr/>
          </p:nvGraphicFramePr>
          <p:xfrm>
            <a:off x="644" y="1117"/>
            <a:ext cx="1206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10" imgW="570230" imgH="177800" progId="Equation.3">
                    <p:embed/>
                  </p:oleObj>
                </mc:Choice>
                <mc:Fallback>
                  <p:oleObj name="" r:id="rId10" imgW="570230" imgH="177800" progId="Equation.3">
                    <p:embed/>
                    <p:pic>
                      <p:nvPicPr>
                        <p:cNvPr id="0" name="Изображение 309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4" y="1117"/>
                          <a:ext cx="1206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83" name="Группа 15382"/>
          <p:cNvGrpSpPr/>
          <p:nvPr/>
        </p:nvGrpSpPr>
        <p:grpSpPr>
          <a:xfrm>
            <a:off x="3203575" y="1557338"/>
            <a:ext cx="4105275" cy="657225"/>
            <a:chOff x="2018" y="981"/>
            <a:chExt cx="2586" cy="414"/>
          </a:xfrm>
        </p:grpSpPr>
        <p:sp>
          <p:nvSpPr>
            <p:cNvPr id="15381" name="Прямоугольник 15380"/>
            <p:cNvSpPr/>
            <p:nvPr/>
          </p:nvSpPr>
          <p:spPr>
            <a:xfrm>
              <a:off x="2018" y="981"/>
              <a:ext cx="258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82" name="Объект 15381"/>
            <p:cNvGraphicFramePr/>
            <p:nvPr/>
          </p:nvGraphicFramePr>
          <p:xfrm>
            <a:off x="2109" y="981"/>
            <a:ext cx="183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12" imgW="963930" imgH="215900" progId="Equation.3">
                    <p:embed/>
                  </p:oleObj>
                </mc:Choice>
                <mc:Fallback>
                  <p:oleObj name="" r:id="rId12" imgW="963930" imgH="215900" progId="Equation.3">
                    <p:embed/>
                    <p:pic>
                      <p:nvPicPr>
                        <p:cNvPr id="0" name="Изображение 308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109" y="981"/>
                          <a:ext cx="1830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87" name="Группа 15386"/>
          <p:cNvGrpSpPr/>
          <p:nvPr/>
        </p:nvGrpSpPr>
        <p:grpSpPr>
          <a:xfrm>
            <a:off x="3203575" y="2565400"/>
            <a:ext cx="4105275" cy="657225"/>
            <a:chOff x="2018" y="1616"/>
            <a:chExt cx="2586" cy="414"/>
          </a:xfrm>
        </p:grpSpPr>
        <p:sp>
          <p:nvSpPr>
            <p:cNvPr id="15385" name="Прямоугольник 15384"/>
            <p:cNvSpPr/>
            <p:nvPr/>
          </p:nvSpPr>
          <p:spPr>
            <a:xfrm>
              <a:off x="2018" y="1616"/>
              <a:ext cx="258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86" name="Объект 15385"/>
            <p:cNvGraphicFramePr/>
            <p:nvPr/>
          </p:nvGraphicFramePr>
          <p:xfrm>
            <a:off x="2109" y="1616"/>
            <a:ext cx="2312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4" imgW="1217930" imgH="215900" progId="Equation.3">
                    <p:embed/>
                  </p:oleObj>
                </mc:Choice>
                <mc:Fallback>
                  <p:oleObj name="" r:id="rId14" imgW="1217930" imgH="215900" progId="Equation.3">
                    <p:embed/>
                    <p:pic>
                      <p:nvPicPr>
                        <p:cNvPr id="0" name="Изображение 309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9" y="1616"/>
                          <a:ext cx="2312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88" name="Группа 15387"/>
          <p:cNvGrpSpPr/>
          <p:nvPr/>
        </p:nvGrpSpPr>
        <p:grpSpPr>
          <a:xfrm>
            <a:off x="3203575" y="3429000"/>
            <a:ext cx="4105275" cy="657225"/>
            <a:chOff x="2018" y="1616"/>
            <a:chExt cx="2586" cy="414"/>
          </a:xfrm>
        </p:grpSpPr>
        <p:sp>
          <p:nvSpPr>
            <p:cNvPr id="15389" name="Прямоугольник 15388"/>
            <p:cNvSpPr/>
            <p:nvPr/>
          </p:nvSpPr>
          <p:spPr>
            <a:xfrm>
              <a:off x="2018" y="1616"/>
              <a:ext cx="258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90" name="Объект 15389"/>
            <p:cNvGraphicFramePr/>
            <p:nvPr/>
          </p:nvGraphicFramePr>
          <p:xfrm>
            <a:off x="2422" y="1616"/>
            <a:ext cx="1686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16" imgW="887730" imgH="215900" progId="Equation.3">
                    <p:embed/>
                  </p:oleObj>
                </mc:Choice>
                <mc:Fallback>
                  <p:oleObj name="" r:id="rId16" imgW="887730" imgH="215900" progId="Equation.3">
                    <p:embed/>
                    <p:pic>
                      <p:nvPicPr>
                        <p:cNvPr id="0" name="Изображение 309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22" y="1616"/>
                          <a:ext cx="1686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91" name="Группа 15390"/>
          <p:cNvGrpSpPr/>
          <p:nvPr/>
        </p:nvGrpSpPr>
        <p:grpSpPr>
          <a:xfrm>
            <a:off x="3203575" y="4437063"/>
            <a:ext cx="4105275" cy="657225"/>
            <a:chOff x="2018" y="1616"/>
            <a:chExt cx="2586" cy="414"/>
          </a:xfrm>
        </p:grpSpPr>
        <p:sp>
          <p:nvSpPr>
            <p:cNvPr id="15392" name="Прямоугольник 15391"/>
            <p:cNvSpPr/>
            <p:nvPr/>
          </p:nvSpPr>
          <p:spPr>
            <a:xfrm>
              <a:off x="2018" y="1616"/>
              <a:ext cx="258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93" name="Объект 15392"/>
            <p:cNvGraphicFramePr/>
            <p:nvPr/>
          </p:nvGraphicFramePr>
          <p:xfrm>
            <a:off x="2314" y="1616"/>
            <a:ext cx="1902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18" imgW="1002030" imgH="215900" progId="Equation.3">
                    <p:embed/>
                  </p:oleObj>
                </mc:Choice>
                <mc:Fallback>
                  <p:oleObj name="" r:id="rId18" imgW="1002030" imgH="215900" progId="Equation.3">
                    <p:embed/>
                    <p:pic>
                      <p:nvPicPr>
                        <p:cNvPr id="0" name="Изображение 308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314" y="1616"/>
                          <a:ext cx="1902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94" name="Группа 15393"/>
          <p:cNvGrpSpPr/>
          <p:nvPr/>
        </p:nvGrpSpPr>
        <p:grpSpPr>
          <a:xfrm>
            <a:off x="3203575" y="5373688"/>
            <a:ext cx="4105275" cy="657225"/>
            <a:chOff x="2018" y="1616"/>
            <a:chExt cx="2586" cy="414"/>
          </a:xfrm>
        </p:grpSpPr>
        <p:sp>
          <p:nvSpPr>
            <p:cNvPr id="15395" name="Прямоугольник 15394"/>
            <p:cNvSpPr/>
            <p:nvPr/>
          </p:nvSpPr>
          <p:spPr>
            <a:xfrm>
              <a:off x="2018" y="1616"/>
              <a:ext cx="2586" cy="408"/>
            </a:xfrm>
            <a:prstGeom prst="rect">
              <a:avLst/>
            </a:prstGeom>
            <a:solidFill>
              <a:srgbClr val="FFDD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96" name="Объект 15395"/>
            <p:cNvGraphicFramePr/>
            <p:nvPr/>
          </p:nvGraphicFramePr>
          <p:xfrm>
            <a:off x="2326" y="1616"/>
            <a:ext cx="1878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20" imgW="989330" imgH="215900" progId="Equation.3">
                    <p:embed/>
                  </p:oleObj>
                </mc:Choice>
                <mc:Fallback>
                  <p:oleObj name="" r:id="rId20" imgW="989330" imgH="215900" progId="Equation.3">
                    <p:embed/>
                    <p:pic>
                      <p:nvPicPr>
                        <p:cNvPr id="0" name="Изображение 309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326" y="1616"/>
                          <a:ext cx="1878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Скругленная прямоугольная выноска 17415"/>
          <p:cNvSpPr/>
          <p:nvPr/>
        </p:nvSpPr>
        <p:spPr>
          <a:xfrm>
            <a:off x="5902325" y="188913"/>
            <a:ext cx="2846388" cy="719137"/>
          </a:xfrm>
          <a:prstGeom prst="wedgeRoundRectCallout">
            <a:avLst>
              <a:gd name="adj1" fmla="val 32597"/>
              <a:gd name="adj2" fmla="val 41710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 i="1">
                <a:solidFill>
                  <a:srgbClr val="993300"/>
                </a:solidFill>
                <a:latin typeface="Georgia" panose="02040502050405020303" pitchFamily="18" charset="0"/>
              </a:rPr>
              <a:t>Задача.</a:t>
            </a:r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17417" name="Изображение 17416" descr="Винн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4413" y="0"/>
            <a:ext cx="5589587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Изображение 17417" descr="dd36efffaa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644900"/>
            <a:ext cx="201612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Текстовое поле 17418"/>
          <p:cNvSpPr txBox="1"/>
          <p:nvPr/>
        </p:nvSpPr>
        <p:spPr>
          <a:xfrm>
            <a:off x="323850" y="4868863"/>
            <a:ext cx="7008813" cy="1800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Пусть </a:t>
            </a:r>
            <a:r>
              <a:rPr sz="2800" b="1" i="1">
                <a:solidFill>
                  <a:srgbClr val="FF0000"/>
                </a:solidFill>
                <a:latin typeface="Georgia" panose="02040502050405020303" pitchFamily="18" charset="0"/>
              </a:rPr>
              <a:t>х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 рублей – цена 1 кг мёда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для </a:t>
            </a:r>
            <a:r>
              <a:rPr sz="2800" b="1" i="1" err="1">
                <a:solidFill>
                  <a:schemeClr val="accent2"/>
                </a:solidFill>
                <a:latin typeface="Georgia" panose="02040502050405020303" pitchFamily="18" charset="0"/>
              </a:rPr>
              <a:t>Винни-Пуха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, а </a:t>
            </a:r>
            <a:r>
              <a:rPr sz="2800" b="1" i="1">
                <a:solidFill>
                  <a:srgbClr val="FF0000"/>
                </a:solidFill>
                <a:latin typeface="Georgia" panose="02040502050405020303" pitchFamily="18" charset="0"/>
              </a:rPr>
              <a:t>у</a:t>
            </a:r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 рублей – цена 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1 кг сгущёнки для Пятачка. 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r>
              <a:rPr sz="2800" b="1" i="1">
                <a:solidFill>
                  <a:schemeClr val="accent2"/>
                </a:solidFill>
                <a:latin typeface="Georgia" panose="02040502050405020303" pitchFamily="18" charset="0"/>
              </a:rPr>
              <a:t>Что означает выражение</a:t>
            </a:r>
            <a:r>
              <a:rPr lang="en-US" altLang="x-none" sz="2800" b="1" i="1">
                <a:solidFill>
                  <a:schemeClr val="accent2"/>
                </a:solidFill>
                <a:latin typeface="Georgia" panose="02040502050405020303" pitchFamily="18" charset="0"/>
              </a:rPr>
              <a:t>:</a:t>
            </a:r>
            <a:endParaRPr sz="2800" b="1" i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17425" name="Группа 17424"/>
          <p:cNvGrpSpPr/>
          <p:nvPr/>
        </p:nvGrpSpPr>
        <p:grpSpPr>
          <a:xfrm>
            <a:off x="250825" y="765175"/>
            <a:ext cx="2665413" cy="649288"/>
            <a:chOff x="158" y="482"/>
            <a:chExt cx="1679" cy="409"/>
          </a:xfrm>
        </p:grpSpPr>
        <p:sp>
          <p:nvSpPr>
            <p:cNvPr id="17421" name="Прямоугольник 17420"/>
            <p:cNvSpPr/>
            <p:nvPr/>
          </p:nvSpPr>
          <p:spPr>
            <a:xfrm>
              <a:off x="158" y="482"/>
              <a:ext cx="1679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(х + у)   5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22" name="Овал 17421"/>
            <p:cNvSpPr/>
            <p:nvPr/>
          </p:nvSpPr>
          <p:spPr>
            <a:xfrm>
              <a:off x="1429" y="618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17428" name="Группа 17427"/>
          <p:cNvGrpSpPr/>
          <p:nvPr/>
        </p:nvGrpSpPr>
        <p:grpSpPr>
          <a:xfrm>
            <a:off x="323850" y="1700213"/>
            <a:ext cx="2665413" cy="649287"/>
            <a:chOff x="295" y="2296"/>
            <a:chExt cx="1679" cy="409"/>
          </a:xfrm>
        </p:grpSpPr>
        <p:sp>
          <p:nvSpPr>
            <p:cNvPr id="17423" name="Прямоугольник 17422"/>
            <p:cNvSpPr/>
            <p:nvPr/>
          </p:nvSpPr>
          <p:spPr>
            <a:xfrm>
              <a:off x="295" y="2296"/>
              <a:ext cx="1679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(х - у)   5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24" name="Овал 17423"/>
            <p:cNvSpPr/>
            <p:nvPr/>
          </p:nvSpPr>
          <p:spPr>
            <a:xfrm>
              <a:off x="1519" y="2432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17430" name="Группа 17429"/>
          <p:cNvGrpSpPr/>
          <p:nvPr/>
        </p:nvGrpSpPr>
        <p:grpSpPr>
          <a:xfrm>
            <a:off x="323850" y="3716338"/>
            <a:ext cx="2665413" cy="649287"/>
            <a:chOff x="204" y="2341"/>
            <a:chExt cx="1679" cy="409"/>
          </a:xfrm>
        </p:grpSpPr>
        <p:sp>
          <p:nvSpPr>
            <p:cNvPr id="17426" name="Прямоугольник 17425"/>
            <p:cNvSpPr/>
            <p:nvPr/>
          </p:nvSpPr>
          <p:spPr>
            <a:xfrm>
              <a:off x="204" y="2341"/>
              <a:ext cx="1679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ru-RU" altLang="en-US" sz="3600" b="1" i="1">
                  <a:ln w="19050" cap="flat" cmpd="sng">
                    <a:solidFill>
                      <a:srgbClr val="00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8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10   (х - у)</a:t>
              </a:r>
              <a:endPara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27" name="Овал 17426"/>
            <p:cNvSpPr/>
            <p:nvPr/>
          </p:nvSpPr>
          <p:spPr>
            <a:xfrm>
              <a:off x="748" y="2478"/>
              <a:ext cx="90" cy="91"/>
            </a:xfrm>
            <a:prstGeom prst="ellipse">
              <a:avLst/>
            </a:prstGeom>
            <a:solidFill>
              <a:srgbClr val="000080"/>
            </a:solidFill>
            <a:ln w="952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7429" name="Прямоугольник 17428"/>
          <p:cNvSpPr/>
          <p:nvPr/>
        </p:nvSpPr>
        <p:spPr>
          <a:xfrm>
            <a:off x="684213" y="2708275"/>
            <a:ext cx="22320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00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5х + 5у</a:t>
            </a:r>
            <a:endParaRPr lang="ru-RU" altLang="en-US" sz="3600" b="1" i="1">
              <a:ln w="190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741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741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741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9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19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19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19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79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19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19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19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99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charRg st="9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419">
                                            <p:txEl>
                                              <p:charRg st="9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419">
                                            <p:txEl>
                                              <p:charRg st="9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419">
                                            <p:txEl>
                                              <p:charRg st="9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Изображение 18435" descr="CRCTR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3549650"/>
            <a:ext cx="3924300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Изображение 18436" descr="dd36efffaa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19716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Скругленная прямоугольная выноска 18437"/>
          <p:cNvSpPr/>
          <p:nvPr/>
        </p:nvSpPr>
        <p:spPr>
          <a:xfrm>
            <a:off x="0" y="188913"/>
            <a:ext cx="7127875" cy="574675"/>
          </a:xfrm>
          <a:prstGeom prst="wedgeRoundRectCallout">
            <a:avLst>
              <a:gd name="adj1" fmla="val -45167"/>
              <a:gd name="adj2" fmla="val 599171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i="1">
                <a:solidFill>
                  <a:srgbClr val="993300"/>
                </a:solidFill>
                <a:latin typeface="Georgia" panose="02040502050405020303" pitchFamily="18" charset="0"/>
              </a:rPr>
              <a:t>Реши задачу, составляя выражение </a:t>
            </a:r>
            <a:endParaRPr sz="2400" b="1" i="1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8439" name="Текстовое поле 18438"/>
          <p:cNvSpPr txBox="1"/>
          <p:nvPr/>
        </p:nvSpPr>
        <p:spPr>
          <a:xfrm>
            <a:off x="422275" y="908050"/>
            <a:ext cx="8721725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>
                <a:latin typeface="Georgia" panose="02040502050405020303" pitchFamily="18" charset="0"/>
              </a:rPr>
              <a:t>За месяц один слон в зоопарке съедает 681 яблоко,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523 кочана капусты и 942 картофелины.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Сколько всего овощей и фруктов съели бы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162 слона, если бы в зоопарке хватило места </a:t>
            </a:r>
            <a:endParaRPr sz="2400" b="1" i="1">
              <a:latin typeface="Georgia" panose="02040502050405020303" pitchFamily="18" charset="0"/>
            </a:endParaRPr>
          </a:p>
          <a:p>
            <a:r>
              <a:rPr sz="2400" b="1" i="1">
                <a:latin typeface="Georgia" panose="02040502050405020303" pitchFamily="18" charset="0"/>
              </a:rPr>
              <a:t>и денег, чтобы их прокормить?</a:t>
            </a:r>
            <a:endParaRPr sz="2400" b="1" i="1">
              <a:latin typeface="Georgia" panose="02040502050405020303" pitchFamily="18" charset="0"/>
            </a:endParaRPr>
          </a:p>
        </p:txBody>
      </p:sp>
      <p:grpSp>
        <p:nvGrpSpPr>
          <p:cNvPr id="18500" name="Группа 18499"/>
          <p:cNvGrpSpPr/>
          <p:nvPr/>
        </p:nvGrpSpPr>
        <p:grpSpPr>
          <a:xfrm>
            <a:off x="6588125" y="2420938"/>
            <a:ext cx="2079625" cy="1208087"/>
            <a:chOff x="2653" y="1752"/>
            <a:chExt cx="1310" cy="761"/>
          </a:xfrm>
        </p:grpSpPr>
        <p:grpSp>
          <p:nvGrpSpPr>
            <p:cNvPr id="18455" name="Группа 18454"/>
            <p:cNvGrpSpPr/>
            <p:nvPr/>
          </p:nvGrpSpPr>
          <p:grpSpPr>
            <a:xfrm rot="-5400000" flipH="1">
              <a:off x="2963" y="1896"/>
              <a:ext cx="720" cy="432"/>
              <a:chOff x="2506" y="1576"/>
              <a:chExt cx="704" cy="508"/>
            </a:xfrm>
          </p:grpSpPr>
          <p:sp>
            <p:nvSpPr>
              <p:cNvPr id="18456" name="Полилиния 18455"/>
              <p:cNvSpPr/>
              <p:nvPr/>
            </p:nvSpPr>
            <p:spPr>
              <a:xfrm rot="-25649421" flipH="1">
                <a:off x="2748" y="1622"/>
                <a:ext cx="508" cy="416"/>
              </a:xfrm>
              <a:custGeom>
                <a:avLst/>
                <a:gdLst/>
                <a:ahLst/>
                <a:cxnLst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57" name="Полилиния 18456"/>
              <p:cNvSpPr/>
              <p:nvPr/>
            </p:nvSpPr>
            <p:spPr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58" name="Полилиния 18457"/>
              <p:cNvSpPr/>
              <p:nvPr/>
            </p:nvSpPr>
            <p:spPr>
              <a:xfrm rot="-25649421" flipH="1">
                <a:off x="3117" y="1922"/>
                <a:ext cx="36" cy="18"/>
              </a:xfrm>
              <a:custGeom>
                <a:avLst/>
                <a:gdLst/>
                <a:ahLst/>
                <a:cxnLst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18459" name="Группа 18458"/>
              <p:cNvGrpSpPr/>
              <p:nvPr/>
            </p:nvGrpSpPr>
            <p:grpSpPr>
              <a:xfrm>
                <a:off x="2506" y="1584"/>
                <a:ext cx="419" cy="247"/>
                <a:chOff x="2506" y="1584"/>
                <a:chExt cx="419" cy="247"/>
              </a:xfrm>
            </p:grpSpPr>
            <p:sp>
              <p:nvSpPr>
                <p:cNvPr id="18460" name="Полилиния 18459"/>
                <p:cNvSpPr/>
                <p:nvPr/>
              </p:nvSpPr>
              <p:spPr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lg" len="lg"/>
                  <a:tailEnd type="none" w="lg" len="lg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8461" name="Группа 18460"/>
                <p:cNvGrpSpPr/>
                <p:nvPr/>
              </p:nvGrpSpPr>
              <p:grpSpPr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462" name="Группа 18461"/>
                  <p:cNvGrpSpPr/>
                  <p:nvPr/>
                </p:nvGrpSpPr>
                <p:grpSpPr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463" name="Полилиния 18462"/>
                    <p:cNvSpPr/>
                    <p:nvPr/>
                  </p:nvSpPr>
                  <p:spPr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99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8464" name="Полилиния 18463"/>
                    <p:cNvSpPr/>
                    <p:nvPr/>
                  </p:nvSpPr>
                  <p:spPr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80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  <p:sp>
                <p:nvSpPr>
                  <p:cNvPr id="18465" name="Полилиния 18464"/>
                  <p:cNvSpPr/>
                  <p:nvPr/>
                </p:nvSpPr>
                <p:spPr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66" name="Полилиния 18465"/>
                  <p:cNvSpPr/>
                  <p:nvPr/>
                </p:nvSpPr>
                <p:spPr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67" name="Полилиния 18466"/>
                  <p:cNvSpPr/>
                  <p:nvPr/>
                </p:nvSpPr>
                <p:spPr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68" name="Полилиния 18467"/>
                  <p:cNvSpPr/>
                  <p:nvPr/>
                </p:nvSpPr>
                <p:spPr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69" name="Полилиния 18468"/>
                  <p:cNvSpPr/>
                  <p:nvPr/>
                </p:nvSpPr>
                <p:spPr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</p:grpSp>
        </p:grpSp>
        <p:grpSp>
          <p:nvGrpSpPr>
            <p:cNvPr id="18470" name="Группа 18469"/>
            <p:cNvGrpSpPr/>
            <p:nvPr/>
          </p:nvGrpSpPr>
          <p:grpSpPr>
            <a:xfrm rot="1415643" flipV="1">
              <a:off x="2653" y="2069"/>
              <a:ext cx="649" cy="444"/>
              <a:chOff x="2506" y="1576"/>
              <a:chExt cx="704" cy="508"/>
            </a:xfrm>
          </p:grpSpPr>
          <p:sp>
            <p:nvSpPr>
              <p:cNvPr id="18471" name="Полилиния 18470"/>
              <p:cNvSpPr/>
              <p:nvPr/>
            </p:nvSpPr>
            <p:spPr>
              <a:xfrm rot="-25649421" flipH="1">
                <a:off x="2748" y="1622"/>
                <a:ext cx="508" cy="416"/>
              </a:xfrm>
              <a:custGeom>
                <a:avLst/>
                <a:gdLst/>
                <a:ahLst/>
                <a:cxnLst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72" name="Полилиния 18471"/>
              <p:cNvSpPr/>
              <p:nvPr/>
            </p:nvSpPr>
            <p:spPr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73" name="Полилиния 18472"/>
              <p:cNvSpPr/>
              <p:nvPr/>
            </p:nvSpPr>
            <p:spPr>
              <a:xfrm rot="-25649421" flipH="1">
                <a:off x="3117" y="1922"/>
                <a:ext cx="36" cy="18"/>
              </a:xfrm>
              <a:custGeom>
                <a:avLst/>
                <a:gdLst/>
                <a:ahLst/>
                <a:cxnLst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18474" name="Группа 18473"/>
              <p:cNvGrpSpPr/>
              <p:nvPr/>
            </p:nvGrpSpPr>
            <p:grpSpPr>
              <a:xfrm>
                <a:off x="2506" y="1584"/>
                <a:ext cx="419" cy="247"/>
                <a:chOff x="2506" y="1584"/>
                <a:chExt cx="419" cy="247"/>
              </a:xfrm>
            </p:grpSpPr>
            <p:sp>
              <p:nvSpPr>
                <p:cNvPr id="18475" name="Полилиния 18474"/>
                <p:cNvSpPr/>
                <p:nvPr/>
              </p:nvSpPr>
              <p:spPr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lg" len="lg"/>
                  <a:tailEnd type="none" w="lg" len="lg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8476" name="Группа 18475"/>
                <p:cNvGrpSpPr/>
                <p:nvPr/>
              </p:nvGrpSpPr>
              <p:grpSpPr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477" name="Группа 18476"/>
                  <p:cNvGrpSpPr/>
                  <p:nvPr/>
                </p:nvGrpSpPr>
                <p:grpSpPr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478" name="Полилиния 18477"/>
                    <p:cNvSpPr/>
                    <p:nvPr/>
                  </p:nvSpPr>
                  <p:spPr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99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8479" name="Полилиния 18478"/>
                    <p:cNvSpPr/>
                    <p:nvPr/>
                  </p:nvSpPr>
                  <p:spPr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80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  <p:sp>
                <p:nvSpPr>
                  <p:cNvPr id="18480" name="Полилиния 18479"/>
                  <p:cNvSpPr/>
                  <p:nvPr/>
                </p:nvSpPr>
                <p:spPr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81" name="Полилиния 18480"/>
                  <p:cNvSpPr/>
                  <p:nvPr/>
                </p:nvSpPr>
                <p:spPr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82" name="Полилиния 18481"/>
                  <p:cNvSpPr/>
                  <p:nvPr/>
                </p:nvSpPr>
                <p:spPr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83" name="Полилиния 18482"/>
                  <p:cNvSpPr/>
                  <p:nvPr/>
                </p:nvSpPr>
                <p:spPr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84" name="Полилиния 18483"/>
                  <p:cNvSpPr/>
                  <p:nvPr/>
                </p:nvSpPr>
                <p:spPr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</p:grpSp>
        </p:grpSp>
        <p:grpSp>
          <p:nvGrpSpPr>
            <p:cNvPr id="18485" name="Группа 18484"/>
            <p:cNvGrpSpPr/>
            <p:nvPr/>
          </p:nvGrpSpPr>
          <p:grpSpPr>
            <a:xfrm rot="-1046513" flipH="1">
              <a:off x="3243" y="2069"/>
              <a:ext cx="720" cy="432"/>
              <a:chOff x="2506" y="1576"/>
              <a:chExt cx="704" cy="508"/>
            </a:xfrm>
          </p:grpSpPr>
          <p:sp>
            <p:nvSpPr>
              <p:cNvPr id="18486" name="Полилиния 18485"/>
              <p:cNvSpPr/>
              <p:nvPr/>
            </p:nvSpPr>
            <p:spPr>
              <a:xfrm rot="-25649421" flipH="1">
                <a:off x="2748" y="1622"/>
                <a:ext cx="508" cy="416"/>
              </a:xfrm>
              <a:custGeom>
                <a:avLst/>
                <a:gdLst/>
                <a:ahLst/>
                <a:cxnLst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87" name="Полилиния 18486"/>
              <p:cNvSpPr/>
              <p:nvPr/>
            </p:nvSpPr>
            <p:spPr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alpha val="100000"/>
                    </a:srgbClr>
                  </a:gs>
                  <a:gs pos="100000">
                    <a:srgbClr val="FF33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488" name="Полилиния 18487"/>
              <p:cNvSpPr/>
              <p:nvPr/>
            </p:nvSpPr>
            <p:spPr>
              <a:xfrm rot="-25649421" flipH="1">
                <a:off x="3117" y="1922"/>
                <a:ext cx="36" cy="18"/>
              </a:xfrm>
              <a:custGeom>
                <a:avLst/>
                <a:gdLst/>
                <a:ahLst/>
                <a:cxnLst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18489" name="Группа 18488"/>
              <p:cNvGrpSpPr/>
              <p:nvPr/>
            </p:nvGrpSpPr>
            <p:grpSpPr>
              <a:xfrm>
                <a:off x="2506" y="1584"/>
                <a:ext cx="419" cy="247"/>
                <a:chOff x="2506" y="1584"/>
                <a:chExt cx="419" cy="247"/>
              </a:xfrm>
            </p:grpSpPr>
            <p:sp>
              <p:nvSpPr>
                <p:cNvPr id="18490" name="Полилиния 18489"/>
                <p:cNvSpPr/>
                <p:nvPr/>
              </p:nvSpPr>
              <p:spPr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lg" len="lg"/>
                  <a:tailEnd type="none" w="lg" len="lg"/>
                </a:ln>
              </p:spPr>
              <p:txBody>
                <a:bodyPr/>
                <a:p>
                  <a:endParaRPr lang="ru-RU" altLang="en-US"/>
                </a:p>
              </p:txBody>
            </p:sp>
            <p:grpSp>
              <p:nvGrpSpPr>
                <p:cNvPr id="18491" name="Группа 18490"/>
                <p:cNvGrpSpPr/>
                <p:nvPr/>
              </p:nvGrpSpPr>
              <p:grpSpPr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492" name="Группа 18491"/>
                  <p:cNvGrpSpPr/>
                  <p:nvPr/>
                </p:nvGrpSpPr>
                <p:grpSpPr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493" name="Полилиния 18492"/>
                    <p:cNvSpPr/>
                    <p:nvPr/>
                  </p:nvSpPr>
                  <p:spPr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99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  <p:sp>
                  <p:nvSpPr>
                    <p:cNvPr id="18494" name="Полилиния 18493"/>
                    <p:cNvSpPr/>
                    <p:nvPr/>
                  </p:nvSpPr>
                  <p:spPr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>
                            <a:alpha val="100000"/>
                          </a:srgbClr>
                        </a:gs>
                        <a:gs pos="100000">
                          <a:srgbClr val="008000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99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ru-RU" altLang="en-US"/>
                    </a:p>
                  </p:txBody>
                </p:sp>
              </p:grpSp>
              <p:sp>
                <p:nvSpPr>
                  <p:cNvPr id="18495" name="Полилиния 18494"/>
                  <p:cNvSpPr/>
                  <p:nvPr/>
                </p:nvSpPr>
                <p:spPr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96" name="Полилиния 18495"/>
                  <p:cNvSpPr/>
                  <p:nvPr/>
                </p:nvSpPr>
                <p:spPr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97" name="Полилиния 18496"/>
                  <p:cNvSpPr/>
                  <p:nvPr/>
                </p:nvSpPr>
                <p:spPr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98" name="Полилиния 18497"/>
                  <p:cNvSpPr/>
                  <p:nvPr/>
                </p:nvSpPr>
                <p:spPr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  <p:sp>
                <p:nvSpPr>
                  <p:cNvPr id="18499" name="Полилиния 18498"/>
                  <p:cNvSpPr/>
                  <p:nvPr/>
                </p:nvSpPr>
                <p:spPr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ru-RU" altLang="en-US"/>
                  </a:p>
                </p:txBody>
              </p:sp>
            </p:grpSp>
          </p:grpSp>
        </p:grpSp>
      </p:grpSp>
      <p:grpSp>
        <p:nvGrpSpPr>
          <p:cNvPr id="18501" name="Группа 18500"/>
          <p:cNvGrpSpPr/>
          <p:nvPr/>
        </p:nvGrpSpPr>
        <p:grpSpPr>
          <a:xfrm>
            <a:off x="2843213" y="4508500"/>
            <a:ext cx="1728787" cy="2349500"/>
            <a:chOff x="1152" y="1632"/>
            <a:chExt cx="1240" cy="1632"/>
          </a:xfrm>
        </p:grpSpPr>
        <p:sp>
          <p:nvSpPr>
            <p:cNvPr id="18502" name="Полилиния 18501"/>
            <p:cNvSpPr/>
            <p:nvPr/>
          </p:nvSpPr>
          <p:spPr>
            <a:xfrm>
              <a:off x="1728" y="1824"/>
              <a:ext cx="240" cy="240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03" name="Полилиния 18502"/>
            <p:cNvSpPr/>
            <p:nvPr/>
          </p:nvSpPr>
          <p:spPr>
            <a:xfrm>
              <a:off x="1392" y="1824"/>
              <a:ext cx="336" cy="192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04" name="Полилиния 18503"/>
            <p:cNvSpPr/>
            <p:nvPr/>
          </p:nvSpPr>
          <p:spPr>
            <a:xfrm>
              <a:off x="1920" y="1872"/>
              <a:ext cx="336" cy="192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05" name="Полилиния 18504"/>
            <p:cNvSpPr/>
            <p:nvPr/>
          </p:nvSpPr>
          <p:spPr>
            <a:xfrm>
              <a:off x="1584" y="1776"/>
              <a:ext cx="240" cy="240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06" name="Полилиния 18505"/>
            <p:cNvSpPr/>
            <p:nvPr/>
          </p:nvSpPr>
          <p:spPr>
            <a:xfrm>
              <a:off x="1776" y="1632"/>
              <a:ext cx="240" cy="240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07" name="Полилиния 18506" descr="Циновка"/>
            <p:cNvSpPr/>
            <p:nvPr/>
          </p:nvSpPr>
          <p:spPr>
            <a:xfrm>
              <a:off x="1248" y="1872"/>
              <a:ext cx="1008" cy="1392"/>
            </a:xfrm>
            <a:custGeom>
              <a:avLst/>
              <a:gdLst/>
              <a:ahLst/>
              <a:cxnLst/>
              <a:pathLst>
                <a:path w="912" h="1194">
                  <a:moveTo>
                    <a:pt x="434" y="1172"/>
                  </a:moveTo>
                  <a:cubicBezTo>
                    <a:pt x="500" y="1172"/>
                    <a:pt x="633" y="1183"/>
                    <a:pt x="701" y="1172"/>
                  </a:cubicBezTo>
                  <a:cubicBezTo>
                    <a:pt x="769" y="1162"/>
                    <a:pt x="823" y="1151"/>
                    <a:pt x="845" y="1107"/>
                  </a:cubicBezTo>
                  <a:cubicBezTo>
                    <a:pt x="868" y="1064"/>
                    <a:pt x="836" y="967"/>
                    <a:pt x="834" y="912"/>
                  </a:cubicBezTo>
                  <a:cubicBezTo>
                    <a:pt x="833" y="858"/>
                    <a:pt x="834" y="826"/>
                    <a:pt x="834" y="783"/>
                  </a:cubicBezTo>
                  <a:cubicBezTo>
                    <a:pt x="834" y="739"/>
                    <a:pt x="823" y="728"/>
                    <a:pt x="834" y="653"/>
                  </a:cubicBezTo>
                  <a:cubicBezTo>
                    <a:pt x="845" y="577"/>
                    <a:pt x="890" y="414"/>
                    <a:pt x="901" y="328"/>
                  </a:cubicBezTo>
                  <a:cubicBezTo>
                    <a:pt x="912" y="241"/>
                    <a:pt x="901" y="179"/>
                    <a:pt x="901" y="133"/>
                  </a:cubicBezTo>
                  <a:cubicBezTo>
                    <a:pt x="901" y="87"/>
                    <a:pt x="904" y="71"/>
                    <a:pt x="902" y="53"/>
                  </a:cubicBezTo>
                  <a:cubicBezTo>
                    <a:pt x="900" y="35"/>
                    <a:pt x="892" y="31"/>
                    <a:pt x="887" y="23"/>
                  </a:cubicBezTo>
                  <a:cubicBezTo>
                    <a:pt x="882" y="15"/>
                    <a:pt x="880" y="0"/>
                    <a:pt x="872" y="7"/>
                  </a:cubicBezTo>
                  <a:cubicBezTo>
                    <a:pt x="864" y="14"/>
                    <a:pt x="866" y="53"/>
                    <a:pt x="841" y="68"/>
                  </a:cubicBezTo>
                  <a:cubicBezTo>
                    <a:pt x="816" y="83"/>
                    <a:pt x="765" y="88"/>
                    <a:pt x="720" y="98"/>
                  </a:cubicBezTo>
                  <a:cubicBezTo>
                    <a:pt x="675" y="108"/>
                    <a:pt x="629" y="126"/>
                    <a:pt x="568" y="129"/>
                  </a:cubicBezTo>
                  <a:cubicBezTo>
                    <a:pt x="507" y="132"/>
                    <a:pt x="432" y="119"/>
                    <a:pt x="356" y="114"/>
                  </a:cubicBezTo>
                  <a:cubicBezTo>
                    <a:pt x="280" y="109"/>
                    <a:pt x="149" y="103"/>
                    <a:pt x="114" y="98"/>
                  </a:cubicBezTo>
                  <a:cubicBezTo>
                    <a:pt x="79" y="93"/>
                    <a:pt x="139" y="95"/>
                    <a:pt x="144" y="83"/>
                  </a:cubicBezTo>
                  <a:cubicBezTo>
                    <a:pt x="149" y="71"/>
                    <a:pt x="146" y="28"/>
                    <a:pt x="144" y="23"/>
                  </a:cubicBezTo>
                  <a:cubicBezTo>
                    <a:pt x="142" y="18"/>
                    <a:pt x="134" y="48"/>
                    <a:pt x="129" y="53"/>
                  </a:cubicBezTo>
                  <a:cubicBezTo>
                    <a:pt x="124" y="58"/>
                    <a:pt x="116" y="48"/>
                    <a:pt x="114" y="53"/>
                  </a:cubicBezTo>
                  <a:cubicBezTo>
                    <a:pt x="112" y="58"/>
                    <a:pt x="116" y="48"/>
                    <a:pt x="114" y="83"/>
                  </a:cubicBezTo>
                  <a:cubicBezTo>
                    <a:pt x="112" y="118"/>
                    <a:pt x="113" y="157"/>
                    <a:pt x="100" y="263"/>
                  </a:cubicBezTo>
                  <a:cubicBezTo>
                    <a:pt x="87" y="369"/>
                    <a:pt x="44" y="609"/>
                    <a:pt x="33" y="718"/>
                  </a:cubicBezTo>
                  <a:cubicBezTo>
                    <a:pt x="22" y="826"/>
                    <a:pt x="32" y="841"/>
                    <a:pt x="33" y="912"/>
                  </a:cubicBezTo>
                  <a:cubicBezTo>
                    <a:pt x="35" y="984"/>
                    <a:pt x="0" y="1107"/>
                    <a:pt x="44" y="1151"/>
                  </a:cubicBezTo>
                  <a:cubicBezTo>
                    <a:pt x="89" y="1194"/>
                    <a:pt x="235" y="1168"/>
                    <a:pt x="300" y="1172"/>
                  </a:cubicBezTo>
                  <a:cubicBezTo>
                    <a:pt x="366" y="1176"/>
                    <a:pt x="367" y="1172"/>
                    <a:pt x="434" y="1172"/>
                  </a:cubicBezTo>
                  <a:close/>
                </a:path>
              </a:pathLst>
            </a:cu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18508" name="Группа 18507"/>
            <p:cNvGrpSpPr/>
            <p:nvPr/>
          </p:nvGrpSpPr>
          <p:grpSpPr>
            <a:xfrm>
              <a:off x="1152" y="2736"/>
              <a:ext cx="864" cy="528"/>
              <a:chOff x="96" y="3648"/>
              <a:chExt cx="864" cy="528"/>
            </a:xfrm>
          </p:grpSpPr>
          <p:sp>
            <p:nvSpPr>
              <p:cNvPr id="18509" name="Полилиния 18508"/>
              <p:cNvSpPr/>
              <p:nvPr/>
            </p:nvSpPr>
            <p:spPr>
              <a:xfrm>
                <a:off x="432" y="3936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510" name="Полилиния 18509"/>
              <p:cNvSpPr/>
              <p:nvPr/>
            </p:nvSpPr>
            <p:spPr>
              <a:xfrm>
                <a:off x="96" y="3936"/>
                <a:ext cx="336" cy="192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511" name="Полилиния 18510"/>
              <p:cNvSpPr/>
              <p:nvPr/>
            </p:nvSpPr>
            <p:spPr>
              <a:xfrm>
                <a:off x="624" y="3984"/>
                <a:ext cx="336" cy="192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512" name="Полилиния 18511"/>
              <p:cNvSpPr/>
              <p:nvPr/>
            </p:nvSpPr>
            <p:spPr>
              <a:xfrm>
                <a:off x="288" y="3840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513" name="Полилиния 18512"/>
              <p:cNvSpPr/>
              <p:nvPr/>
            </p:nvSpPr>
            <p:spPr>
              <a:xfrm>
                <a:off x="576" y="3792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8514" name="Полилиния 18513"/>
              <p:cNvSpPr/>
              <p:nvPr/>
            </p:nvSpPr>
            <p:spPr>
              <a:xfrm>
                <a:off x="432" y="3648"/>
                <a:ext cx="240" cy="240"/>
              </a:xfrm>
              <a:custGeom>
                <a:avLst/>
                <a:gdLst/>
                <a:ahLst/>
                <a:cxnLst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>
                      <a:alpha val="100000"/>
                    </a:srgbClr>
                  </a:gs>
                  <a:gs pos="100000">
                    <a:srgbClr val="8A2E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18515" name="Полилиния 18514"/>
            <p:cNvSpPr/>
            <p:nvPr/>
          </p:nvSpPr>
          <p:spPr>
            <a:xfrm>
              <a:off x="1536" y="1728"/>
              <a:ext cx="192" cy="144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16" name="Полилиния 18515"/>
            <p:cNvSpPr/>
            <p:nvPr/>
          </p:nvSpPr>
          <p:spPr>
            <a:xfrm>
              <a:off x="1968" y="1776"/>
              <a:ext cx="192" cy="144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17" name="Полилиния 18516"/>
            <p:cNvSpPr/>
            <p:nvPr/>
          </p:nvSpPr>
          <p:spPr>
            <a:xfrm>
              <a:off x="1632" y="1632"/>
              <a:ext cx="192" cy="144"/>
            </a:xfrm>
            <a:custGeom>
              <a:avLst/>
              <a:gdLst/>
              <a:ahLst/>
              <a:cxnLst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>
                    <a:alpha val="100000"/>
                  </a:srgbClr>
                </a:gs>
                <a:gs pos="100000">
                  <a:srgbClr val="8A2E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8518" name="Полилиния 18517" descr="Циновка"/>
            <p:cNvSpPr/>
            <p:nvPr/>
          </p:nvSpPr>
          <p:spPr>
            <a:xfrm>
              <a:off x="1248" y="1888"/>
              <a:ext cx="1144" cy="360"/>
            </a:xfrm>
            <a:custGeom>
              <a:avLst/>
              <a:gdLst/>
              <a:ahLst/>
              <a:cxnLst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18579" name="Группа 18578"/>
          <p:cNvGrpSpPr/>
          <p:nvPr/>
        </p:nvGrpSpPr>
        <p:grpSpPr>
          <a:xfrm>
            <a:off x="4067175" y="3213100"/>
            <a:ext cx="1598613" cy="1165225"/>
            <a:chOff x="2290" y="2115"/>
            <a:chExt cx="1007" cy="734"/>
          </a:xfrm>
        </p:grpSpPr>
        <p:grpSp>
          <p:nvGrpSpPr>
            <p:cNvPr id="18519" name="Группа 18518"/>
            <p:cNvGrpSpPr/>
            <p:nvPr/>
          </p:nvGrpSpPr>
          <p:grpSpPr>
            <a:xfrm>
              <a:off x="2472" y="2115"/>
              <a:ext cx="635" cy="635"/>
              <a:chOff x="2640" y="3024"/>
              <a:chExt cx="598" cy="575"/>
            </a:xfrm>
          </p:grpSpPr>
          <p:grpSp>
            <p:nvGrpSpPr>
              <p:cNvPr id="18520" name="Группа 18519"/>
              <p:cNvGrpSpPr/>
              <p:nvPr/>
            </p:nvGrpSpPr>
            <p:grpSpPr>
              <a:xfrm>
                <a:off x="2640" y="3024"/>
                <a:ext cx="598" cy="575"/>
                <a:chOff x="1355" y="3089"/>
                <a:chExt cx="598" cy="575"/>
              </a:xfrm>
            </p:grpSpPr>
            <p:sp>
              <p:nvSpPr>
                <p:cNvPr id="18521" name="Полилиния 18520"/>
                <p:cNvSpPr/>
                <p:nvPr/>
              </p:nvSpPr>
              <p:spPr>
                <a:xfrm>
                  <a:off x="1355" y="3089"/>
                  <a:ext cx="598" cy="572"/>
                </a:xfrm>
                <a:custGeom>
                  <a:avLst/>
                  <a:gdLst/>
                  <a:ahLst/>
                  <a:cxnLst/>
                  <a:pathLst>
                    <a:path w="598" h="572">
                      <a:moveTo>
                        <a:pt x="85" y="511"/>
                      </a:moveTo>
                      <a:cubicBezTo>
                        <a:pt x="133" y="537"/>
                        <a:pt x="205" y="572"/>
                        <a:pt x="275" y="569"/>
                      </a:cubicBezTo>
                      <a:cubicBezTo>
                        <a:pt x="345" y="566"/>
                        <a:pt x="454" y="537"/>
                        <a:pt x="507" y="493"/>
                      </a:cubicBezTo>
                      <a:cubicBezTo>
                        <a:pt x="560" y="449"/>
                        <a:pt x="584" y="368"/>
                        <a:pt x="591" y="305"/>
                      </a:cubicBezTo>
                      <a:cubicBezTo>
                        <a:pt x="598" y="242"/>
                        <a:pt x="555" y="153"/>
                        <a:pt x="551" y="113"/>
                      </a:cubicBezTo>
                      <a:cubicBezTo>
                        <a:pt x="547" y="73"/>
                        <a:pt x="565" y="79"/>
                        <a:pt x="567" y="65"/>
                      </a:cubicBezTo>
                      <a:cubicBezTo>
                        <a:pt x="569" y="51"/>
                        <a:pt x="573" y="39"/>
                        <a:pt x="565" y="31"/>
                      </a:cubicBezTo>
                      <a:cubicBezTo>
                        <a:pt x="557" y="23"/>
                        <a:pt x="535" y="17"/>
                        <a:pt x="519" y="17"/>
                      </a:cubicBezTo>
                      <a:cubicBezTo>
                        <a:pt x="503" y="17"/>
                        <a:pt x="482" y="25"/>
                        <a:pt x="469" y="31"/>
                      </a:cubicBezTo>
                      <a:cubicBezTo>
                        <a:pt x="456" y="37"/>
                        <a:pt x="459" y="53"/>
                        <a:pt x="443" y="53"/>
                      </a:cubicBezTo>
                      <a:cubicBezTo>
                        <a:pt x="427" y="53"/>
                        <a:pt x="393" y="35"/>
                        <a:pt x="373" y="31"/>
                      </a:cubicBezTo>
                      <a:cubicBezTo>
                        <a:pt x="353" y="27"/>
                        <a:pt x="337" y="33"/>
                        <a:pt x="325" y="31"/>
                      </a:cubicBezTo>
                      <a:cubicBezTo>
                        <a:pt x="313" y="29"/>
                        <a:pt x="313" y="25"/>
                        <a:pt x="303" y="21"/>
                      </a:cubicBezTo>
                      <a:cubicBezTo>
                        <a:pt x="293" y="17"/>
                        <a:pt x="284" y="0"/>
                        <a:pt x="267" y="9"/>
                      </a:cubicBezTo>
                      <a:cubicBezTo>
                        <a:pt x="250" y="18"/>
                        <a:pt x="225" y="69"/>
                        <a:pt x="203" y="73"/>
                      </a:cubicBezTo>
                      <a:cubicBezTo>
                        <a:pt x="181" y="77"/>
                        <a:pt x="163" y="35"/>
                        <a:pt x="133" y="31"/>
                      </a:cubicBezTo>
                      <a:cubicBezTo>
                        <a:pt x="103" y="27"/>
                        <a:pt x="39" y="33"/>
                        <a:pt x="23" y="49"/>
                      </a:cubicBezTo>
                      <a:cubicBezTo>
                        <a:pt x="7" y="65"/>
                        <a:pt x="40" y="96"/>
                        <a:pt x="37" y="127"/>
                      </a:cubicBezTo>
                      <a:cubicBezTo>
                        <a:pt x="34" y="158"/>
                        <a:pt x="6" y="186"/>
                        <a:pt x="3" y="233"/>
                      </a:cubicBezTo>
                      <a:cubicBezTo>
                        <a:pt x="0" y="280"/>
                        <a:pt x="5" y="363"/>
                        <a:pt x="19" y="409"/>
                      </a:cubicBezTo>
                      <a:cubicBezTo>
                        <a:pt x="33" y="455"/>
                        <a:pt x="71" y="490"/>
                        <a:pt x="85" y="5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0C040">
                        <a:alpha val="100000"/>
                      </a:srgbClr>
                    </a:gs>
                    <a:gs pos="100000">
                      <a:srgbClr val="0066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2" name="Полилиния 18521"/>
                <p:cNvSpPr/>
                <p:nvPr/>
              </p:nvSpPr>
              <p:spPr>
                <a:xfrm>
                  <a:off x="1382" y="3143"/>
                  <a:ext cx="354" cy="515"/>
                </a:xfrm>
                <a:custGeom>
                  <a:avLst/>
                  <a:gdLst/>
                  <a:ahLst/>
                  <a:cxnLst/>
                  <a:pathLst>
                    <a:path w="354" h="515">
                      <a:moveTo>
                        <a:pt x="0" y="3"/>
                      </a:moveTo>
                      <a:cubicBezTo>
                        <a:pt x="11" y="4"/>
                        <a:pt x="35" y="0"/>
                        <a:pt x="64" y="11"/>
                      </a:cubicBezTo>
                      <a:cubicBezTo>
                        <a:pt x="93" y="22"/>
                        <a:pt x="139" y="46"/>
                        <a:pt x="176" y="71"/>
                      </a:cubicBezTo>
                      <a:cubicBezTo>
                        <a:pt x="213" y="96"/>
                        <a:pt x="260" y="123"/>
                        <a:pt x="288" y="163"/>
                      </a:cubicBezTo>
                      <a:cubicBezTo>
                        <a:pt x="316" y="203"/>
                        <a:pt x="338" y="273"/>
                        <a:pt x="346" y="313"/>
                      </a:cubicBezTo>
                      <a:cubicBezTo>
                        <a:pt x="354" y="353"/>
                        <a:pt x="348" y="369"/>
                        <a:pt x="336" y="403"/>
                      </a:cubicBezTo>
                      <a:cubicBezTo>
                        <a:pt x="324" y="437"/>
                        <a:pt x="285" y="492"/>
                        <a:pt x="272" y="51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3" name="Полилиния 18522"/>
                <p:cNvSpPr/>
                <p:nvPr/>
              </p:nvSpPr>
              <p:spPr>
                <a:xfrm>
                  <a:off x="1658" y="3120"/>
                  <a:ext cx="56" cy="162"/>
                </a:xfrm>
                <a:custGeom>
                  <a:avLst/>
                  <a:gdLst/>
                  <a:ahLst/>
                  <a:cxnLst/>
                  <a:pathLst>
                    <a:path w="56" h="162">
                      <a:moveTo>
                        <a:pt x="22" y="0"/>
                      </a:moveTo>
                      <a:cubicBezTo>
                        <a:pt x="27" y="13"/>
                        <a:pt x="56" y="51"/>
                        <a:pt x="52" y="78"/>
                      </a:cubicBezTo>
                      <a:cubicBezTo>
                        <a:pt x="48" y="105"/>
                        <a:pt x="11" y="145"/>
                        <a:pt x="0" y="1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4" name="Полилиния 18523"/>
                <p:cNvSpPr/>
                <p:nvPr/>
              </p:nvSpPr>
              <p:spPr>
                <a:xfrm>
                  <a:off x="1680" y="3176"/>
                  <a:ext cx="150" cy="170"/>
                </a:xfrm>
                <a:custGeom>
                  <a:avLst/>
                  <a:gdLst/>
                  <a:ahLst/>
                  <a:cxnLst/>
                  <a:pathLst>
                    <a:path w="150" h="170">
                      <a:moveTo>
                        <a:pt x="0" y="88"/>
                      </a:moveTo>
                      <a:cubicBezTo>
                        <a:pt x="8" y="78"/>
                        <a:pt x="28" y="43"/>
                        <a:pt x="50" y="30"/>
                      </a:cubicBezTo>
                      <a:cubicBezTo>
                        <a:pt x="72" y="17"/>
                        <a:pt x="114" y="0"/>
                        <a:pt x="130" y="10"/>
                      </a:cubicBezTo>
                      <a:cubicBezTo>
                        <a:pt x="146" y="20"/>
                        <a:pt x="150" y="67"/>
                        <a:pt x="144" y="88"/>
                      </a:cubicBezTo>
                      <a:cubicBezTo>
                        <a:pt x="138" y="109"/>
                        <a:pt x="111" y="126"/>
                        <a:pt x="96" y="136"/>
                      </a:cubicBezTo>
                      <a:cubicBezTo>
                        <a:pt x="81" y="146"/>
                        <a:pt x="65" y="140"/>
                        <a:pt x="54" y="146"/>
                      </a:cubicBezTo>
                      <a:cubicBezTo>
                        <a:pt x="43" y="152"/>
                        <a:pt x="35" y="165"/>
                        <a:pt x="30" y="1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5" name="Полилиния 18524"/>
                <p:cNvSpPr/>
                <p:nvPr/>
              </p:nvSpPr>
              <p:spPr>
                <a:xfrm>
                  <a:off x="1824" y="3216"/>
                  <a:ext cx="118" cy="190"/>
                </a:xfrm>
                <a:custGeom>
                  <a:avLst/>
                  <a:gdLst/>
                  <a:ahLst/>
                  <a:cxnLst/>
                  <a:pathLst>
                    <a:path w="118" h="190">
                      <a:moveTo>
                        <a:pt x="0" y="0"/>
                      </a:moveTo>
                      <a:cubicBezTo>
                        <a:pt x="5" y="7"/>
                        <a:pt x="14" y="26"/>
                        <a:pt x="30" y="42"/>
                      </a:cubicBezTo>
                      <a:cubicBezTo>
                        <a:pt x="46" y="58"/>
                        <a:pt x="81" y="71"/>
                        <a:pt x="96" y="96"/>
                      </a:cubicBezTo>
                      <a:cubicBezTo>
                        <a:pt x="111" y="121"/>
                        <a:pt x="114" y="171"/>
                        <a:pt x="118" y="19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6" name="Полилиния 18525"/>
                <p:cNvSpPr/>
                <p:nvPr/>
              </p:nvSpPr>
              <p:spPr>
                <a:xfrm>
                  <a:off x="1806" y="3138"/>
                  <a:ext cx="114" cy="73"/>
                </a:xfrm>
                <a:custGeom>
                  <a:avLst/>
                  <a:gdLst/>
                  <a:ahLst/>
                  <a:cxnLst/>
                  <a:pathLst>
                    <a:path w="114" h="73">
                      <a:moveTo>
                        <a:pt x="0" y="0"/>
                      </a:moveTo>
                      <a:cubicBezTo>
                        <a:pt x="9" y="11"/>
                        <a:pt x="33" y="63"/>
                        <a:pt x="52" y="68"/>
                      </a:cubicBezTo>
                      <a:cubicBezTo>
                        <a:pt x="71" y="73"/>
                        <a:pt x="101" y="38"/>
                        <a:pt x="114" y="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7" name="Полилиния 18526"/>
                <p:cNvSpPr/>
                <p:nvPr/>
              </p:nvSpPr>
              <p:spPr>
                <a:xfrm>
                  <a:off x="1838" y="3382"/>
                  <a:ext cx="60" cy="168"/>
                </a:xfrm>
                <a:custGeom>
                  <a:avLst/>
                  <a:gdLst/>
                  <a:ahLst/>
                  <a:cxnLst/>
                  <a:pathLst>
                    <a:path w="60" h="168">
                      <a:moveTo>
                        <a:pt x="0" y="0"/>
                      </a:moveTo>
                      <a:cubicBezTo>
                        <a:pt x="7" y="9"/>
                        <a:pt x="34" y="32"/>
                        <a:pt x="44" y="60"/>
                      </a:cubicBezTo>
                      <a:cubicBezTo>
                        <a:pt x="54" y="88"/>
                        <a:pt x="57" y="146"/>
                        <a:pt x="60" y="1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8" name="Полилиния 18527"/>
                <p:cNvSpPr/>
                <p:nvPr/>
              </p:nvSpPr>
              <p:spPr>
                <a:xfrm>
                  <a:off x="1702" y="3354"/>
                  <a:ext cx="114" cy="276"/>
                </a:xfrm>
                <a:custGeom>
                  <a:avLst/>
                  <a:gdLst/>
                  <a:ahLst/>
                  <a:cxnLst/>
                  <a:pathLst>
                    <a:path w="114" h="276">
                      <a:moveTo>
                        <a:pt x="0" y="0"/>
                      </a:moveTo>
                      <a:cubicBezTo>
                        <a:pt x="5" y="7"/>
                        <a:pt x="11" y="27"/>
                        <a:pt x="28" y="40"/>
                      </a:cubicBezTo>
                      <a:cubicBezTo>
                        <a:pt x="45" y="53"/>
                        <a:pt x="86" y="59"/>
                        <a:pt x="100" y="80"/>
                      </a:cubicBezTo>
                      <a:cubicBezTo>
                        <a:pt x="114" y="101"/>
                        <a:pt x="113" y="135"/>
                        <a:pt x="112" y="168"/>
                      </a:cubicBezTo>
                      <a:cubicBezTo>
                        <a:pt x="111" y="201"/>
                        <a:pt x="99" y="254"/>
                        <a:pt x="96" y="2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29" name="Полилиния 18528"/>
                <p:cNvSpPr/>
                <p:nvPr/>
              </p:nvSpPr>
              <p:spPr>
                <a:xfrm>
                  <a:off x="1584" y="3552"/>
                  <a:ext cx="96" cy="48"/>
                </a:xfrm>
                <a:custGeom>
                  <a:avLst/>
                  <a:gdLst/>
                  <a:ahLst/>
                  <a:cxnLst/>
                  <a:pathLst>
                    <a:path w="96" h="48">
                      <a:moveTo>
                        <a:pt x="96" y="0"/>
                      </a:moveTo>
                      <a:cubicBezTo>
                        <a:pt x="88" y="6"/>
                        <a:pt x="62" y="30"/>
                        <a:pt x="46" y="38"/>
                      </a:cubicBezTo>
                      <a:cubicBezTo>
                        <a:pt x="30" y="46"/>
                        <a:pt x="10" y="46"/>
                        <a:pt x="0" y="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0" name="Полилиния 18529"/>
                <p:cNvSpPr/>
                <p:nvPr/>
              </p:nvSpPr>
              <p:spPr>
                <a:xfrm>
                  <a:off x="1390" y="3206"/>
                  <a:ext cx="98" cy="394"/>
                </a:xfrm>
                <a:custGeom>
                  <a:avLst/>
                  <a:gdLst/>
                  <a:ahLst/>
                  <a:cxnLst/>
                  <a:pathLst>
                    <a:path w="98" h="394">
                      <a:moveTo>
                        <a:pt x="0" y="0"/>
                      </a:moveTo>
                      <a:cubicBezTo>
                        <a:pt x="9" y="8"/>
                        <a:pt x="42" y="30"/>
                        <a:pt x="56" y="48"/>
                      </a:cubicBezTo>
                      <a:cubicBezTo>
                        <a:pt x="70" y="66"/>
                        <a:pt x="81" y="83"/>
                        <a:pt x="84" y="108"/>
                      </a:cubicBezTo>
                      <a:cubicBezTo>
                        <a:pt x="87" y="133"/>
                        <a:pt x="79" y="169"/>
                        <a:pt x="72" y="196"/>
                      </a:cubicBezTo>
                      <a:cubicBezTo>
                        <a:pt x="65" y="223"/>
                        <a:pt x="36" y="239"/>
                        <a:pt x="40" y="272"/>
                      </a:cubicBezTo>
                      <a:cubicBezTo>
                        <a:pt x="44" y="305"/>
                        <a:pt x="86" y="369"/>
                        <a:pt x="98" y="3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1" name="Полилиния 18530"/>
                <p:cNvSpPr/>
                <p:nvPr/>
              </p:nvSpPr>
              <p:spPr>
                <a:xfrm>
                  <a:off x="1424" y="3216"/>
                  <a:ext cx="208" cy="448"/>
                </a:xfrm>
                <a:custGeom>
                  <a:avLst/>
                  <a:gdLst/>
                  <a:ahLst/>
                  <a:cxnLst/>
                  <a:pathLst>
                    <a:path w="208" h="448">
                      <a:moveTo>
                        <a:pt x="112" y="0"/>
                      </a:moveTo>
                      <a:cubicBezTo>
                        <a:pt x="120" y="32"/>
                        <a:pt x="128" y="61"/>
                        <a:pt x="112" y="96"/>
                      </a:cubicBezTo>
                      <a:cubicBezTo>
                        <a:pt x="96" y="131"/>
                        <a:pt x="34" y="170"/>
                        <a:pt x="18" y="210"/>
                      </a:cubicBezTo>
                      <a:cubicBezTo>
                        <a:pt x="2" y="250"/>
                        <a:pt x="0" y="299"/>
                        <a:pt x="16" y="336"/>
                      </a:cubicBezTo>
                      <a:cubicBezTo>
                        <a:pt x="32" y="373"/>
                        <a:pt x="80" y="416"/>
                        <a:pt x="112" y="432"/>
                      </a:cubicBezTo>
                      <a:cubicBezTo>
                        <a:pt x="144" y="448"/>
                        <a:pt x="176" y="440"/>
                        <a:pt x="208" y="4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2" name="Полилиния 18531"/>
                <p:cNvSpPr/>
                <p:nvPr/>
              </p:nvSpPr>
              <p:spPr>
                <a:xfrm>
                  <a:off x="1362" y="3290"/>
                  <a:ext cx="113" cy="132"/>
                </a:xfrm>
                <a:custGeom>
                  <a:avLst/>
                  <a:gdLst/>
                  <a:ahLst/>
                  <a:cxnLst/>
                  <a:pathLst>
                    <a:path w="113" h="132">
                      <a:moveTo>
                        <a:pt x="0" y="0"/>
                      </a:moveTo>
                      <a:cubicBezTo>
                        <a:pt x="17" y="13"/>
                        <a:pt x="87" y="54"/>
                        <a:pt x="100" y="76"/>
                      </a:cubicBezTo>
                      <a:cubicBezTo>
                        <a:pt x="113" y="98"/>
                        <a:pt x="84" y="120"/>
                        <a:pt x="80" y="1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3" name="Полилиния 18532"/>
                <p:cNvSpPr/>
                <p:nvPr/>
              </p:nvSpPr>
              <p:spPr>
                <a:xfrm>
                  <a:off x="1488" y="3306"/>
                  <a:ext cx="114" cy="294"/>
                </a:xfrm>
                <a:custGeom>
                  <a:avLst/>
                  <a:gdLst/>
                  <a:ahLst/>
                  <a:cxnLst/>
                  <a:pathLst>
                    <a:path w="114" h="294">
                      <a:moveTo>
                        <a:pt x="114" y="0"/>
                      </a:moveTo>
                      <a:cubicBezTo>
                        <a:pt x="102" y="17"/>
                        <a:pt x="65" y="73"/>
                        <a:pt x="48" y="102"/>
                      </a:cubicBezTo>
                      <a:cubicBezTo>
                        <a:pt x="31" y="131"/>
                        <a:pt x="22" y="144"/>
                        <a:pt x="14" y="176"/>
                      </a:cubicBezTo>
                      <a:cubicBezTo>
                        <a:pt x="6" y="208"/>
                        <a:pt x="3" y="270"/>
                        <a:pt x="0" y="2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4" name="Полилиния 18533"/>
                <p:cNvSpPr/>
                <p:nvPr/>
              </p:nvSpPr>
              <p:spPr>
                <a:xfrm>
                  <a:off x="1542" y="3378"/>
                  <a:ext cx="92" cy="12"/>
                </a:xfrm>
                <a:custGeom>
                  <a:avLst/>
                  <a:gdLst/>
                  <a:ahLst/>
                  <a:cxnLst/>
                  <a:pathLst>
                    <a:path w="92" h="12">
                      <a:moveTo>
                        <a:pt x="0" y="12"/>
                      </a:moveTo>
                      <a:cubicBezTo>
                        <a:pt x="9" y="11"/>
                        <a:pt x="41" y="0"/>
                        <a:pt x="56" y="0"/>
                      </a:cubicBezTo>
                      <a:cubicBezTo>
                        <a:pt x="71" y="0"/>
                        <a:pt x="85" y="10"/>
                        <a:pt x="92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5" name="Полилиния 18534"/>
                <p:cNvSpPr/>
                <p:nvPr/>
              </p:nvSpPr>
              <p:spPr>
                <a:xfrm>
                  <a:off x="1504" y="3430"/>
                  <a:ext cx="224" cy="234"/>
                </a:xfrm>
                <a:custGeom>
                  <a:avLst/>
                  <a:gdLst/>
                  <a:ahLst/>
                  <a:cxnLst/>
                  <a:pathLst>
                    <a:path w="224" h="234">
                      <a:moveTo>
                        <a:pt x="114" y="0"/>
                      </a:moveTo>
                      <a:cubicBezTo>
                        <a:pt x="100" y="13"/>
                        <a:pt x="46" y="54"/>
                        <a:pt x="32" y="74"/>
                      </a:cubicBezTo>
                      <a:cubicBezTo>
                        <a:pt x="18" y="94"/>
                        <a:pt x="32" y="98"/>
                        <a:pt x="32" y="122"/>
                      </a:cubicBezTo>
                      <a:cubicBezTo>
                        <a:pt x="32" y="146"/>
                        <a:pt x="0" y="202"/>
                        <a:pt x="32" y="218"/>
                      </a:cubicBezTo>
                      <a:cubicBezTo>
                        <a:pt x="64" y="234"/>
                        <a:pt x="144" y="226"/>
                        <a:pt x="224" y="2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6" name="Полилиния 18535"/>
                <p:cNvSpPr/>
                <p:nvPr/>
              </p:nvSpPr>
              <p:spPr>
                <a:xfrm>
                  <a:off x="1581" y="3453"/>
                  <a:ext cx="100" cy="102"/>
                </a:xfrm>
                <a:custGeom>
                  <a:avLst/>
                  <a:gdLst/>
                  <a:ahLst/>
                  <a:cxnLst/>
                  <a:pathLst>
                    <a:path w="100" h="102">
                      <a:moveTo>
                        <a:pt x="99" y="3"/>
                      </a:moveTo>
                      <a:cubicBezTo>
                        <a:pt x="96" y="0"/>
                        <a:pt x="57" y="45"/>
                        <a:pt x="41" y="61"/>
                      </a:cubicBezTo>
                      <a:cubicBezTo>
                        <a:pt x="25" y="77"/>
                        <a:pt x="0" y="96"/>
                        <a:pt x="3" y="99"/>
                      </a:cubicBezTo>
                      <a:cubicBezTo>
                        <a:pt x="6" y="102"/>
                        <a:pt x="45" y="97"/>
                        <a:pt x="61" y="81"/>
                      </a:cubicBezTo>
                      <a:cubicBezTo>
                        <a:pt x="77" y="65"/>
                        <a:pt x="100" y="9"/>
                        <a:pt x="99" y="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37" name="Полилиния 18536"/>
                <p:cNvSpPr/>
                <p:nvPr/>
              </p:nvSpPr>
              <p:spPr>
                <a:xfrm>
                  <a:off x="1665" y="3113"/>
                  <a:ext cx="186" cy="180"/>
                </a:xfrm>
                <a:custGeom>
                  <a:avLst/>
                  <a:gdLst/>
                  <a:ahLst/>
                  <a:cxnLst/>
                  <a:pathLst>
                    <a:path w="186" h="180">
                      <a:moveTo>
                        <a:pt x="137" y="29"/>
                      </a:moveTo>
                      <a:cubicBezTo>
                        <a:pt x="119" y="16"/>
                        <a:pt x="95" y="13"/>
                        <a:pt x="73" y="9"/>
                      </a:cubicBezTo>
                      <a:cubicBezTo>
                        <a:pt x="51" y="5"/>
                        <a:pt x="10" y="0"/>
                        <a:pt x="5" y="5"/>
                      </a:cubicBezTo>
                      <a:cubicBezTo>
                        <a:pt x="0" y="10"/>
                        <a:pt x="34" y="27"/>
                        <a:pt x="41" y="37"/>
                      </a:cubicBezTo>
                      <a:cubicBezTo>
                        <a:pt x="48" y="47"/>
                        <a:pt x="43" y="54"/>
                        <a:pt x="45" y="65"/>
                      </a:cubicBezTo>
                      <a:cubicBezTo>
                        <a:pt x="47" y="76"/>
                        <a:pt x="48" y="97"/>
                        <a:pt x="53" y="101"/>
                      </a:cubicBezTo>
                      <a:cubicBezTo>
                        <a:pt x="58" y="105"/>
                        <a:pt x="62" y="91"/>
                        <a:pt x="76" y="88"/>
                      </a:cubicBezTo>
                      <a:cubicBezTo>
                        <a:pt x="90" y="85"/>
                        <a:pt x="124" y="79"/>
                        <a:pt x="137" y="81"/>
                      </a:cubicBezTo>
                      <a:cubicBezTo>
                        <a:pt x="150" y="83"/>
                        <a:pt x="150" y="86"/>
                        <a:pt x="153" y="101"/>
                      </a:cubicBezTo>
                      <a:cubicBezTo>
                        <a:pt x="156" y="116"/>
                        <a:pt x="152" y="166"/>
                        <a:pt x="153" y="173"/>
                      </a:cubicBezTo>
                      <a:cubicBezTo>
                        <a:pt x="154" y="180"/>
                        <a:pt x="156" y="146"/>
                        <a:pt x="161" y="141"/>
                      </a:cubicBezTo>
                      <a:cubicBezTo>
                        <a:pt x="166" y="136"/>
                        <a:pt x="180" y="147"/>
                        <a:pt x="181" y="141"/>
                      </a:cubicBezTo>
                      <a:cubicBezTo>
                        <a:pt x="182" y="135"/>
                        <a:pt x="169" y="114"/>
                        <a:pt x="169" y="105"/>
                      </a:cubicBezTo>
                      <a:cubicBezTo>
                        <a:pt x="169" y="96"/>
                        <a:pt x="186" y="102"/>
                        <a:pt x="181" y="89"/>
                      </a:cubicBezTo>
                      <a:cubicBezTo>
                        <a:pt x="176" y="76"/>
                        <a:pt x="155" y="42"/>
                        <a:pt x="137" y="29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18538" name="Полилиния 18537"/>
              <p:cNvSpPr/>
              <p:nvPr/>
            </p:nvSpPr>
            <p:spPr>
              <a:xfrm>
                <a:off x="2670" y="3462"/>
                <a:ext cx="406" cy="135"/>
              </a:xfrm>
              <a:custGeom>
                <a:avLst/>
                <a:gdLst/>
                <a:ahLst/>
                <a:cxnLst/>
                <a:pathLst>
                  <a:path w="406" h="135">
                    <a:moveTo>
                      <a:pt x="0" y="0"/>
                    </a:moveTo>
                    <a:cubicBezTo>
                      <a:pt x="7" y="11"/>
                      <a:pt x="16" y="43"/>
                      <a:pt x="44" y="64"/>
                    </a:cubicBezTo>
                    <a:cubicBezTo>
                      <a:pt x="72" y="85"/>
                      <a:pt x="123" y="113"/>
                      <a:pt x="168" y="124"/>
                    </a:cubicBezTo>
                    <a:cubicBezTo>
                      <a:pt x="213" y="135"/>
                      <a:pt x="277" y="134"/>
                      <a:pt x="316" y="128"/>
                    </a:cubicBezTo>
                    <a:cubicBezTo>
                      <a:pt x="355" y="122"/>
                      <a:pt x="406" y="93"/>
                      <a:pt x="402" y="90"/>
                    </a:cubicBezTo>
                    <a:cubicBezTo>
                      <a:pt x="398" y="87"/>
                      <a:pt x="320" y="108"/>
                      <a:pt x="292" y="112"/>
                    </a:cubicBezTo>
                    <a:cubicBezTo>
                      <a:pt x="264" y="116"/>
                      <a:pt x="261" y="120"/>
                      <a:pt x="232" y="116"/>
                    </a:cubicBezTo>
                    <a:cubicBezTo>
                      <a:pt x="203" y="112"/>
                      <a:pt x="147" y="95"/>
                      <a:pt x="120" y="88"/>
                    </a:cubicBezTo>
                    <a:cubicBezTo>
                      <a:pt x="93" y="81"/>
                      <a:pt x="87" y="87"/>
                      <a:pt x="68" y="72"/>
                    </a:cubicBezTo>
                    <a:cubicBezTo>
                      <a:pt x="49" y="57"/>
                      <a:pt x="17" y="15"/>
                      <a:pt x="4" y="0"/>
                    </a:cubicBezTo>
                  </a:path>
                </a:pathLst>
              </a:custGeom>
              <a:gradFill rotWithShape="1">
                <a:gsLst>
                  <a:gs pos="0">
                    <a:srgbClr val="003A00">
                      <a:alpha val="100000"/>
                    </a:srgbClr>
                  </a:gs>
                  <a:gs pos="100000">
                    <a:srgbClr val="003A00">
                      <a:alpha val="100000"/>
                    </a:srgbClr>
                  </a:gs>
                </a:gsLst>
                <a:lin ang="5400000" scaled="1"/>
                <a:tileRect/>
              </a:gradFill>
              <a:ln w="3175" cap="flat" cmpd="sng">
                <a:solidFill>
                  <a:srgbClr val="003A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18539" name="Группа 18538"/>
            <p:cNvGrpSpPr/>
            <p:nvPr/>
          </p:nvGrpSpPr>
          <p:grpSpPr>
            <a:xfrm>
              <a:off x="2290" y="2387"/>
              <a:ext cx="462" cy="417"/>
              <a:chOff x="2640" y="3024"/>
              <a:chExt cx="598" cy="575"/>
            </a:xfrm>
          </p:grpSpPr>
          <p:grpSp>
            <p:nvGrpSpPr>
              <p:cNvPr id="18540" name="Группа 18539"/>
              <p:cNvGrpSpPr/>
              <p:nvPr/>
            </p:nvGrpSpPr>
            <p:grpSpPr>
              <a:xfrm>
                <a:off x="2640" y="3024"/>
                <a:ext cx="598" cy="575"/>
                <a:chOff x="1355" y="3089"/>
                <a:chExt cx="598" cy="575"/>
              </a:xfrm>
            </p:grpSpPr>
            <p:sp>
              <p:nvSpPr>
                <p:cNvPr id="18541" name="Полилиния 18540"/>
                <p:cNvSpPr/>
                <p:nvPr/>
              </p:nvSpPr>
              <p:spPr>
                <a:xfrm>
                  <a:off x="1355" y="3089"/>
                  <a:ext cx="598" cy="572"/>
                </a:xfrm>
                <a:custGeom>
                  <a:avLst/>
                  <a:gdLst/>
                  <a:ahLst/>
                  <a:cxnLst/>
                  <a:pathLst>
                    <a:path w="598" h="572">
                      <a:moveTo>
                        <a:pt x="85" y="511"/>
                      </a:moveTo>
                      <a:cubicBezTo>
                        <a:pt x="133" y="537"/>
                        <a:pt x="205" y="572"/>
                        <a:pt x="275" y="569"/>
                      </a:cubicBezTo>
                      <a:cubicBezTo>
                        <a:pt x="345" y="566"/>
                        <a:pt x="454" y="537"/>
                        <a:pt x="507" y="493"/>
                      </a:cubicBezTo>
                      <a:cubicBezTo>
                        <a:pt x="560" y="449"/>
                        <a:pt x="584" y="368"/>
                        <a:pt x="591" y="305"/>
                      </a:cubicBezTo>
                      <a:cubicBezTo>
                        <a:pt x="598" y="242"/>
                        <a:pt x="555" y="153"/>
                        <a:pt x="551" y="113"/>
                      </a:cubicBezTo>
                      <a:cubicBezTo>
                        <a:pt x="547" y="73"/>
                        <a:pt x="565" y="79"/>
                        <a:pt x="567" y="65"/>
                      </a:cubicBezTo>
                      <a:cubicBezTo>
                        <a:pt x="569" y="51"/>
                        <a:pt x="573" y="39"/>
                        <a:pt x="565" y="31"/>
                      </a:cubicBezTo>
                      <a:cubicBezTo>
                        <a:pt x="557" y="23"/>
                        <a:pt x="535" y="17"/>
                        <a:pt x="519" y="17"/>
                      </a:cubicBezTo>
                      <a:cubicBezTo>
                        <a:pt x="503" y="17"/>
                        <a:pt x="482" y="25"/>
                        <a:pt x="469" y="31"/>
                      </a:cubicBezTo>
                      <a:cubicBezTo>
                        <a:pt x="456" y="37"/>
                        <a:pt x="459" y="53"/>
                        <a:pt x="443" y="53"/>
                      </a:cubicBezTo>
                      <a:cubicBezTo>
                        <a:pt x="427" y="53"/>
                        <a:pt x="393" y="35"/>
                        <a:pt x="373" y="31"/>
                      </a:cubicBezTo>
                      <a:cubicBezTo>
                        <a:pt x="353" y="27"/>
                        <a:pt x="337" y="33"/>
                        <a:pt x="325" y="31"/>
                      </a:cubicBezTo>
                      <a:cubicBezTo>
                        <a:pt x="313" y="29"/>
                        <a:pt x="313" y="25"/>
                        <a:pt x="303" y="21"/>
                      </a:cubicBezTo>
                      <a:cubicBezTo>
                        <a:pt x="293" y="17"/>
                        <a:pt x="284" y="0"/>
                        <a:pt x="267" y="9"/>
                      </a:cubicBezTo>
                      <a:cubicBezTo>
                        <a:pt x="250" y="18"/>
                        <a:pt x="225" y="69"/>
                        <a:pt x="203" y="73"/>
                      </a:cubicBezTo>
                      <a:cubicBezTo>
                        <a:pt x="181" y="77"/>
                        <a:pt x="163" y="35"/>
                        <a:pt x="133" y="31"/>
                      </a:cubicBezTo>
                      <a:cubicBezTo>
                        <a:pt x="103" y="27"/>
                        <a:pt x="39" y="33"/>
                        <a:pt x="23" y="49"/>
                      </a:cubicBezTo>
                      <a:cubicBezTo>
                        <a:pt x="7" y="65"/>
                        <a:pt x="40" y="96"/>
                        <a:pt x="37" y="127"/>
                      </a:cubicBezTo>
                      <a:cubicBezTo>
                        <a:pt x="34" y="158"/>
                        <a:pt x="6" y="186"/>
                        <a:pt x="3" y="233"/>
                      </a:cubicBezTo>
                      <a:cubicBezTo>
                        <a:pt x="0" y="280"/>
                        <a:pt x="5" y="363"/>
                        <a:pt x="19" y="409"/>
                      </a:cubicBezTo>
                      <a:cubicBezTo>
                        <a:pt x="33" y="455"/>
                        <a:pt x="71" y="490"/>
                        <a:pt x="85" y="5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0C040">
                        <a:alpha val="100000"/>
                      </a:srgbClr>
                    </a:gs>
                    <a:gs pos="100000">
                      <a:srgbClr val="0066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2" name="Полилиния 18541"/>
                <p:cNvSpPr/>
                <p:nvPr/>
              </p:nvSpPr>
              <p:spPr>
                <a:xfrm>
                  <a:off x="1382" y="3143"/>
                  <a:ext cx="354" cy="515"/>
                </a:xfrm>
                <a:custGeom>
                  <a:avLst/>
                  <a:gdLst/>
                  <a:ahLst/>
                  <a:cxnLst/>
                  <a:pathLst>
                    <a:path w="354" h="515">
                      <a:moveTo>
                        <a:pt x="0" y="3"/>
                      </a:moveTo>
                      <a:cubicBezTo>
                        <a:pt x="11" y="4"/>
                        <a:pt x="35" y="0"/>
                        <a:pt x="64" y="11"/>
                      </a:cubicBezTo>
                      <a:cubicBezTo>
                        <a:pt x="93" y="22"/>
                        <a:pt x="139" y="46"/>
                        <a:pt x="176" y="71"/>
                      </a:cubicBezTo>
                      <a:cubicBezTo>
                        <a:pt x="213" y="96"/>
                        <a:pt x="260" y="123"/>
                        <a:pt x="288" y="163"/>
                      </a:cubicBezTo>
                      <a:cubicBezTo>
                        <a:pt x="316" y="203"/>
                        <a:pt x="338" y="273"/>
                        <a:pt x="346" y="313"/>
                      </a:cubicBezTo>
                      <a:cubicBezTo>
                        <a:pt x="354" y="353"/>
                        <a:pt x="348" y="369"/>
                        <a:pt x="336" y="403"/>
                      </a:cubicBezTo>
                      <a:cubicBezTo>
                        <a:pt x="324" y="437"/>
                        <a:pt x="285" y="492"/>
                        <a:pt x="272" y="51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3" name="Полилиния 18542"/>
                <p:cNvSpPr/>
                <p:nvPr/>
              </p:nvSpPr>
              <p:spPr>
                <a:xfrm>
                  <a:off x="1658" y="3120"/>
                  <a:ext cx="56" cy="162"/>
                </a:xfrm>
                <a:custGeom>
                  <a:avLst/>
                  <a:gdLst/>
                  <a:ahLst/>
                  <a:cxnLst/>
                  <a:pathLst>
                    <a:path w="56" h="162">
                      <a:moveTo>
                        <a:pt x="22" y="0"/>
                      </a:moveTo>
                      <a:cubicBezTo>
                        <a:pt x="27" y="13"/>
                        <a:pt x="56" y="51"/>
                        <a:pt x="52" y="78"/>
                      </a:cubicBezTo>
                      <a:cubicBezTo>
                        <a:pt x="48" y="105"/>
                        <a:pt x="11" y="145"/>
                        <a:pt x="0" y="1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4" name="Полилиния 18543"/>
                <p:cNvSpPr/>
                <p:nvPr/>
              </p:nvSpPr>
              <p:spPr>
                <a:xfrm>
                  <a:off x="1680" y="3176"/>
                  <a:ext cx="150" cy="170"/>
                </a:xfrm>
                <a:custGeom>
                  <a:avLst/>
                  <a:gdLst/>
                  <a:ahLst/>
                  <a:cxnLst/>
                  <a:pathLst>
                    <a:path w="150" h="170">
                      <a:moveTo>
                        <a:pt x="0" y="88"/>
                      </a:moveTo>
                      <a:cubicBezTo>
                        <a:pt x="8" y="78"/>
                        <a:pt x="28" y="43"/>
                        <a:pt x="50" y="30"/>
                      </a:cubicBezTo>
                      <a:cubicBezTo>
                        <a:pt x="72" y="17"/>
                        <a:pt x="114" y="0"/>
                        <a:pt x="130" y="10"/>
                      </a:cubicBezTo>
                      <a:cubicBezTo>
                        <a:pt x="146" y="20"/>
                        <a:pt x="150" y="67"/>
                        <a:pt x="144" y="88"/>
                      </a:cubicBezTo>
                      <a:cubicBezTo>
                        <a:pt x="138" y="109"/>
                        <a:pt x="111" y="126"/>
                        <a:pt x="96" y="136"/>
                      </a:cubicBezTo>
                      <a:cubicBezTo>
                        <a:pt x="81" y="146"/>
                        <a:pt x="65" y="140"/>
                        <a:pt x="54" y="146"/>
                      </a:cubicBezTo>
                      <a:cubicBezTo>
                        <a:pt x="43" y="152"/>
                        <a:pt x="35" y="165"/>
                        <a:pt x="30" y="1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5" name="Полилиния 18544"/>
                <p:cNvSpPr/>
                <p:nvPr/>
              </p:nvSpPr>
              <p:spPr>
                <a:xfrm>
                  <a:off x="1824" y="3216"/>
                  <a:ext cx="118" cy="190"/>
                </a:xfrm>
                <a:custGeom>
                  <a:avLst/>
                  <a:gdLst/>
                  <a:ahLst/>
                  <a:cxnLst/>
                  <a:pathLst>
                    <a:path w="118" h="190">
                      <a:moveTo>
                        <a:pt x="0" y="0"/>
                      </a:moveTo>
                      <a:cubicBezTo>
                        <a:pt x="5" y="7"/>
                        <a:pt x="14" y="26"/>
                        <a:pt x="30" y="42"/>
                      </a:cubicBezTo>
                      <a:cubicBezTo>
                        <a:pt x="46" y="58"/>
                        <a:pt x="81" y="71"/>
                        <a:pt x="96" y="96"/>
                      </a:cubicBezTo>
                      <a:cubicBezTo>
                        <a:pt x="111" y="121"/>
                        <a:pt x="114" y="171"/>
                        <a:pt x="118" y="19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6" name="Полилиния 18545"/>
                <p:cNvSpPr/>
                <p:nvPr/>
              </p:nvSpPr>
              <p:spPr>
                <a:xfrm>
                  <a:off x="1806" y="3138"/>
                  <a:ext cx="114" cy="73"/>
                </a:xfrm>
                <a:custGeom>
                  <a:avLst/>
                  <a:gdLst/>
                  <a:ahLst/>
                  <a:cxnLst/>
                  <a:pathLst>
                    <a:path w="114" h="73">
                      <a:moveTo>
                        <a:pt x="0" y="0"/>
                      </a:moveTo>
                      <a:cubicBezTo>
                        <a:pt x="9" y="11"/>
                        <a:pt x="33" y="63"/>
                        <a:pt x="52" y="68"/>
                      </a:cubicBezTo>
                      <a:cubicBezTo>
                        <a:pt x="71" y="73"/>
                        <a:pt x="101" y="38"/>
                        <a:pt x="114" y="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7" name="Полилиния 18546"/>
                <p:cNvSpPr/>
                <p:nvPr/>
              </p:nvSpPr>
              <p:spPr>
                <a:xfrm>
                  <a:off x="1838" y="3382"/>
                  <a:ext cx="60" cy="168"/>
                </a:xfrm>
                <a:custGeom>
                  <a:avLst/>
                  <a:gdLst/>
                  <a:ahLst/>
                  <a:cxnLst/>
                  <a:pathLst>
                    <a:path w="60" h="168">
                      <a:moveTo>
                        <a:pt x="0" y="0"/>
                      </a:moveTo>
                      <a:cubicBezTo>
                        <a:pt x="7" y="9"/>
                        <a:pt x="34" y="32"/>
                        <a:pt x="44" y="60"/>
                      </a:cubicBezTo>
                      <a:cubicBezTo>
                        <a:pt x="54" y="88"/>
                        <a:pt x="57" y="146"/>
                        <a:pt x="60" y="1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8" name="Полилиния 18547"/>
                <p:cNvSpPr/>
                <p:nvPr/>
              </p:nvSpPr>
              <p:spPr>
                <a:xfrm>
                  <a:off x="1702" y="3354"/>
                  <a:ext cx="114" cy="276"/>
                </a:xfrm>
                <a:custGeom>
                  <a:avLst/>
                  <a:gdLst/>
                  <a:ahLst/>
                  <a:cxnLst/>
                  <a:pathLst>
                    <a:path w="114" h="276">
                      <a:moveTo>
                        <a:pt x="0" y="0"/>
                      </a:moveTo>
                      <a:cubicBezTo>
                        <a:pt x="5" y="7"/>
                        <a:pt x="11" y="27"/>
                        <a:pt x="28" y="40"/>
                      </a:cubicBezTo>
                      <a:cubicBezTo>
                        <a:pt x="45" y="53"/>
                        <a:pt x="86" y="59"/>
                        <a:pt x="100" y="80"/>
                      </a:cubicBezTo>
                      <a:cubicBezTo>
                        <a:pt x="114" y="101"/>
                        <a:pt x="113" y="135"/>
                        <a:pt x="112" y="168"/>
                      </a:cubicBezTo>
                      <a:cubicBezTo>
                        <a:pt x="111" y="201"/>
                        <a:pt x="99" y="254"/>
                        <a:pt x="96" y="2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49" name="Полилиния 18548"/>
                <p:cNvSpPr/>
                <p:nvPr/>
              </p:nvSpPr>
              <p:spPr>
                <a:xfrm>
                  <a:off x="1584" y="3552"/>
                  <a:ext cx="96" cy="48"/>
                </a:xfrm>
                <a:custGeom>
                  <a:avLst/>
                  <a:gdLst/>
                  <a:ahLst/>
                  <a:cxnLst/>
                  <a:pathLst>
                    <a:path w="96" h="48">
                      <a:moveTo>
                        <a:pt x="96" y="0"/>
                      </a:moveTo>
                      <a:cubicBezTo>
                        <a:pt x="88" y="6"/>
                        <a:pt x="62" y="30"/>
                        <a:pt x="46" y="38"/>
                      </a:cubicBezTo>
                      <a:cubicBezTo>
                        <a:pt x="30" y="46"/>
                        <a:pt x="10" y="46"/>
                        <a:pt x="0" y="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0" name="Полилиния 18549"/>
                <p:cNvSpPr/>
                <p:nvPr/>
              </p:nvSpPr>
              <p:spPr>
                <a:xfrm>
                  <a:off x="1390" y="3206"/>
                  <a:ext cx="98" cy="394"/>
                </a:xfrm>
                <a:custGeom>
                  <a:avLst/>
                  <a:gdLst/>
                  <a:ahLst/>
                  <a:cxnLst/>
                  <a:pathLst>
                    <a:path w="98" h="394">
                      <a:moveTo>
                        <a:pt x="0" y="0"/>
                      </a:moveTo>
                      <a:cubicBezTo>
                        <a:pt x="9" y="8"/>
                        <a:pt x="42" y="30"/>
                        <a:pt x="56" y="48"/>
                      </a:cubicBezTo>
                      <a:cubicBezTo>
                        <a:pt x="70" y="66"/>
                        <a:pt x="81" y="83"/>
                        <a:pt x="84" y="108"/>
                      </a:cubicBezTo>
                      <a:cubicBezTo>
                        <a:pt x="87" y="133"/>
                        <a:pt x="79" y="169"/>
                        <a:pt x="72" y="196"/>
                      </a:cubicBezTo>
                      <a:cubicBezTo>
                        <a:pt x="65" y="223"/>
                        <a:pt x="36" y="239"/>
                        <a:pt x="40" y="272"/>
                      </a:cubicBezTo>
                      <a:cubicBezTo>
                        <a:pt x="44" y="305"/>
                        <a:pt x="86" y="369"/>
                        <a:pt x="98" y="3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1" name="Полилиния 18550"/>
                <p:cNvSpPr/>
                <p:nvPr/>
              </p:nvSpPr>
              <p:spPr>
                <a:xfrm>
                  <a:off x="1424" y="3216"/>
                  <a:ext cx="208" cy="448"/>
                </a:xfrm>
                <a:custGeom>
                  <a:avLst/>
                  <a:gdLst/>
                  <a:ahLst/>
                  <a:cxnLst/>
                  <a:pathLst>
                    <a:path w="208" h="448">
                      <a:moveTo>
                        <a:pt x="112" y="0"/>
                      </a:moveTo>
                      <a:cubicBezTo>
                        <a:pt x="120" y="32"/>
                        <a:pt x="128" y="61"/>
                        <a:pt x="112" y="96"/>
                      </a:cubicBezTo>
                      <a:cubicBezTo>
                        <a:pt x="96" y="131"/>
                        <a:pt x="34" y="170"/>
                        <a:pt x="18" y="210"/>
                      </a:cubicBezTo>
                      <a:cubicBezTo>
                        <a:pt x="2" y="250"/>
                        <a:pt x="0" y="299"/>
                        <a:pt x="16" y="336"/>
                      </a:cubicBezTo>
                      <a:cubicBezTo>
                        <a:pt x="32" y="373"/>
                        <a:pt x="80" y="416"/>
                        <a:pt x="112" y="432"/>
                      </a:cubicBezTo>
                      <a:cubicBezTo>
                        <a:pt x="144" y="448"/>
                        <a:pt x="176" y="440"/>
                        <a:pt x="208" y="4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2" name="Полилиния 18551"/>
                <p:cNvSpPr/>
                <p:nvPr/>
              </p:nvSpPr>
              <p:spPr>
                <a:xfrm>
                  <a:off x="1362" y="3290"/>
                  <a:ext cx="113" cy="132"/>
                </a:xfrm>
                <a:custGeom>
                  <a:avLst/>
                  <a:gdLst/>
                  <a:ahLst/>
                  <a:cxnLst/>
                  <a:pathLst>
                    <a:path w="113" h="132">
                      <a:moveTo>
                        <a:pt x="0" y="0"/>
                      </a:moveTo>
                      <a:cubicBezTo>
                        <a:pt x="17" y="13"/>
                        <a:pt x="87" y="54"/>
                        <a:pt x="100" y="76"/>
                      </a:cubicBezTo>
                      <a:cubicBezTo>
                        <a:pt x="113" y="98"/>
                        <a:pt x="84" y="120"/>
                        <a:pt x="80" y="1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3" name="Полилиния 18552"/>
                <p:cNvSpPr/>
                <p:nvPr/>
              </p:nvSpPr>
              <p:spPr>
                <a:xfrm>
                  <a:off x="1488" y="3306"/>
                  <a:ext cx="114" cy="294"/>
                </a:xfrm>
                <a:custGeom>
                  <a:avLst/>
                  <a:gdLst/>
                  <a:ahLst/>
                  <a:cxnLst/>
                  <a:pathLst>
                    <a:path w="114" h="294">
                      <a:moveTo>
                        <a:pt x="114" y="0"/>
                      </a:moveTo>
                      <a:cubicBezTo>
                        <a:pt x="102" y="17"/>
                        <a:pt x="65" y="73"/>
                        <a:pt x="48" y="102"/>
                      </a:cubicBezTo>
                      <a:cubicBezTo>
                        <a:pt x="31" y="131"/>
                        <a:pt x="22" y="144"/>
                        <a:pt x="14" y="176"/>
                      </a:cubicBezTo>
                      <a:cubicBezTo>
                        <a:pt x="6" y="208"/>
                        <a:pt x="3" y="270"/>
                        <a:pt x="0" y="2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4" name="Полилиния 18553"/>
                <p:cNvSpPr/>
                <p:nvPr/>
              </p:nvSpPr>
              <p:spPr>
                <a:xfrm>
                  <a:off x="1542" y="3378"/>
                  <a:ext cx="92" cy="12"/>
                </a:xfrm>
                <a:custGeom>
                  <a:avLst/>
                  <a:gdLst/>
                  <a:ahLst/>
                  <a:cxnLst/>
                  <a:pathLst>
                    <a:path w="92" h="12">
                      <a:moveTo>
                        <a:pt x="0" y="12"/>
                      </a:moveTo>
                      <a:cubicBezTo>
                        <a:pt x="9" y="11"/>
                        <a:pt x="41" y="0"/>
                        <a:pt x="56" y="0"/>
                      </a:cubicBezTo>
                      <a:cubicBezTo>
                        <a:pt x="71" y="0"/>
                        <a:pt x="85" y="10"/>
                        <a:pt x="92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5" name="Полилиния 18554"/>
                <p:cNvSpPr/>
                <p:nvPr/>
              </p:nvSpPr>
              <p:spPr>
                <a:xfrm>
                  <a:off x="1504" y="3430"/>
                  <a:ext cx="224" cy="234"/>
                </a:xfrm>
                <a:custGeom>
                  <a:avLst/>
                  <a:gdLst/>
                  <a:ahLst/>
                  <a:cxnLst/>
                  <a:pathLst>
                    <a:path w="224" h="234">
                      <a:moveTo>
                        <a:pt x="114" y="0"/>
                      </a:moveTo>
                      <a:cubicBezTo>
                        <a:pt x="100" y="13"/>
                        <a:pt x="46" y="54"/>
                        <a:pt x="32" y="74"/>
                      </a:cubicBezTo>
                      <a:cubicBezTo>
                        <a:pt x="18" y="94"/>
                        <a:pt x="32" y="98"/>
                        <a:pt x="32" y="122"/>
                      </a:cubicBezTo>
                      <a:cubicBezTo>
                        <a:pt x="32" y="146"/>
                        <a:pt x="0" y="202"/>
                        <a:pt x="32" y="218"/>
                      </a:cubicBezTo>
                      <a:cubicBezTo>
                        <a:pt x="64" y="234"/>
                        <a:pt x="144" y="226"/>
                        <a:pt x="224" y="2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6" name="Полилиния 18555"/>
                <p:cNvSpPr/>
                <p:nvPr/>
              </p:nvSpPr>
              <p:spPr>
                <a:xfrm>
                  <a:off x="1581" y="3453"/>
                  <a:ext cx="100" cy="102"/>
                </a:xfrm>
                <a:custGeom>
                  <a:avLst/>
                  <a:gdLst/>
                  <a:ahLst/>
                  <a:cxnLst/>
                  <a:pathLst>
                    <a:path w="100" h="102">
                      <a:moveTo>
                        <a:pt x="99" y="3"/>
                      </a:moveTo>
                      <a:cubicBezTo>
                        <a:pt x="96" y="0"/>
                        <a:pt x="57" y="45"/>
                        <a:pt x="41" y="61"/>
                      </a:cubicBezTo>
                      <a:cubicBezTo>
                        <a:pt x="25" y="77"/>
                        <a:pt x="0" y="96"/>
                        <a:pt x="3" y="99"/>
                      </a:cubicBezTo>
                      <a:cubicBezTo>
                        <a:pt x="6" y="102"/>
                        <a:pt x="45" y="97"/>
                        <a:pt x="61" y="81"/>
                      </a:cubicBezTo>
                      <a:cubicBezTo>
                        <a:pt x="77" y="65"/>
                        <a:pt x="100" y="9"/>
                        <a:pt x="99" y="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57" name="Полилиния 18556"/>
                <p:cNvSpPr/>
                <p:nvPr/>
              </p:nvSpPr>
              <p:spPr>
                <a:xfrm>
                  <a:off x="1665" y="3113"/>
                  <a:ext cx="186" cy="180"/>
                </a:xfrm>
                <a:custGeom>
                  <a:avLst/>
                  <a:gdLst/>
                  <a:ahLst/>
                  <a:cxnLst/>
                  <a:pathLst>
                    <a:path w="186" h="180">
                      <a:moveTo>
                        <a:pt x="137" y="29"/>
                      </a:moveTo>
                      <a:cubicBezTo>
                        <a:pt x="119" y="16"/>
                        <a:pt x="95" y="13"/>
                        <a:pt x="73" y="9"/>
                      </a:cubicBezTo>
                      <a:cubicBezTo>
                        <a:pt x="51" y="5"/>
                        <a:pt x="10" y="0"/>
                        <a:pt x="5" y="5"/>
                      </a:cubicBezTo>
                      <a:cubicBezTo>
                        <a:pt x="0" y="10"/>
                        <a:pt x="34" y="27"/>
                        <a:pt x="41" y="37"/>
                      </a:cubicBezTo>
                      <a:cubicBezTo>
                        <a:pt x="48" y="47"/>
                        <a:pt x="43" y="54"/>
                        <a:pt x="45" y="65"/>
                      </a:cubicBezTo>
                      <a:cubicBezTo>
                        <a:pt x="47" y="76"/>
                        <a:pt x="48" y="97"/>
                        <a:pt x="53" y="101"/>
                      </a:cubicBezTo>
                      <a:cubicBezTo>
                        <a:pt x="58" y="105"/>
                        <a:pt x="62" y="91"/>
                        <a:pt x="76" y="88"/>
                      </a:cubicBezTo>
                      <a:cubicBezTo>
                        <a:pt x="90" y="85"/>
                        <a:pt x="124" y="79"/>
                        <a:pt x="137" y="81"/>
                      </a:cubicBezTo>
                      <a:cubicBezTo>
                        <a:pt x="150" y="83"/>
                        <a:pt x="150" y="86"/>
                        <a:pt x="153" y="101"/>
                      </a:cubicBezTo>
                      <a:cubicBezTo>
                        <a:pt x="156" y="116"/>
                        <a:pt x="152" y="166"/>
                        <a:pt x="153" y="173"/>
                      </a:cubicBezTo>
                      <a:cubicBezTo>
                        <a:pt x="154" y="180"/>
                        <a:pt x="156" y="146"/>
                        <a:pt x="161" y="141"/>
                      </a:cubicBezTo>
                      <a:cubicBezTo>
                        <a:pt x="166" y="136"/>
                        <a:pt x="180" y="147"/>
                        <a:pt x="181" y="141"/>
                      </a:cubicBezTo>
                      <a:cubicBezTo>
                        <a:pt x="182" y="135"/>
                        <a:pt x="169" y="114"/>
                        <a:pt x="169" y="105"/>
                      </a:cubicBezTo>
                      <a:cubicBezTo>
                        <a:pt x="169" y="96"/>
                        <a:pt x="186" y="102"/>
                        <a:pt x="181" y="89"/>
                      </a:cubicBezTo>
                      <a:cubicBezTo>
                        <a:pt x="176" y="76"/>
                        <a:pt x="155" y="42"/>
                        <a:pt x="137" y="29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18558" name="Полилиния 18557"/>
              <p:cNvSpPr/>
              <p:nvPr/>
            </p:nvSpPr>
            <p:spPr>
              <a:xfrm>
                <a:off x="2670" y="3462"/>
                <a:ext cx="406" cy="135"/>
              </a:xfrm>
              <a:custGeom>
                <a:avLst/>
                <a:gdLst/>
                <a:ahLst/>
                <a:cxnLst/>
                <a:pathLst>
                  <a:path w="406" h="135">
                    <a:moveTo>
                      <a:pt x="0" y="0"/>
                    </a:moveTo>
                    <a:cubicBezTo>
                      <a:pt x="7" y="11"/>
                      <a:pt x="16" y="43"/>
                      <a:pt x="44" y="64"/>
                    </a:cubicBezTo>
                    <a:cubicBezTo>
                      <a:pt x="72" y="85"/>
                      <a:pt x="123" y="113"/>
                      <a:pt x="168" y="124"/>
                    </a:cubicBezTo>
                    <a:cubicBezTo>
                      <a:pt x="213" y="135"/>
                      <a:pt x="277" y="134"/>
                      <a:pt x="316" y="128"/>
                    </a:cubicBezTo>
                    <a:cubicBezTo>
                      <a:pt x="355" y="122"/>
                      <a:pt x="406" y="93"/>
                      <a:pt x="402" y="90"/>
                    </a:cubicBezTo>
                    <a:cubicBezTo>
                      <a:pt x="398" y="87"/>
                      <a:pt x="320" y="108"/>
                      <a:pt x="292" y="112"/>
                    </a:cubicBezTo>
                    <a:cubicBezTo>
                      <a:pt x="264" y="116"/>
                      <a:pt x="261" y="120"/>
                      <a:pt x="232" y="116"/>
                    </a:cubicBezTo>
                    <a:cubicBezTo>
                      <a:pt x="203" y="112"/>
                      <a:pt x="147" y="95"/>
                      <a:pt x="120" y="88"/>
                    </a:cubicBezTo>
                    <a:cubicBezTo>
                      <a:pt x="93" y="81"/>
                      <a:pt x="87" y="87"/>
                      <a:pt x="68" y="72"/>
                    </a:cubicBezTo>
                    <a:cubicBezTo>
                      <a:pt x="49" y="57"/>
                      <a:pt x="17" y="15"/>
                      <a:pt x="4" y="0"/>
                    </a:cubicBezTo>
                  </a:path>
                </a:pathLst>
              </a:custGeom>
              <a:gradFill rotWithShape="1">
                <a:gsLst>
                  <a:gs pos="0">
                    <a:srgbClr val="003A00">
                      <a:alpha val="100000"/>
                    </a:srgbClr>
                  </a:gs>
                  <a:gs pos="100000">
                    <a:srgbClr val="003A00">
                      <a:alpha val="100000"/>
                    </a:srgbClr>
                  </a:gs>
                </a:gsLst>
                <a:lin ang="5400000" scaled="1"/>
                <a:tileRect/>
              </a:gradFill>
              <a:ln w="3175" cap="flat" cmpd="sng">
                <a:solidFill>
                  <a:srgbClr val="003A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18559" name="Группа 18558"/>
            <p:cNvGrpSpPr/>
            <p:nvPr/>
          </p:nvGrpSpPr>
          <p:grpSpPr>
            <a:xfrm rot="3547829">
              <a:off x="2857" y="2409"/>
              <a:ext cx="462" cy="417"/>
              <a:chOff x="2640" y="3024"/>
              <a:chExt cx="598" cy="575"/>
            </a:xfrm>
          </p:grpSpPr>
          <p:grpSp>
            <p:nvGrpSpPr>
              <p:cNvPr id="18560" name="Группа 18559"/>
              <p:cNvGrpSpPr/>
              <p:nvPr/>
            </p:nvGrpSpPr>
            <p:grpSpPr>
              <a:xfrm>
                <a:off x="2640" y="3024"/>
                <a:ext cx="598" cy="575"/>
                <a:chOff x="1355" y="3089"/>
                <a:chExt cx="598" cy="575"/>
              </a:xfrm>
            </p:grpSpPr>
            <p:sp>
              <p:nvSpPr>
                <p:cNvPr id="18561" name="Полилиния 18560"/>
                <p:cNvSpPr/>
                <p:nvPr/>
              </p:nvSpPr>
              <p:spPr>
                <a:xfrm>
                  <a:off x="1355" y="3089"/>
                  <a:ext cx="598" cy="572"/>
                </a:xfrm>
                <a:custGeom>
                  <a:avLst/>
                  <a:gdLst/>
                  <a:ahLst/>
                  <a:cxnLst/>
                  <a:pathLst>
                    <a:path w="598" h="572">
                      <a:moveTo>
                        <a:pt x="85" y="511"/>
                      </a:moveTo>
                      <a:cubicBezTo>
                        <a:pt x="133" y="537"/>
                        <a:pt x="205" y="572"/>
                        <a:pt x="275" y="569"/>
                      </a:cubicBezTo>
                      <a:cubicBezTo>
                        <a:pt x="345" y="566"/>
                        <a:pt x="454" y="537"/>
                        <a:pt x="507" y="493"/>
                      </a:cubicBezTo>
                      <a:cubicBezTo>
                        <a:pt x="560" y="449"/>
                        <a:pt x="584" y="368"/>
                        <a:pt x="591" y="305"/>
                      </a:cubicBezTo>
                      <a:cubicBezTo>
                        <a:pt x="598" y="242"/>
                        <a:pt x="555" y="153"/>
                        <a:pt x="551" y="113"/>
                      </a:cubicBezTo>
                      <a:cubicBezTo>
                        <a:pt x="547" y="73"/>
                        <a:pt x="565" y="79"/>
                        <a:pt x="567" y="65"/>
                      </a:cubicBezTo>
                      <a:cubicBezTo>
                        <a:pt x="569" y="51"/>
                        <a:pt x="573" y="39"/>
                        <a:pt x="565" y="31"/>
                      </a:cubicBezTo>
                      <a:cubicBezTo>
                        <a:pt x="557" y="23"/>
                        <a:pt x="535" y="17"/>
                        <a:pt x="519" y="17"/>
                      </a:cubicBezTo>
                      <a:cubicBezTo>
                        <a:pt x="503" y="17"/>
                        <a:pt x="482" y="25"/>
                        <a:pt x="469" y="31"/>
                      </a:cubicBezTo>
                      <a:cubicBezTo>
                        <a:pt x="456" y="37"/>
                        <a:pt x="459" y="53"/>
                        <a:pt x="443" y="53"/>
                      </a:cubicBezTo>
                      <a:cubicBezTo>
                        <a:pt x="427" y="53"/>
                        <a:pt x="393" y="35"/>
                        <a:pt x="373" y="31"/>
                      </a:cubicBezTo>
                      <a:cubicBezTo>
                        <a:pt x="353" y="27"/>
                        <a:pt x="337" y="33"/>
                        <a:pt x="325" y="31"/>
                      </a:cubicBezTo>
                      <a:cubicBezTo>
                        <a:pt x="313" y="29"/>
                        <a:pt x="313" y="25"/>
                        <a:pt x="303" y="21"/>
                      </a:cubicBezTo>
                      <a:cubicBezTo>
                        <a:pt x="293" y="17"/>
                        <a:pt x="284" y="0"/>
                        <a:pt x="267" y="9"/>
                      </a:cubicBezTo>
                      <a:cubicBezTo>
                        <a:pt x="250" y="18"/>
                        <a:pt x="225" y="69"/>
                        <a:pt x="203" y="73"/>
                      </a:cubicBezTo>
                      <a:cubicBezTo>
                        <a:pt x="181" y="77"/>
                        <a:pt x="163" y="35"/>
                        <a:pt x="133" y="31"/>
                      </a:cubicBezTo>
                      <a:cubicBezTo>
                        <a:pt x="103" y="27"/>
                        <a:pt x="39" y="33"/>
                        <a:pt x="23" y="49"/>
                      </a:cubicBezTo>
                      <a:cubicBezTo>
                        <a:pt x="7" y="65"/>
                        <a:pt x="40" y="96"/>
                        <a:pt x="37" y="127"/>
                      </a:cubicBezTo>
                      <a:cubicBezTo>
                        <a:pt x="34" y="158"/>
                        <a:pt x="6" y="186"/>
                        <a:pt x="3" y="233"/>
                      </a:cubicBezTo>
                      <a:cubicBezTo>
                        <a:pt x="0" y="280"/>
                        <a:pt x="5" y="363"/>
                        <a:pt x="19" y="409"/>
                      </a:cubicBezTo>
                      <a:cubicBezTo>
                        <a:pt x="33" y="455"/>
                        <a:pt x="71" y="490"/>
                        <a:pt x="85" y="5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0C040">
                        <a:alpha val="100000"/>
                      </a:srgbClr>
                    </a:gs>
                    <a:gs pos="100000">
                      <a:srgbClr val="0066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2" name="Полилиния 18561"/>
                <p:cNvSpPr/>
                <p:nvPr/>
              </p:nvSpPr>
              <p:spPr>
                <a:xfrm>
                  <a:off x="1382" y="3143"/>
                  <a:ext cx="354" cy="515"/>
                </a:xfrm>
                <a:custGeom>
                  <a:avLst/>
                  <a:gdLst/>
                  <a:ahLst/>
                  <a:cxnLst/>
                  <a:pathLst>
                    <a:path w="354" h="515">
                      <a:moveTo>
                        <a:pt x="0" y="3"/>
                      </a:moveTo>
                      <a:cubicBezTo>
                        <a:pt x="11" y="4"/>
                        <a:pt x="35" y="0"/>
                        <a:pt x="64" y="11"/>
                      </a:cubicBezTo>
                      <a:cubicBezTo>
                        <a:pt x="93" y="22"/>
                        <a:pt x="139" y="46"/>
                        <a:pt x="176" y="71"/>
                      </a:cubicBezTo>
                      <a:cubicBezTo>
                        <a:pt x="213" y="96"/>
                        <a:pt x="260" y="123"/>
                        <a:pt x="288" y="163"/>
                      </a:cubicBezTo>
                      <a:cubicBezTo>
                        <a:pt x="316" y="203"/>
                        <a:pt x="338" y="273"/>
                        <a:pt x="346" y="313"/>
                      </a:cubicBezTo>
                      <a:cubicBezTo>
                        <a:pt x="354" y="353"/>
                        <a:pt x="348" y="369"/>
                        <a:pt x="336" y="403"/>
                      </a:cubicBezTo>
                      <a:cubicBezTo>
                        <a:pt x="324" y="437"/>
                        <a:pt x="285" y="492"/>
                        <a:pt x="272" y="51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3" name="Полилиния 18562"/>
                <p:cNvSpPr/>
                <p:nvPr/>
              </p:nvSpPr>
              <p:spPr>
                <a:xfrm>
                  <a:off x="1658" y="3120"/>
                  <a:ext cx="56" cy="162"/>
                </a:xfrm>
                <a:custGeom>
                  <a:avLst/>
                  <a:gdLst/>
                  <a:ahLst/>
                  <a:cxnLst/>
                  <a:pathLst>
                    <a:path w="56" h="162">
                      <a:moveTo>
                        <a:pt x="22" y="0"/>
                      </a:moveTo>
                      <a:cubicBezTo>
                        <a:pt x="27" y="13"/>
                        <a:pt x="56" y="51"/>
                        <a:pt x="52" y="78"/>
                      </a:cubicBezTo>
                      <a:cubicBezTo>
                        <a:pt x="48" y="105"/>
                        <a:pt x="11" y="145"/>
                        <a:pt x="0" y="1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4" name="Полилиния 18563"/>
                <p:cNvSpPr/>
                <p:nvPr/>
              </p:nvSpPr>
              <p:spPr>
                <a:xfrm>
                  <a:off x="1680" y="3176"/>
                  <a:ext cx="150" cy="170"/>
                </a:xfrm>
                <a:custGeom>
                  <a:avLst/>
                  <a:gdLst/>
                  <a:ahLst/>
                  <a:cxnLst/>
                  <a:pathLst>
                    <a:path w="150" h="170">
                      <a:moveTo>
                        <a:pt x="0" y="88"/>
                      </a:moveTo>
                      <a:cubicBezTo>
                        <a:pt x="8" y="78"/>
                        <a:pt x="28" y="43"/>
                        <a:pt x="50" y="30"/>
                      </a:cubicBezTo>
                      <a:cubicBezTo>
                        <a:pt x="72" y="17"/>
                        <a:pt x="114" y="0"/>
                        <a:pt x="130" y="10"/>
                      </a:cubicBezTo>
                      <a:cubicBezTo>
                        <a:pt x="146" y="20"/>
                        <a:pt x="150" y="67"/>
                        <a:pt x="144" y="88"/>
                      </a:cubicBezTo>
                      <a:cubicBezTo>
                        <a:pt x="138" y="109"/>
                        <a:pt x="111" y="126"/>
                        <a:pt x="96" y="136"/>
                      </a:cubicBezTo>
                      <a:cubicBezTo>
                        <a:pt x="81" y="146"/>
                        <a:pt x="65" y="140"/>
                        <a:pt x="54" y="146"/>
                      </a:cubicBezTo>
                      <a:cubicBezTo>
                        <a:pt x="43" y="152"/>
                        <a:pt x="35" y="165"/>
                        <a:pt x="30" y="1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5" name="Полилиния 18564"/>
                <p:cNvSpPr/>
                <p:nvPr/>
              </p:nvSpPr>
              <p:spPr>
                <a:xfrm>
                  <a:off x="1824" y="3216"/>
                  <a:ext cx="118" cy="190"/>
                </a:xfrm>
                <a:custGeom>
                  <a:avLst/>
                  <a:gdLst/>
                  <a:ahLst/>
                  <a:cxnLst/>
                  <a:pathLst>
                    <a:path w="118" h="190">
                      <a:moveTo>
                        <a:pt x="0" y="0"/>
                      </a:moveTo>
                      <a:cubicBezTo>
                        <a:pt x="5" y="7"/>
                        <a:pt x="14" y="26"/>
                        <a:pt x="30" y="42"/>
                      </a:cubicBezTo>
                      <a:cubicBezTo>
                        <a:pt x="46" y="58"/>
                        <a:pt x="81" y="71"/>
                        <a:pt x="96" y="96"/>
                      </a:cubicBezTo>
                      <a:cubicBezTo>
                        <a:pt x="111" y="121"/>
                        <a:pt x="114" y="171"/>
                        <a:pt x="118" y="19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6" name="Полилиния 18565"/>
                <p:cNvSpPr/>
                <p:nvPr/>
              </p:nvSpPr>
              <p:spPr>
                <a:xfrm>
                  <a:off x="1806" y="3138"/>
                  <a:ext cx="114" cy="73"/>
                </a:xfrm>
                <a:custGeom>
                  <a:avLst/>
                  <a:gdLst/>
                  <a:ahLst/>
                  <a:cxnLst/>
                  <a:pathLst>
                    <a:path w="114" h="73">
                      <a:moveTo>
                        <a:pt x="0" y="0"/>
                      </a:moveTo>
                      <a:cubicBezTo>
                        <a:pt x="9" y="11"/>
                        <a:pt x="33" y="63"/>
                        <a:pt x="52" y="68"/>
                      </a:cubicBezTo>
                      <a:cubicBezTo>
                        <a:pt x="71" y="73"/>
                        <a:pt x="101" y="38"/>
                        <a:pt x="114" y="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7" name="Полилиния 18566"/>
                <p:cNvSpPr/>
                <p:nvPr/>
              </p:nvSpPr>
              <p:spPr>
                <a:xfrm>
                  <a:off x="1838" y="3382"/>
                  <a:ext cx="60" cy="168"/>
                </a:xfrm>
                <a:custGeom>
                  <a:avLst/>
                  <a:gdLst/>
                  <a:ahLst/>
                  <a:cxnLst/>
                  <a:pathLst>
                    <a:path w="60" h="168">
                      <a:moveTo>
                        <a:pt x="0" y="0"/>
                      </a:moveTo>
                      <a:cubicBezTo>
                        <a:pt x="7" y="9"/>
                        <a:pt x="34" y="32"/>
                        <a:pt x="44" y="60"/>
                      </a:cubicBezTo>
                      <a:cubicBezTo>
                        <a:pt x="54" y="88"/>
                        <a:pt x="57" y="146"/>
                        <a:pt x="60" y="1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8" name="Полилиния 18567"/>
                <p:cNvSpPr/>
                <p:nvPr/>
              </p:nvSpPr>
              <p:spPr>
                <a:xfrm>
                  <a:off x="1702" y="3354"/>
                  <a:ext cx="114" cy="276"/>
                </a:xfrm>
                <a:custGeom>
                  <a:avLst/>
                  <a:gdLst/>
                  <a:ahLst/>
                  <a:cxnLst/>
                  <a:pathLst>
                    <a:path w="114" h="276">
                      <a:moveTo>
                        <a:pt x="0" y="0"/>
                      </a:moveTo>
                      <a:cubicBezTo>
                        <a:pt x="5" y="7"/>
                        <a:pt x="11" y="27"/>
                        <a:pt x="28" y="40"/>
                      </a:cubicBezTo>
                      <a:cubicBezTo>
                        <a:pt x="45" y="53"/>
                        <a:pt x="86" y="59"/>
                        <a:pt x="100" y="80"/>
                      </a:cubicBezTo>
                      <a:cubicBezTo>
                        <a:pt x="114" y="101"/>
                        <a:pt x="113" y="135"/>
                        <a:pt x="112" y="168"/>
                      </a:cubicBezTo>
                      <a:cubicBezTo>
                        <a:pt x="111" y="201"/>
                        <a:pt x="99" y="254"/>
                        <a:pt x="96" y="2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69" name="Полилиния 18568"/>
                <p:cNvSpPr/>
                <p:nvPr/>
              </p:nvSpPr>
              <p:spPr>
                <a:xfrm>
                  <a:off x="1584" y="3552"/>
                  <a:ext cx="96" cy="48"/>
                </a:xfrm>
                <a:custGeom>
                  <a:avLst/>
                  <a:gdLst/>
                  <a:ahLst/>
                  <a:cxnLst/>
                  <a:pathLst>
                    <a:path w="96" h="48">
                      <a:moveTo>
                        <a:pt x="96" y="0"/>
                      </a:moveTo>
                      <a:cubicBezTo>
                        <a:pt x="88" y="6"/>
                        <a:pt x="62" y="30"/>
                        <a:pt x="46" y="38"/>
                      </a:cubicBezTo>
                      <a:cubicBezTo>
                        <a:pt x="30" y="46"/>
                        <a:pt x="10" y="46"/>
                        <a:pt x="0" y="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0" name="Полилиния 18569"/>
                <p:cNvSpPr/>
                <p:nvPr/>
              </p:nvSpPr>
              <p:spPr>
                <a:xfrm>
                  <a:off x="1390" y="3206"/>
                  <a:ext cx="98" cy="394"/>
                </a:xfrm>
                <a:custGeom>
                  <a:avLst/>
                  <a:gdLst/>
                  <a:ahLst/>
                  <a:cxnLst/>
                  <a:pathLst>
                    <a:path w="98" h="394">
                      <a:moveTo>
                        <a:pt x="0" y="0"/>
                      </a:moveTo>
                      <a:cubicBezTo>
                        <a:pt x="9" y="8"/>
                        <a:pt x="42" y="30"/>
                        <a:pt x="56" y="48"/>
                      </a:cubicBezTo>
                      <a:cubicBezTo>
                        <a:pt x="70" y="66"/>
                        <a:pt x="81" y="83"/>
                        <a:pt x="84" y="108"/>
                      </a:cubicBezTo>
                      <a:cubicBezTo>
                        <a:pt x="87" y="133"/>
                        <a:pt x="79" y="169"/>
                        <a:pt x="72" y="196"/>
                      </a:cubicBezTo>
                      <a:cubicBezTo>
                        <a:pt x="65" y="223"/>
                        <a:pt x="36" y="239"/>
                        <a:pt x="40" y="272"/>
                      </a:cubicBezTo>
                      <a:cubicBezTo>
                        <a:pt x="44" y="305"/>
                        <a:pt x="86" y="369"/>
                        <a:pt x="98" y="3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1" name="Полилиния 18570"/>
                <p:cNvSpPr/>
                <p:nvPr/>
              </p:nvSpPr>
              <p:spPr>
                <a:xfrm>
                  <a:off x="1424" y="3216"/>
                  <a:ext cx="208" cy="448"/>
                </a:xfrm>
                <a:custGeom>
                  <a:avLst/>
                  <a:gdLst/>
                  <a:ahLst/>
                  <a:cxnLst/>
                  <a:pathLst>
                    <a:path w="208" h="448">
                      <a:moveTo>
                        <a:pt x="112" y="0"/>
                      </a:moveTo>
                      <a:cubicBezTo>
                        <a:pt x="120" y="32"/>
                        <a:pt x="128" y="61"/>
                        <a:pt x="112" y="96"/>
                      </a:cubicBezTo>
                      <a:cubicBezTo>
                        <a:pt x="96" y="131"/>
                        <a:pt x="34" y="170"/>
                        <a:pt x="18" y="210"/>
                      </a:cubicBezTo>
                      <a:cubicBezTo>
                        <a:pt x="2" y="250"/>
                        <a:pt x="0" y="299"/>
                        <a:pt x="16" y="336"/>
                      </a:cubicBezTo>
                      <a:cubicBezTo>
                        <a:pt x="32" y="373"/>
                        <a:pt x="80" y="416"/>
                        <a:pt x="112" y="432"/>
                      </a:cubicBezTo>
                      <a:cubicBezTo>
                        <a:pt x="144" y="448"/>
                        <a:pt x="176" y="440"/>
                        <a:pt x="208" y="4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2" name="Полилиния 18571"/>
                <p:cNvSpPr/>
                <p:nvPr/>
              </p:nvSpPr>
              <p:spPr>
                <a:xfrm>
                  <a:off x="1362" y="3290"/>
                  <a:ext cx="113" cy="132"/>
                </a:xfrm>
                <a:custGeom>
                  <a:avLst/>
                  <a:gdLst/>
                  <a:ahLst/>
                  <a:cxnLst/>
                  <a:pathLst>
                    <a:path w="113" h="132">
                      <a:moveTo>
                        <a:pt x="0" y="0"/>
                      </a:moveTo>
                      <a:cubicBezTo>
                        <a:pt x="17" y="13"/>
                        <a:pt x="87" y="54"/>
                        <a:pt x="100" y="76"/>
                      </a:cubicBezTo>
                      <a:cubicBezTo>
                        <a:pt x="113" y="98"/>
                        <a:pt x="84" y="120"/>
                        <a:pt x="80" y="1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3" name="Полилиния 18572"/>
                <p:cNvSpPr/>
                <p:nvPr/>
              </p:nvSpPr>
              <p:spPr>
                <a:xfrm>
                  <a:off x="1488" y="3306"/>
                  <a:ext cx="114" cy="294"/>
                </a:xfrm>
                <a:custGeom>
                  <a:avLst/>
                  <a:gdLst/>
                  <a:ahLst/>
                  <a:cxnLst/>
                  <a:pathLst>
                    <a:path w="114" h="294">
                      <a:moveTo>
                        <a:pt x="114" y="0"/>
                      </a:moveTo>
                      <a:cubicBezTo>
                        <a:pt x="102" y="17"/>
                        <a:pt x="65" y="73"/>
                        <a:pt x="48" y="102"/>
                      </a:cubicBezTo>
                      <a:cubicBezTo>
                        <a:pt x="31" y="131"/>
                        <a:pt x="22" y="144"/>
                        <a:pt x="14" y="176"/>
                      </a:cubicBezTo>
                      <a:cubicBezTo>
                        <a:pt x="6" y="208"/>
                        <a:pt x="3" y="270"/>
                        <a:pt x="0" y="29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4" name="Полилиния 18573"/>
                <p:cNvSpPr/>
                <p:nvPr/>
              </p:nvSpPr>
              <p:spPr>
                <a:xfrm>
                  <a:off x="1542" y="3378"/>
                  <a:ext cx="92" cy="12"/>
                </a:xfrm>
                <a:custGeom>
                  <a:avLst/>
                  <a:gdLst/>
                  <a:ahLst/>
                  <a:cxnLst/>
                  <a:pathLst>
                    <a:path w="92" h="12">
                      <a:moveTo>
                        <a:pt x="0" y="12"/>
                      </a:moveTo>
                      <a:cubicBezTo>
                        <a:pt x="9" y="11"/>
                        <a:pt x="41" y="0"/>
                        <a:pt x="56" y="0"/>
                      </a:cubicBezTo>
                      <a:cubicBezTo>
                        <a:pt x="71" y="0"/>
                        <a:pt x="85" y="10"/>
                        <a:pt x="92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5" name="Полилиния 18574"/>
                <p:cNvSpPr/>
                <p:nvPr/>
              </p:nvSpPr>
              <p:spPr>
                <a:xfrm>
                  <a:off x="1504" y="3430"/>
                  <a:ext cx="224" cy="234"/>
                </a:xfrm>
                <a:custGeom>
                  <a:avLst/>
                  <a:gdLst/>
                  <a:ahLst/>
                  <a:cxnLst/>
                  <a:pathLst>
                    <a:path w="224" h="234">
                      <a:moveTo>
                        <a:pt x="114" y="0"/>
                      </a:moveTo>
                      <a:cubicBezTo>
                        <a:pt x="100" y="13"/>
                        <a:pt x="46" y="54"/>
                        <a:pt x="32" y="74"/>
                      </a:cubicBezTo>
                      <a:cubicBezTo>
                        <a:pt x="18" y="94"/>
                        <a:pt x="32" y="98"/>
                        <a:pt x="32" y="122"/>
                      </a:cubicBezTo>
                      <a:cubicBezTo>
                        <a:pt x="32" y="146"/>
                        <a:pt x="0" y="202"/>
                        <a:pt x="32" y="218"/>
                      </a:cubicBezTo>
                      <a:cubicBezTo>
                        <a:pt x="64" y="234"/>
                        <a:pt x="144" y="226"/>
                        <a:pt x="224" y="2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6" name="Полилиния 18575"/>
                <p:cNvSpPr/>
                <p:nvPr/>
              </p:nvSpPr>
              <p:spPr>
                <a:xfrm>
                  <a:off x="1581" y="3453"/>
                  <a:ext cx="100" cy="102"/>
                </a:xfrm>
                <a:custGeom>
                  <a:avLst/>
                  <a:gdLst/>
                  <a:ahLst/>
                  <a:cxnLst/>
                  <a:pathLst>
                    <a:path w="100" h="102">
                      <a:moveTo>
                        <a:pt x="99" y="3"/>
                      </a:moveTo>
                      <a:cubicBezTo>
                        <a:pt x="96" y="0"/>
                        <a:pt x="57" y="45"/>
                        <a:pt x="41" y="61"/>
                      </a:cubicBezTo>
                      <a:cubicBezTo>
                        <a:pt x="25" y="77"/>
                        <a:pt x="0" y="96"/>
                        <a:pt x="3" y="99"/>
                      </a:cubicBezTo>
                      <a:cubicBezTo>
                        <a:pt x="6" y="102"/>
                        <a:pt x="45" y="97"/>
                        <a:pt x="61" y="81"/>
                      </a:cubicBezTo>
                      <a:cubicBezTo>
                        <a:pt x="77" y="65"/>
                        <a:pt x="100" y="9"/>
                        <a:pt x="99" y="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8577" name="Полилиния 18576"/>
                <p:cNvSpPr/>
                <p:nvPr/>
              </p:nvSpPr>
              <p:spPr>
                <a:xfrm>
                  <a:off x="1665" y="3113"/>
                  <a:ext cx="186" cy="180"/>
                </a:xfrm>
                <a:custGeom>
                  <a:avLst/>
                  <a:gdLst/>
                  <a:ahLst/>
                  <a:cxnLst/>
                  <a:pathLst>
                    <a:path w="186" h="180">
                      <a:moveTo>
                        <a:pt x="137" y="29"/>
                      </a:moveTo>
                      <a:cubicBezTo>
                        <a:pt x="119" y="16"/>
                        <a:pt x="95" y="13"/>
                        <a:pt x="73" y="9"/>
                      </a:cubicBezTo>
                      <a:cubicBezTo>
                        <a:pt x="51" y="5"/>
                        <a:pt x="10" y="0"/>
                        <a:pt x="5" y="5"/>
                      </a:cubicBezTo>
                      <a:cubicBezTo>
                        <a:pt x="0" y="10"/>
                        <a:pt x="34" y="27"/>
                        <a:pt x="41" y="37"/>
                      </a:cubicBezTo>
                      <a:cubicBezTo>
                        <a:pt x="48" y="47"/>
                        <a:pt x="43" y="54"/>
                        <a:pt x="45" y="65"/>
                      </a:cubicBezTo>
                      <a:cubicBezTo>
                        <a:pt x="47" y="76"/>
                        <a:pt x="48" y="97"/>
                        <a:pt x="53" y="101"/>
                      </a:cubicBezTo>
                      <a:cubicBezTo>
                        <a:pt x="58" y="105"/>
                        <a:pt x="62" y="91"/>
                        <a:pt x="76" y="88"/>
                      </a:cubicBezTo>
                      <a:cubicBezTo>
                        <a:pt x="90" y="85"/>
                        <a:pt x="124" y="79"/>
                        <a:pt x="137" y="81"/>
                      </a:cubicBezTo>
                      <a:cubicBezTo>
                        <a:pt x="150" y="83"/>
                        <a:pt x="150" y="86"/>
                        <a:pt x="153" y="101"/>
                      </a:cubicBezTo>
                      <a:cubicBezTo>
                        <a:pt x="156" y="116"/>
                        <a:pt x="152" y="166"/>
                        <a:pt x="153" y="173"/>
                      </a:cubicBezTo>
                      <a:cubicBezTo>
                        <a:pt x="154" y="180"/>
                        <a:pt x="156" y="146"/>
                        <a:pt x="161" y="141"/>
                      </a:cubicBezTo>
                      <a:cubicBezTo>
                        <a:pt x="166" y="136"/>
                        <a:pt x="180" y="147"/>
                        <a:pt x="181" y="141"/>
                      </a:cubicBezTo>
                      <a:cubicBezTo>
                        <a:pt x="182" y="135"/>
                        <a:pt x="169" y="114"/>
                        <a:pt x="169" y="105"/>
                      </a:cubicBezTo>
                      <a:cubicBezTo>
                        <a:pt x="169" y="96"/>
                        <a:pt x="186" y="102"/>
                        <a:pt x="181" y="89"/>
                      </a:cubicBezTo>
                      <a:cubicBezTo>
                        <a:pt x="176" y="76"/>
                        <a:pt x="155" y="42"/>
                        <a:pt x="137" y="29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3A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  <p:sp>
            <p:nvSpPr>
              <p:cNvPr id="18578" name="Полилиния 18577"/>
              <p:cNvSpPr/>
              <p:nvPr/>
            </p:nvSpPr>
            <p:spPr>
              <a:xfrm>
                <a:off x="2670" y="3462"/>
                <a:ext cx="406" cy="135"/>
              </a:xfrm>
              <a:custGeom>
                <a:avLst/>
                <a:gdLst/>
                <a:ahLst/>
                <a:cxnLst/>
                <a:pathLst>
                  <a:path w="406" h="135">
                    <a:moveTo>
                      <a:pt x="0" y="0"/>
                    </a:moveTo>
                    <a:cubicBezTo>
                      <a:pt x="7" y="11"/>
                      <a:pt x="16" y="43"/>
                      <a:pt x="44" y="64"/>
                    </a:cubicBezTo>
                    <a:cubicBezTo>
                      <a:pt x="72" y="85"/>
                      <a:pt x="123" y="113"/>
                      <a:pt x="168" y="124"/>
                    </a:cubicBezTo>
                    <a:cubicBezTo>
                      <a:pt x="213" y="135"/>
                      <a:pt x="277" y="134"/>
                      <a:pt x="316" y="128"/>
                    </a:cubicBezTo>
                    <a:cubicBezTo>
                      <a:pt x="355" y="122"/>
                      <a:pt x="406" y="93"/>
                      <a:pt x="402" y="90"/>
                    </a:cubicBezTo>
                    <a:cubicBezTo>
                      <a:pt x="398" y="87"/>
                      <a:pt x="320" y="108"/>
                      <a:pt x="292" y="112"/>
                    </a:cubicBezTo>
                    <a:cubicBezTo>
                      <a:pt x="264" y="116"/>
                      <a:pt x="261" y="120"/>
                      <a:pt x="232" y="116"/>
                    </a:cubicBezTo>
                    <a:cubicBezTo>
                      <a:pt x="203" y="112"/>
                      <a:pt x="147" y="95"/>
                      <a:pt x="120" y="88"/>
                    </a:cubicBezTo>
                    <a:cubicBezTo>
                      <a:pt x="93" y="81"/>
                      <a:pt x="87" y="87"/>
                      <a:pt x="68" y="72"/>
                    </a:cubicBezTo>
                    <a:cubicBezTo>
                      <a:pt x="49" y="57"/>
                      <a:pt x="17" y="15"/>
                      <a:pt x="4" y="0"/>
                    </a:cubicBezTo>
                  </a:path>
                </a:pathLst>
              </a:custGeom>
              <a:gradFill rotWithShape="1">
                <a:gsLst>
                  <a:gs pos="0">
                    <a:srgbClr val="003A00">
                      <a:alpha val="100000"/>
                    </a:srgbClr>
                  </a:gs>
                  <a:gs pos="100000">
                    <a:srgbClr val="003A00">
                      <a:alpha val="100000"/>
                    </a:srgbClr>
                  </a:gs>
                </a:gsLst>
                <a:lin ang="5400000" scaled="1"/>
                <a:tileRect/>
              </a:gradFill>
              <a:ln w="3175" cap="flat" cmpd="sng">
                <a:solidFill>
                  <a:srgbClr val="003A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sp>
        <p:nvSpPr>
          <p:cNvPr id="18580" name="Текстовое поле 18579"/>
          <p:cNvSpPr txBox="1"/>
          <p:nvPr/>
        </p:nvSpPr>
        <p:spPr>
          <a:xfrm>
            <a:off x="3327400" y="5245100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</a:rPr>
              <a:t>942</a:t>
            </a:r>
            <a:endParaRPr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81" name="Текстовое поле 18580"/>
          <p:cNvSpPr txBox="1"/>
          <p:nvPr/>
        </p:nvSpPr>
        <p:spPr>
          <a:xfrm>
            <a:off x="4427538" y="3429000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</a:rPr>
              <a:t>523</a:t>
            </a:r>
            <a:endParaRPr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82" name="Текстовое поле 18581"/>
          <p:cNvSpPr txBox="1"/>
          <p:nvPr/>
        </p:nvSpPr>
        <p:spPr>
          <a:xfrm>
            <a:off x="7667625" y="2349500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600" b="1">
                <a:latin typeface="Times New Roman" panose="02020603050405020304" pitchFamily="18" charset="0"/>
              </a:rPr>
              <a:t>681</a:t>
            </a:r>
            <a:endParaRPr sz="3600" b="1">
              <a:latin typeface="Times New Roman" panose="02020603050405020304" pitchFamily="18" charset="0"/>
            </a:endParaRPr>
          </a:p>
        </p:txBody>
      </p:sp>
      <p:sp>
        <p:nvSpPr>
          <p:cNvPr id="18583" name="Управляющая кнопка: настраиваемая 18582">
            <a:hlinkClick r:id="" action="ppaction://hlinkshowjump?jump=nextslide"/>
          </p:cNvPr>
          <p:cNvSpPr/>
          <p:nvPr/>
        </p:nvSpPr>
        <p:spPr>
          <a:xfrm>
            <a:off x="7451725" y="260350"/>
            <a:ext cx="1512888" cy="3587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b="1"/>
              <a:t>Решение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9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9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9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19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9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9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9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19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12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39">
                                            <p:txEl>
                                              <p:charRg st="12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39">
                                            <p:txEl>
                                              <p:charRg st="12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39">
                                            <p:txEl>
                                              <p:charRg st="12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92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17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439">
                                            <p:txEl>
                                              <p:charRg st="17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439">
                                            <p:txEl>
                                              <p:charRg st="17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439">
                                            <p:txEl>
                                              <p:charRg st="17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580" grpId="0"/>
      <p:bldP spid="18581" grpId="0"/>
      <p:bldP spid="1858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3988</Words>
  <Application>WPS Presentation</Application>
  <PresentationFormat>Экран</PresentationFormat>
  <Paragraphs>405</Paragraphs>
  <Slides>32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39</vt:i4>
      </vt:variant>
      <vt:variant>
        <vt:lpstr>幻灯片标题</vt:lpstr>
      </vt:variant>
      <vt:variant>
        <vt:i4>32</vt:i4>
      </vt:variant>
    </vt:vector>
  </HeadingPairs>
  <TitlesOfParts>
    <vt:vector size="79" baseType="lpstr">
      <vt:lpstr>Arial</vt:lpstr>
      <vt:lpstr>SimSun</vt:lpstr>
      <vt:lpstr>Wingdings</vt:lpstr>
      <vt:lpstr>Georgia</vt:lpstr>
      <vt:lpstr>Times New Roman</vt:lpstr>
      <vt:lpstr>Microsoft YaHei</vt:lpstr>
      <vt:lpstr>Arial Unicode MS</vt:lpstr>
      <vt:lpstr>Оформление по умолчанию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22</cp:revision>
  <dcterms:created xsi:type="dcterms:W3CDTF">2009-07-18T23:27:01Z</dcterms:created>
  <dcterms:modified xsi:type="dcterms:W3CDTF">2024-11-01T15:14:30Z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692737C7030C44998E5C6D28DD347B31_13</vt:lpwstr>
  </property>
  <property fmtid="{D5CDD505-2E9C-101B-9397-08002B2CF9AE}" pid="3" name="KSOProductBuildVer">
    <vt:lpwstr>1049-12.2.0.18607</vt:lpwstr>
  </property>
</Properties>
</file>