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4"/>
  </p:handoutMasterIdLst>
  <p:sldIdLst>
    <p:sldId id="256" r:id="rId3"/>
    <p:sldId id="274" r:id="rId4"/>
    <p:sldId id="291" r:id="rId5"/>
    <p:sldId id="276" r:id="rId6"/>
    <p:sldId id="292" r:id="rId8"/>
    <p:sldId id="293" r:id="rId9"/>
    <p:sldId id="294" r:id="rId10"/>
    <p:sldId id="295" r:id="rId11"/>
    <p:sldId id="296" r:id="rId12"/>
    <p:sldId id="297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273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3B35D"/>
    <a:srgbClr val="CCC1D9"/>
    <a:srgbClr val="E9EFF7"/>
    <a:srgbClr val="D8E2F0"/>
    <a:srgbClr val="CCDAEC"/>
    <a:srgbClr val="ABC3DF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51518" y="260648"/>
            <a:ext cx="8675992" cy="612068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0-tub-ru.yandex.net/i?id=df2ccf503adbd110d5ced827c453529b&amp;n=13&amp;exp=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1" y="445523"/>
            <a:ext cx="8680648" cy="57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205294">
            <a:off x="339850" y="1297168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132255" y="518370"/>
            <a:ext cx="4102375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- 10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020560">
            <a:off x="3790395" y="4999169"/>
            <a:ext cx="4902998" cy="932072"/>
          </a:xfrm>
          <a:prstGeom prst="rect">
            <a:avLst/>
          </a:prstGeom>
          <a:solidFill>
            <a:schemeClr val="bg1"/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ФОРМУЛА ПУТИ</a:t>
            </a:r>
            <a:endParaRPr lang="ru-RU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642767">
            <a:off x="7713399" y="761326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www.b17.ru/foto/uploaded/upl_auto_1582538410_449108_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9" t="-2103" r="20064"/>
          <a:stretch>
            <a:fillRect/>
          </a:stretch>
        </p:blipFill>
        <p:spPr bwMode="auto">
          <a:xfrm>
            <a:off x="4553542" y="244622"/>
            <a:ext cx="4254983" cy="46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79722" y="278311"/>
            <a:ext cx="4107806" cy="192655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3837" y="2132856"/>
            <a:ext cx="3862792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9720" y="3080303"/>
            <a:ext cx="4107807" cy="1906108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10470" y="4912861"/>
            <a:ext cx="3856158" cy="773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80041" y="3954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1" y="32129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724128" y="4796472"/>
            <a:ext cx="3168352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 userDrawn="1"/>
        </p:nvSpPr>
        <p:spPr>
          <a:xfrm>
            <a:off x="903837" y="1223031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10470" y="3263916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807657" y="93813"/>
            <a:ext cx="1058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115616" y="2139593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898531" y="3683151"/>
            <a:ext cx="1058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1017964" y="4917154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www.b17.ru/foto/uploaded/upl_auto_1582538410_449108_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9" t="-2103" r="20064"/>
          <a:stretch>
            <a:fillRect/>
          </a:stretch>
        </p:blipFill>
        <p:spPr bwMode="auto">
          <a:xfrm>
            <a:off x="4553542" y="244622"/>
            <a:ext cx="4254983" cy="46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79722" y="278311"/>
            <a:ext cx="4107806" cy="192655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3837" y="2132856"/>
            <a:ext cx="3862792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9720" y="3080303"/>
            <a:ext cx="4107807" cy="1906108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10470" y="4912861"/>
            <a:ext cx="3856158" cy="773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80041" y="3954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1" y="32129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724128" y="4796472"/>
            <a:ext cx="3168352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 userDrawn="1"/>
        </p:nvSpPr>
        <p:spPr>
          <a:xfrm>
            <a:off x="910470" y="3263916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98531" y="3683151"/>
            <a:ext cx="1058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17964" y="4917154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5576" y="472147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043608" y="1733801"/>
            <a:ext cx="1103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910470" y="1241586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860032" y="281863"/>
            <a:ext cx="2851395" cy="53036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647265" y="44870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652119" y="1320296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652119" y="2164613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652119" y="300068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647265" y="3833081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647265" y="4697177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df2ccf503adbd110d5ced827c453529b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1466" r="-1427"/>
          <a:stretch>
            <a:fillRect/>
          </a:stretch>
        </p:blipFill>
        <p:spPr bwMode="auto">
          <a:xfrm>
            <a:off x="179512" y="502988"/>
            <a:ext cx="7611375" cy="56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767132"/>
            <a:ext cx="3600400" cy="403492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292832" y="839139"/>
            <a:ext cx="3456384" cy="38957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23590" y="4930768"/>
            <a:ext cx="2447520" cy="850847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295598" y="5015259"/>
            <a:ext cx="2303504" cy="679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www.b17.ru/foto/uploaded/upl_auto_1582538410_449108_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9" t="-2103" r="20064"/>
          <a:stretch>
            <a:fillRect/>
          </a:stretch>
        </p:blipFill>
        <p:spPr bwMode="auto">
          <a:xfrm>
            <a:off x="4553542" y="244622"/>
            <a:ext cx="4254983" cy="46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79722" y="278311"/>
            <a:ext cx="4107806" cy="192655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3837" y="2132856"/>
            <a:ext cx="3862792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9720" y="3080303"/>
            <a:ext cx="4107807" cy="1906108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10470" y="4912861"/>
            <a:ext cx="3856158" cy="773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80041" y="3954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1" y="32129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9747" y="2179410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9747" y="4938649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770" y="93813"/>
            <a:ext cx="1103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470" y="1241586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724128" y="4796472"/>
            <a:ext cx="3168352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 userDrawn="1"/>
        </p:nvSpPr>
        <p:spPr>
          <a:xfrm>
            <a:off x="644768" y="2891482"/>
            <a:ext cx="1103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10468" y="4039255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df2ccf503adbd110d5ced827c453529b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1466" r="-1427"/>
          <a:stretch>
            <a:fillRect/>
          </a:stretch>
        </p:blipFill>
        <p:spPr bwMode="auto">
          <a:xfrm>
            <a:off x="179511" y="809885"/>
            <a:ext cx="7611375" cy="56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712733"/>
            <a:ext cx="7487328" cy="1028635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12674" y="197818"/>
            <a:ext cx="8676456" cy="122413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формулу пути, устно найдите</a:t>
            </a:r>
            <a:r>
              <a:rPr lang="ru-RU" sz="3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неизвестную величину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79740" y="5536257"/>
            <a:ext cx="2371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7200" b="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</a:t>
            </a:r>
            <a:r>
              <a:rPr lang="en-US" sz="4400" b="1" i="1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0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b="1" i="1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220824" y="4341297"/>
            <a:ext cx="3743664" cy="1028635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907075" y="4169603"/>
            <a:ext cx="20585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i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4400" b="1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4400" b="1" i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en-US" sz="4400" b="1" i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724128" y="5628590"/>
            <a:ext cx="2888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4400" b="1" i="1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</a:t>
            </a:r>
            <a:r>
              <a:rPr lang="en-US" sz="4400" b="1" i="1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0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0-tub-ru.yandex.net/i?id=df2ccf503adbd110d5ced827c453529b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1466" r="-1427"/>
          <a:stretch>
            <a:fillRect/>
          </a:stretch>
        </p:blipFill>
        <p:spPr bwMode="auto">
          <a:xfrm>
            <a:off x="179512" y="502988"/>
            <a:ext cx="7611375" cy="56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1015061">
            <a:off x="4477716" y="3101438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s://www.b17.ru/foto/uploaded/upl_auto_1582538410_449108_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9" t="-2103" r="20064"/>
          <a:stretch>
            <a:fillRect/>
          </a:stretch>
        </p:blipFill>
        <p:spPr bwMode="auto">
          <a:xfrm>
            <a:off x="4553542" y="244622"/>
            <a:ext cx="4254983" cy="46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79722" y="278311"/>
            <a:ext cx="4107806" cy="192655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3837" y="2132856"/>
            <a:ext cx="3862792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9720" y="3080303"/>
            <a:ext cx="4107807" cy="1906108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10470" y="4912861"/>
            <a:ext cx="3856158" cy="773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80041" y="3954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1" y="32129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724128" y="4796472"/>
            <a:ext cx="3168352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80041" y="3954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5576" y="472147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43608" y="1733801"/>
            <a:ext cx="1103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910470" y="1241586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55576" y="3246275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43608" y="4507929"/>
            <a:ext cx="1103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910470" y="4015714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www.b17.ru/foto/uploaded/upl_auto_1582538410_449108_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9" t="-2103" r="20064"/>
          <a:stretch>
            <a:fillRect/>
          </a:stretch>
        </p:blipFill>
        <p:spPr bwMode="auto">
          <a:xfrm>
            <a:off x="4553542" y="244622"/>
            <a:ext cx="4254983" cy="46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79722" y="278311"/>
            <a:ext cx="4107806" cy="192655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03837" y="2132856"/>
            <a:ext cx="3862792" cy="782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79720" y="3080303"/>
            <a:ext cx="4107807" cy="1906108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10470" y="4912861"/>
            <a:ext cx="3856158" cy="7737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02597" y="5803464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80041" y="39549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1" y="32129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724128" y="4796472"/>
            <a:ext cx="3168352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 userDrawn="1"/>
        </p:nvSpPr>
        <p:spPr>
          <a:xfrm>
            <a:off x="755576" y="472147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43608" y="1733801"/>
            <a:ext cx="1103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10470" y="1241586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5576" y="3246275"/>
            <a:ext cx="962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043608" y="4507929"/>
            <a:ext cx="1103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910470" y="4015714"/>
            <a:ext cx="946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0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0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9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1.xml"/><Relationship Id="rId7" Type="http://schemas.openxmlformats.org/officeDocument/2006/relationships/slide" Target="slide10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3" Type="http://schemas.openxmlformats.org/officeDocument/2006/relationships/slide" Target="slide6.xml"/><Relationship Id="rId2" Type="http://schemas.openxmlformats.org/officeDocument/2006/relationships/slide" Target="slide5.xml"/><Relationship Id="rId18" Type="http://schemas.openxmlformats.org/officeDocument/2006/relationships/slideLayout" Target="../slideLayouts/slideLayout2.xml"/><Relationship Id="rId17" Type="http://schemas.openxmlformats.org/officeDocument/2006/relationships/slide" Target="slide3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9.xml"/><Relationship Id="rId12" Type="http://schemas.openxmlformats.org/officeDocument/2006/relationships/slide" Target="slide15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im.kommersant.ru/SocialPics/2749758_26_1161464_1762318615" TargetMode="External"/><Relationship Id="rId1" Type="http://schemas.openxmlformats.org/officeDocument/2006/relationships/hyperlink" Target="https://im0-tub-ru.yandex.net/i?id=df2ccf503adbd110d5ced827c453529b&amp;n=13&amp;exp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381750"/>
            <a:ext cx="875093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41377" y="2203119"/>
            <a:ext cx="142034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м/ч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195305" y="49757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214225" y="22145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5796136" y="4882580"/>
            <a:ext cx="1501808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338648" y="4882580"/>
            <a:ext cx="1501808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741377" y="4971161"/>
            <a:ext cx="142034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м/мин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5148" y="3356992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34111" y="4116499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65003" y="548680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34111" y="127564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151658" y="4975704"/>
            <a:ext cx="142034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м/ч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195305" y="49757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062237" y="22145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5796136" y="4882580"/>
            <a:ext cx="1501808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338648" y="4882580"/>
            <a:ext cx="1501808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07884" y="2214533"/>
            <a:ext cx="142034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м/мин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5148" y="3356992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34111" y="4116499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65003" y="548680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34111" y="1275648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21687" y="498139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69699" y="22145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85803" y="22145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32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09434" y="49731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2714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44075" y="49731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67682" y="2203123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1992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65003" y="54868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км/ч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34111" y="127564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5148" y="3356992"/>
            <a:ext cx="1960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 км/ч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34111" y="4116499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13745" y="220311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27722" y="4973144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60179" y="49731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98060" y="497314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2" grpId="0" animBg="1"/>
      <p:bldP spid="33" grpId="0" animBg="1"/>
      <p:bldP spid="35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195305" y="497570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205583" y="219397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5796136" y="4882580"/>
            <a:ext cx="1501808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338648" y="4882580"/>
            <a:ext cx="1501808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751084" y="2193975"/>
            <a:ext cx="142034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м/мин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5148" y="3356992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34111" y="4116499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65003" y="548680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34111" y="1275648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56410" y="4975704"/>
            <a:ext cx="142034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м/мин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32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892561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2714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4" y="4873706"/>
            <a:ext cx="1081977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879342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438047" y="4990161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37258" y="2203123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75751" y="472089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км/ч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75751" y="1275647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66241" y="3312941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6241" y="4116499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м/с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75145" y="2207664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3000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2714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22495" y="4991409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1992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65003" y="548680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34111" y="127564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5148" y="3356992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34111" y="4116499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18096" y="220199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33" grpId="0" animBg="1"/>
      <p:bldP spid="35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56258" y="2193421"/>
            <a:ext cx="114373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08218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81290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4" y="4873706"/>
            <a:ext cx="1074619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871984" y="4879041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32165" y="4970645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11929" y="21934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75751" y="472089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75751" y="1275647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66241" y="3312941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6241" y="4116499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см/с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49719" y="49666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22791" y="496661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53430" y="495691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70" grpId="0" animBg="1"/>
      <p:bldP spid="32" grpId="0" animBg="1"/>
      <p:bldP spid="35" grpId="0" animBg="1"/>
      <p:bldP spid="31" grpId="0" animBg="1"/>
      <p:bldP spid="34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41377" y="2203119"/>
            <a:ext cx="142034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м/ч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53068" y="49757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214225" y="221453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5796136" y="4882580"/>
            <a:ext cx="1501808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338648" y="4882580"/>
            <a:ext cx="1501808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47864" y="4987957"/>
            <a:ext cx="1420342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м/мин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5148" y="3356992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34111" y="4116499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65003" y="548680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12000 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34111" y="127564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81736" y="4975704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13372" y="497570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32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39944" y="2191704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08218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81290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01162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941579" y="4979431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65003" y="548680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4111" y="127564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75148" y="3356992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4111" y="4116499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180 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03688" y="221175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9792" y="221175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32" grpId="0" animBg="1"/>
      <p:bldP spid="31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5353600" y="105273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6470720" y="105273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7585848" y="10527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5353600" y="17629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6470720" y="17629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7585848" y="176298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5353600" y="245747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6470720" y="245747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7585848" y="245749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5353600" y="31524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6470720" y="31524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7585848" y="315248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3" action="ppaction://hlinksldjump" highlightClick="1"/>
          </p:cNvPr>
          <p:cNvSpPr/>
          <p:nvPr/>
        </p:nvSpPr>
        <p:spPr>
          <a:xfrm>
            <a:off x="8108394" y="5133265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5353600" y="38673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5" action="ppaction://hlinksldjump" highlightClick="1"/>
          </p:cNvPr>
          <p:cNvSpPr/>
          <p:nvPr/>
        </p:nvSpPr>
        <p:spPr>
          <a:xfrm>
            <a:off x="6470720" y="386730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6" action="ppaction://hlinksldjump" highlightClick="1"/>
          </p:cNvPr>
          <p:cNvSpPr/>
          <p:nvPr/>
        </p:nvSpPr>
        <p:spPr>
          <a:xfrm>
            <a:off x="7585848" y="386732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7" action="ppaction://hlinksldjump" highlightClick="1"/>
          </p:cNvPr>
          <p:cNvSpPr/>
          <p:nvPr/>
        </p:nvSpPr>
        <p:spPr>
          <a:xfrm>
            <a:off x="5353600" y="4998900"/>
            <a:ext cx="2151256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16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1" action="ppaction://hlinksldjump" highlightClick="1"/>
          </p:cNvPr>
          <p:cNvSpPr/>
          <p:nvPr/>
        </p:nvSpPr>
        <p:spPr>
          <a:xfrm>
            <a:off x="7956376" y="3861048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7956376" y="3356992"/>
            <a:ext cx="792088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665003" y="548680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08818" y="2196330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3000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2714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97641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34111" y="127564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5148" y="3356992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4111" y="4116499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972100" y="2203123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72100" y="4973145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4" grpId="0" animBg="1"/>
      <p:bldP spid="68" grpId="0" animBg="1"/>
      <p:bldP spid="70" grpId="0" animBg="1"/>
      <p:bldP spid="7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68400" y="4979431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3000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2714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97641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943256" y="2203121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01992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65003" y="54868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км/ч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34111" y="127564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5148" y="3356992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34111" y="4116499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72" grpId="0" animBg="1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892561" y="49731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92714" y="2203123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4" y="4873706"/>
            <a:ext cx="1081977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879342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438047" y="4990161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37258" y="2203123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75751" y="472089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км/ч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75751" y="1275647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66241" y="3312941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6241" y="4116499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см/с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56258" y="2193421"/>
            <a:ext cx="114373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08218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877051" y="4970645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81290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4" y="4873706"/>
            <a:ext cx="1074619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871984" y="4879041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403456" y="4970645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11929" y="219342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75751" y="472089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75751" y="1275647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66241" y="3312941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6241" y="4116499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см/с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32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58862" y="2191705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408218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81290" y="220312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01162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67682" y="4978427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874" y="49765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65003" y="548680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4111" y="1275648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75148" y="3356992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см/с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34111" y="4116499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68" grpId="0" animBg="1"/>
      <p:bldP spid="70" grpId="0" animBg="1"/>
      <p:bldP spid="72" grpId="0" animBg="1"/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956376" y="188640"/>
            <a:ext cx="936104" cy="566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rId1" action="ppaction://hlinksldjump" highlightClick="1"/>
          </p:cNvPr>
          <p:cNvSpPr/>
          <p:nvPr/>
        </p:nvSpPr>
        <p:spPr>
          <a:xfrm>
            <a:off x="8100392" y="6289246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2" action="ppaction://hlinksldjump" highlightClick="1"/>
          </p:cNvPr>
          <p:cNvSpPr/>
          <p:nvPr/>
        </p:nvSpPr>
        <p:spPr>
          <a:xfrm>
            <a:off x="8100392" y="58292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3955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1123558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255577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327585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399593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4716016" y="5890844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5436096" y="589186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15617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76256" y="5883908"/>
            <a:ext cx="72008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27722" y="2203119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966521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949477" y="2221432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401162" y="4976547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5796136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6797365" y="4873706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781225" y="4867420"/>
            <a:ext cx="983860" cy="72008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3" action="ppaction://hlinksldjump" highlightClick="1"/>
          </p:cNvPr>
          <p:cNvSpPr/>
          <p:nvPr/>
        </p:nvSpPr>
        <p:spPr>
          <a:xfrm>
            <a:off x="8371272" y="4246209"/>
            <a:ext cx="521208" cy="386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59682" y="4980221"/>
            <a:ext cx="98829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874" y="4976546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65581" y="22237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75873" y="2223729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65003" y="548680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м/с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4111" y="1275648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91977" y="2221431"/>
            <a:ext cx="41610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75148" y="3356992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м/мин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34111" y="4116499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  <p:bldP spid="70" grpId="0" animBg="1"/>
      <p:bldP spid="72" grpId="0" animBg="1"/>
      <p:bldP spid="32" grpId="0" animBg="1"/>
      <p:bldP spid="34" grpId="0" animBg="1"/>
      <p:bldP spid="35" grpId="0" animBg="1"/>
      <p:bldP spid="36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WPS Presentation</Application>
  <PresentationFormat>Экран (4:3)</PresentationFormat>
  <Paragraphs>758</Paragraphs>
  <Slides>20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324</cp:revision>
  <dcterms:created xsi:type="dcterms:W3CDTF">2020-03-10T07:50:00Z</dcterms:created>
  <dcterms:modified xsi:type="dcterms:W3CDTF">2024-11-01T15:23:24Z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728D1C48314C4804B8A08E189704F7BA_12</vt:lpwstr>
  </property>
  <property fmtid="{D5CDD505-2E9C-101B-9397-08002B2CF9AE}" pid="3" name="KSOProductBuildVer">
    <vt:lpwstr>1049-12.2.0.18607</vt:lpwstr>
  </property>
</Properties>
</file>