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6" r:id="rId3"/>
    <p:sldId id="345" r:id="rId4"/>
    <p:sldId id="335" r:id="rId5"/>
    <p:sldId id="329" r:id="rId6"/>
    <p:sldId id="337" r:id="rId7"/>
    <p:sldId id="330" r:id="rId8"/>
    <p:sldId id="338" r:id="rId9"/>
    <p:sldId id="331" r:id="rId10"/>
    <p:sldId id="339" r:id="rId11"/>
    <p:sldId id="332" r:id="rId12"/>
    <p:sldId id="340" r:id="rId13"/>
    <p:sldId id="333" r:id="rId14"/>
    <p:sldId id="342" r:id="rId15"/>
    <p:sldId id="334" r:id="rId16"/>
    <p:sldId id="344" r:id="rId17"/>
    <p:sldId id="343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60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907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5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63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20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775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4976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49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37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97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68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86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667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40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39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2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рамках проекта «Школа надежды», </a:t>
            </a:r>
            <a:r>
              <a:rPr lang="ru-RU" sz="6600" dirty="0" smtClean="0">
                <a:latin typeface="Corbel" panose="020B0503020204020204" pitchFamily="34" charset="0"/>
              </a:rPr>
              <a:t>чтобы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обеспечить </a:t>
            </a:r>
            <a:r>
              <a:rPr lang="ru-RU" sz="6600" dirty="0">
                <a:latin typeface="Corbel" panose="020B0503020204020204" pitchFamily="34" charset="0"/>
              </a:rPr>
              <a:t>право каждого ребёнка </a:t>
            </a:r>
            <a:r>
              <a:rPr lang="ru-RU" sz="6600" dirty="0" smtClean="0">
                <a:latin typeface="Corbel" panose="020B0503020204020204" pitchFamily="34" charset="0"/>
              </a:rPr>
              <a:t>на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образование</a:t>
            </a:r>
            <a:r>
              <a:rPr lang="ru-RU" sz="6600" dirty="0">
                <a:latin typeface="Corbel" panose="020B0503020204020204" pitchFamily="34" charset="0"/>
              </a:rPr>
              <a:t>, открыли учебный центр для </a:t>
            </a:r>
            <a:r>
              <a:rPr lang="ru-RU" sz="6600" dirty="0" smtClean="0">
                <a:latin typeface="Corbel" panose="020B0503020204020204" pitchFamily="34" charset="0"/>
              </a:rPr>
              <a:t>детей,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живущих </a:t>
            </a:r>
            <a:r>
              <a:rPr lang="ru-RU" sz="6600" dirty="0">
                <a:latin typeface="Corbel" panose="020B0503020204020204" pitchFamily="34" charset="0"/>
              </a:rPr>
              <a:t>за чертой бедности. В статье об </a:t>
            </a:r>
            <a:r>
              <a:rPr lang="ru-RU" sz="6600" dirty="0" smtClean="0">
                <a:latin typeface="Corbel" panose="020B0503020204020204" pitchFamily="34" charset="0"/>
              </a:rPr>
              <a:t>этом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сказано</a:t>
            </a:r>
            <a:r>
              <a:rPr lang="ru-RU" sz="6600" dirty="0">
                <a:latin typeface="Corbel" panose="020B0503020204020204" pitchFamily="34" charset="0"/>
              </a:rPr>
              <a:t>, что намного эффективней </a:t>
            </a:r>
            <a:r>
              <a:rPr lang="ru-RU" sz="6600" dirty="0" smtClean="0">
                <a:latin typeface="Corbel" panose="020B0503020204020204" pitchFamily="34" charset="0"/>
              </a:rPr>
              <a:t>давать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нуждающимся </a:t>
            </a:r>
            <a:r>
              <a:rPr lang="ru-RU" sz="6600" dirty="0">
                <a:latin typeface="Corbel" panose="020B0503020204020204" pitchFamily="34" charset="0"/>
              </a:rPr>
              <a:t>не только «рыбу», но и…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социальном ролике решили показать, </a:t>
            </a:r>
            <a:r>
              <a:rPr lang="ru-RU" sz="7200" dirty="0" smtClean="0">
                <a:latin typeface="Corbel" panose="020B0503020204020204" pitchFamily="34" charset="0"/>
              </a:rPr>
              <a:t>как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одевались </a:t>
            </a:r>
            <a:r>
              <a:rPr lang="ru-RU" sz="7200" dirty="0">
                <a:latin typeface="Corbel" panose="020B0503020204020204" pitchFamily="34" charset="0"/>
              </a:rPr>
              <a:t>бедные на </a:t>
            </a:r>
            <a:r>
              <a:rPr lang="ru-RU" sz="7200" dirty="0" smtClean="0">
                <a:latin typeface="Corbel" panose="020B0503020204020204" pitchFamily="34" charset="0"/>
              </a:rPr>
              <a:t>протяжении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предыдущих </a:t>
            </a:r>
            <a:r>
              <a:rPr lang="ru-RU" sz="7200" dirty="0">
                <a:latin typeface="Corbel" panose="020B0503020204020204" pitchFamily="34" charset="0"/>
              </a:rPr>
              <a:t>100 лет. Для </a:t>
            </a:r>
            <a:r>
              <a:rPr lang="ru-RU" sz="7200" dirty="0" smtClean="0">
                <a:latin typeface="Corbel" panose="020B0503020204020204" pitchFamily="34" charset="0"/>
              </a:rPr>
              <a:t>демонстрации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внешнего </a:t>
            </a:r>
            <a:r>
              <a:rPr lang="ru-RU" sz="7200" dirty="0">
                <a:latin typeface="Corbel" panose="020B0503020204020204" pitchFamily="34" charset="0"/>
              </a:rPr>
              <a:t>вида нищего 1926 года </a:t>
            </a:r>
            <a:r>
              <a:rPr lang="ru-RU" sz="7200" dirty="0" smtClean="0">
                <a:latin typeface="Corbel" panose="020B0503020204020204" pitchFamily="34" charset="0"/>
              </a:rPr>
              <a:t>показали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человека </a:t>
            </a:r>
            <a:r>
              <a:rPr lang="ru-RU" sz="7200" dirty="0">
                <a:latin typeface="Corbel" panose="020B0503020204020204" pitchFamily="34" charset="0"/>
              </a:rPr>
              <a:t>в одежде, но </a:t>
            </a:r>
            <a:r>
              <a:rPr lang="ru-RU" sz="7200" dirty="0" smtClean="0">
                <a:latin typeface="Corbel" panose="020B0503020204020204" pitchFamily="34" charset="0"/>
              </a:rPr>
              <a:t>без...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социальном ролике решили показать, </a:t>
            </a:r>
            <a:r>
              <a:rPr lang="ru-RU" sz="7200" dirty="0" smtClean="0">
                <a:latin typeface="Corbel" panose="020B0503020204020204" pitchFamily="34" charset="0"/>
              </a:rPr>
              <a:t>как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одевались </a:t>
            </a:r>
            <a:r>
              <a:rPr lang="ru-RU" sz="7200" dirty="0">
                <a:latin typeface="Corbel" panose="020B0503020204020204" pitchFamily="34" charset="0"/>
              </a:rPr>
              <a:t>бедные на </a:t>
            </a:r>
            <a:r>
              <a:rPr lang="ru-RU" sz="7200" dirty="0" smtClean="0">
                <a:latin typeface="Corbel" panose="020B0503020204020204" pitchFamily="34" charset="0"/>
              </a:rPr>
              <a:t>протяжении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предыдущих </a:t>
            </a:r>
            <a:r>
              <a:rPr lang="ru-RU" sz="7200" dirty="0">
                <a:latin typeface="Corbel" panose="020B0503020204020204" pitchFamily="34" charset="0"/>
              </a:rPr>
              <a:t>100 лет. Для </a:t>
            </a:r>
            <a:r>
              <a:rPr lang="ru-RU" sz="7200" dirty="0" smtClean="0">
                <a:latin typeface="Corbel" panose="020B0503020204020204" pitchFamily="34" charset="0"/>
              </a:rPr>
              <a:t>демонстрации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внешнего </a:t>
            </a:r>
            <a:r>
              <a:rPr lang="ru-RU" sz="7200" dirty="0">
                <a:latin typeface="Corbel" panose="020B0503020204020204" pitchFamily="34" charset="0"/>
              </a:rPr>
              <a:t>вида нищего 1926 года </a:t>
            </a:r>
            <a:r>
              <a:rPr lang="ru-RU" sz="7200" dirty="0" smtClean="0">
                <a:latin typeface="Corbel" panose="020B0503020204020204" pitchFamily="34" charset="0"/>
              </a:rPr>
              <a:t>показали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человека </a:t>
            </a:r>
            <a:r>
              <a:rPr lang="ru-RU" sz="7200" dirty="0">
                <a:latin typeface="Corbel" panose="020B0503020204020204" pitchFamily="34" charset="0"/>
              </a:rPr>
              <a:t>в одежде, но </a:t>
            </a:r>
            <a:r>
              <a:rPr lang="ru-RU" sz="7200" dirty="0" smtClean="0">
                <a:latin typeface="Corbel" panose="020B0503020204020204" pitchFamily="34" charset="0"/>
              </a:rPr>
              <a:t>без...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17 октября отмечают Международный </a:t>
            </a:r>
            <a:r>
              <a:rPr lang="ru-RU" sz="7200" dirty="0" smtClean="0">
                <a:latin typeface="Corbel" panose="020B0503020204020204" pitchFamily="34" charset="0"/>
              </a:rPr>
              <a:t>день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борьбы </a:t>
            </a:r>
            <a:r>
              <a:rPr lang="ru-RU" sz="7200" dirty="0">
                <a:latin typeface="Corbel" panose="020B0503020204020204" pitchFamily="34" charset="0"/>
              </a:rPr>
              <a:t>за ликвидацию нищеты. В 2006 году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он прошёл </a:t>
            </a:r>
            <a:r>
              <a:rPr lang="ru-RU" sz="7200" dirty="0">
                <a:latin typeface="Corbel" panose="020B0503020204020204" pitchFamily="34" charset="0"/>
              </a:rPr>
              <a:t>под девизом «ТАКИМИ </a:t>
            </a:r>
            <a:r>
              <a:rPr lang="ru-RU" sz="7200" dirty="0" smtClean="0">
                <a:latin typeface="Corbel" panose="020B0503020204020204" pitchFamily="34" charset="0"/>
              </a:rPr>
              <a:t>усилиями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покончим </a:t>
            </a:r>
            <a:r>
              <a:rPr lang="ru-RU" sz="7200" dirty="0">
                <a:latin typeface="Corbel" panose="020B0503020204020204" pitchFamily="34" charset="0"/>
              </a:rPr>
              <a:t>с нищетой».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Напишите заменённое слово</a:t>
            </a:r>
            <a:r>
              <a:rPr lang="ru-RU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17 октября отмечают Международный </a:t>
            </a:r>
            <a:r>
              <a:rPr lang="ru-RU" sz="7200" dirty="0" smtClean="0">
                <a:latin typeface="Corbel" panose="020B0503020204020204" pitchFamily="34" charset="0"/>
              </a:rPr>
              <a:t>день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борьбы </a:t>
            </a:r>
            <a:r>
              <a:rPr lang="ru-RU" sz="7200" dirty="0">
                <a:latin typeface="Corbel" panose="020B0503020204020204" pitchFamily="34" charset="0"/>
              </a:rPr>
              <a:t>за ликвидацию нищеты. В 2006 году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он прошёл </a:t>
            </a:r>
            <a:r>
              <a:rPr lang="ru-RU" sz="7200" dirty="0">
                <a:latin typeface="Corbel" panose="020B0503020204020204" pitchFamily="34" charset="0"/>
              </a:rPr>
              <a:t>под девизом «ТАКИМИ </a:t>
            </a:r>
            <a:r>
              <a:rPr lang="ru-RU" sz="7200" dirty="0" smtClean="0">
                <a:latin typeface="Corbel" panose="020B0503020204020204" pitchFamily="34" charset="0"/>
              </a:rPr>
              <a:t>усилиями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покончим </a:t>
            </a:r>
            <a:r>
              <a:rPr lang="ru-RU" sz="7200" dirty="0">
                <a:latin typeface="Corbel" panose="020B0503020204020204" pitchFamily="34" charset="0"/>
              </a:rPr>
              <a:t>с нищетой».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Напишите заменённое слово</a:t>
            </a:r>
            <a:r>
              <a:rPr lang="ru-RU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статье о коррупции говорится, что </a:t>
            </a:r>
            <a:r>
              <a:rPr lang="ru-RU" sz="7200" dirty="0" smtClean="0">
                <a:latin typeface="Corbel" panose="020B0503020204020204" pitchFamily="34" charset="0"/>
              </a:rPr>
              <a:t>человек,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</a:t>
            </a:r>
            <a:r>
              <a:rPr lang="ru-RU" sz="7200" dirty="0">
                <a:latin typeface="Corbel" panose="020B0503020204020204" pitchFamily="34" charset="0"/>
              </a:rPr>
              <a:t>уже находится в системе и </a:t>
            </a:r>
            <a:r>
              <a:rPr lang="ru-RU" sz="7200" dirty="0" smtClean="0">
                <a:latin typeface="Corbel" panose="020B0503020204020204" pitchFamily="34" charset="0"/>
              </a:rPr>
              <a:t>привык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брать </a:t>
            </a:r>
            <a:r>
              <a:rPr lang="ru-RU" sz="7200" dirty="0">
                <a:latin typeface="Corbel" panose="020B0503020204020204" pitchFamily="34" charset="0"/>
              </a:rPr>
              <a:t>взятки, никогда не будет жить на…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статье о коррупции говорится, что </a:t>
            </a:r>
            <a:r>
              <a:rPr lang="ru-RU" sz="7200" dirty="0" smtClean="0">
                <a:latin typeface="Corbel" panose="020B0503020204020204" pitchFamily="34" charset="0"/>
              </a:rPr>
              <a:t>человек,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</a:t>
            </a:r>
            <a:r>
              <a:rPr lang="ru-RU" sz="7200" dirty="0">
                <a:latin typeface="Corbel" panose="020B0503020204020204" pitchFamily="34" charset="0"/>
              </a:rPr>
              <a:t>уже находится в системе и </a:t>
            </a:r>
            <a:r>
              <a:rPr lang="ru-RU" sz="7200" dirty="0" smtClean="0">
                <a:latin typeface="Corbel" panose="020B0503020204020204" pitchFamily="34" charset="0"/>
              </a:rPr>
              <a:t>привык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брать </a:t>
            </a:r>
            <a:r>
              <a:rPr lang="ru-RU" sz="7200" dirty="0">
                <a:latin typeface="Corbel" panose="020B0503020204020204" pitchFamily="34" charset="0"/>
              </a:rPr>
              <a:t>взятки, никогда не будет жить на…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статье о коррупции говорится, что </a:t>
            </a:r>
            <a:r>
              <a:rPr lang="ru-RU" sz="7200" dirty="0" smtClean="0">
                <a:latin typeface="Corbel" panose="020B0503020204020204" pitchFamily="34" charset="0"/>
              </a:rPr>
              <a:t>человек,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</a:t>
            </a:r>
            <a:r>
              <a:rPr lang="ru-RU" sz="7200" dirty="0">
                <a:latin typeface="Corbel" panose="020B0503020204020204" pitchFamily="34" charset="0"/>
              </a:rPr>
              <a:t>уже находится в системе и </a:t>
            </a:r>
            <a:r>
              <a:rPr lang="ru-RU" sz="7200" dirty="0" smtClean="0">
                <a:latin typeface="Corbel" panose="020B0503020204020204" pitchFamily="34" charset="0"/>
              </a:rPr>
              <a:t>привык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брать </a:t>
            </a:r>
            <a:r>
              <a:rPr lang="ru-RU" sz="7200" dirty="0">
                <a:latin typeface="Corbel" panose="020B0503020204020204" pitchFamily="34" charset="0"/>
              </a:rPr>
              <a:t>взятки, никогда не будет жить на…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endParaRPr lang="x-none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т</a:t>
            </a:r>
            <a:r>
              <a:rPr lang="ru-RU" sz="7200" b="1" dirty="0" smtClean="0">
                <a:latin typeface="Corbel" panose="020B0503020204020204" pitchFamily="34" charset="0"/>
              </a:rPr>
              <a:t>олько</a:t>
            </a:r>
            <a:r>
              <a:rPr lang="x-none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гласные.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>
                <a:latin typeface="Corbel" panose="020B0503020204020204" pitchFamily="34" charset="0"/>
              </a:rPr>
              <a:t>о </a:t>
            </a:r>
            <a:r>
              <a:rPr lang="ru-RU" sz="7200" smtClean="0">
                <a:latin typeface="Corbel" panose="020B0503020204020204" pitchFamily="34" charset="0"/>
              </a:rPr>
              <a:t>и о </a:t>
            </a:r>
            <a:r>
              <a:rPr lang="ru-RU" sz="7200" dirty="0">
                <a:latin typeface="Corbel" panose="020B0503020204020204" pitchFamily="34" charset="0"/>
              </a:rPr>
              <a:t>– Хотел стать богатым, закопав </a:t>
            </a:r>
            <a:r>
              <a:rPr lang="ru-RU" sz="7200" dirty="0" smtClean="0">
                <a:latin typeface="Corbel" panose="020B0503020204020204" pitchFamily="34" charset="0"/>
              </a:rPr>
              <a:t>деньги.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у </a:t>
            </a:r>
            <a:r>
              <a:rPr lang="ru-RU" sz="7200" dirty="0">
                <a:latin typeface="Corbel" panose="020B0503020204020204" pitchFamily="34" charset="0"/>
              </a:rPr>
              <a:t>ю а – Бумага, у которой есть номинальная </a:t>
            </a:r>
            <a:endParaRPr lang="x-none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стоимость.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а </a:t>
            </a:r>
            <a:r>
              <a:rPr lang="ru-RU" sz="7200" dirty="0" err="1">
                <a:latin typeface="Corbel" panose="020B0503020204020204" pitchFamily="34" charset="0"/>
              </a:rPr>
              <a:t>а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а</a:t>
            </a:r>
            <a:r>
              <a:rPr lang="ru-RU" sz="7200" dirty="0">
                <a:latin typeface="Corbel" panose="020B0503020204020204" pitchFamily="34" charset="0"/>
              </a:rPr>
              <a:t> е – Трудовой мигрант.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endParaRPr lang="x-none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x-none" sz="7200" b="1" dirty="0">
                <a:latin typeface="Corbel" panose="020B0503020204020204" pitchFamily="34" charset="0"/>
              </a:rPr>
              <a:t>т</a:t>
            </a:r>
            <a:r>
              <a:rPr lang="ru-RU" sz="7200" b="1" dirty="0" err="1" smtClean="0">
                <a:latin typeface="Corbel" panose="020B0503020204020204" pitchFamily="34" charset="0"/>
              </a:rPr>
              <a:t>олько</a:t>
            </a:r>
            <a:r>
              <a:rPr lang="x-none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гласные.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и </a:t>
            </a:r>
            <a:r>
              <a:rPr lang="ru-RU" sz="7200" dirty="0">
                <a:latin typeface="Corbel" panose="020B0503020204020204" pitchFamily="34" charset="0"/>
              </a:rPr>
              <a:t>о </a:t>
            </a:r>
            <a:r>
              <a:rPr lang="ru-RU" sz="7200" dirty="0" err="1">
                <a:latin typeface="Corbel" panose="020B0503020204020204" pitchFamily="34" charset="0"/>
              </a:rPr>
              <a:t>ио</a:t>
            </a:r>
            <a:r>
              <a:rPr lang="ru-RU" sz="7200" dirty="0">
                <a:latin typeface="Corbel" panose="020B0503020204020204" pitchFamily="34" charset="0"/>
              </a:rPr>
              <a:t> – Хотел стать богатым, закопав </a:t>
            </a:r>
            <a:r>
              <a:rPr lang="ru-RU" sz="7200" dirty="0" smtClean="0">
                <a:latin typeface="Corbel" panose="020B0503020204020204" pitchFamily="34" charset="0"/>
              </a:rPr>
              <a:t>деньги.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2. у </a:t>
            </a:r>
            <a:r>
              <a:rPr lang="ru-RU" sz="7200" dirty="0">
                <a:latin typeface="Corbel" panose="020B0503020204020204" pitchFamily="34" charset="0"/>
              </a:rPr>
              <a:t>ю а – Бумага, у которой есть номинальная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стоимость.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3. а </a:t>
            </a:r>
            <a:r>
              <a:rPr lang="ru-RU" sz="7200" dirty="0" err="1">
                <a:latin typeface="Corbel" panose="020B0503020204020204" pitchFamily="34" charset="0"/>
              </a:rPr>
              <a:t>а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а</a:t>
            </a:r>
            <a:r>
              <a:rPr lang="ru-RU" sz="7200" dirty="0">
                <a:latin typeface="Corbel" panose="020B0503020204020204" pitchFamily="34" charset="0"/>
              </a:rPr>
              <a:t> е – Трудовой мигрант.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Известный теннисист </a:t>
            </a:r>
            <a:r>
              <a:rPr lang="ru-RU" sz="7200" dirty="0" err="1">
                <a:latin typeface="Corbel" panose="020B0503020204020204" pitchFamily="34" charset="0"/>
              </a:rPr>
              <a:t>Новак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 smtClean="0">
                <a:latin typeface="Corbel" panose="020B0503020204020204" pitchFamily="34" charset="0"/>
              </a:rPr>
              <a:t>Джокович</a:t>
            </a:r>
            <a:r>
              <a:rPr lang="ru-RU" sz="7200" dirty="0" smtClean="0">
                <a:latin typeface="Corbel" panose="020B0503020204020204" pitchFamily="34" charset="0"/>
              </a:rPr>
              <a:t>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посол </a:t>
            </a:r>
            <a:r>
              <a:rPr lang="ru-RU" sz="7200" dirty="0">
                <a:latin typeface="Corbel" panose="020B0503020204020204" pitchFamily="34" charset="0"/>
              </a:rPr>
              <a:t>доброй воли ЮНИСЕФ, участвует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проектах </a:t>
            </a:r>
            <a:r>
              <a:rPr lang="ru-RU" sz="7200" dirty="0">
                <a:latin typeface="Corbel" panose="020B0503020204020204" pitchFamily="34" charset="0"/>
              </a:rPr>
              <a:t>борьбы с нищетой: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Сербии или </a:t>
            </a:r>
            <a:r>
              <a:rPr lang="ru-RU" sz="7200" b="1" dirty="0">
                <a:latin typeface="Corbel" panose="020B0503020204020204" pitchFamily="34" charset="0"/>
              </a:rPr>
              <a:t>Хорватии?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Известный теннисист </a:t>
            </a:r>
            <a:r>
              <a:rPr lang="ru-RU" sz="7200" dirty="0" err="1">
                <a:latin typeface="Corbel" panose="020B0503020204020204" pitchFamily="34" charset="0"/>
              </a:rPr>
              <a:t>Новак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 smtClean="0">
                <a:latin typeface="Corbel" panose="020B0503020204020204" pitchFamily="34" charset="0"/>
              </a:rPr>
              <a:t>Джокович</a:t>
            </a:r>
            <a:r>
              <a:rPr lang="ru-RU" sz="7200" dirty="0" smtClean="0">
                <a:latin typeface="Corbel" panose="020B0503020204020204" pitchFamily="34" charset="0"/>
              </a:rPr>
              <a:t>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посол </a:t>
            </a:r>
            <a:r>
              <a:rPr lang="ru-RU" sz="7200" dirty="0">
                <a:latin typeface="Corbel" panose="020B0503020204020204" pitchFamily="34" charset="0"/>
              </a:rPr>
              <a:t>доброй воли ЮНИСЕФ, участвует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проектах </a:t>
            </a:r>
            <a:r>
              <a:rPr lang="ru-RU" sz="7200" dirty="0">
                <a:latin typeface="Corbel" panose="020B0503020204020204" pitchFamily="34" charset="0"/>
              </a:rPr>
              <a:t>борьбы с нищетой: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Сербии или </a:t>
            </a:r>
            <a:r>
              <a:rPr lang="ru-RU" sz="7200" b="1" dirty="0">
                <a:latin typeface="Corbel" panose="020B0503020204020204" pitchFamily="34" charset="0"/>
              </a:rPr>
              <a:t>Хорватии?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Верите ли вы, что в Африке </a:t>
            </a:r>
            <a:r>
              <a:rPr lang="ru-RU" sz="7800" b="1" dirty="0" smtClean="0">
                <a:latin typeface="Corbel" panose="020B0503020204020204" pitchFamily="34" charset="0"/>
              </a:rPr>
              <a:t>около 42%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населения </a:t>
            </a:r>
            <a:r>
              <a:rPr lang="ru-RU" sz="7800" b="1" dirty="0">
                <a:latin typeface="Corbel" panose="020B0503020204020204" pitchFamily="34" charset="0"/>
              </a:rPr>
              <a:t>живёт </a:t>
            </a:r>
            <a:r>
              <a:rPr lang="ru-RU" sz="7800" b="1" dirty="0" smtClean="0">
                <a:latin typeface="Corbel" panose="020B0503020204020204" pitchFamily="34" charset="0"/>
              </a:rPr>
              <a:t>за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ru-RU" sz="7800" b="1" dirty="0" smtClean="0">
                <a:latin typeface="Corbel" panose="020B0503020204020204" pitchFamily="34" charset="0"/>
              </a:rPr>
              <a:t>чертой </a:t>
            </a:r>
            <a:r>
              <a:rPr lang="ru-RU" sz="7800" b="1" dirty="0">
                <a:latin typeface="Corbel" panose="020B0503020204020204" pitchFamily="34" charset="0"/>
              </a:rPr>
              <a:t>бедности?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Верите ли вы, что в Африке </a:t>
            </a:r>
            <a:r>
              <a:rPr lang="ru-RU" sz="7800" b="1" dirty="0" smtClean="0">
                <a:latin typeface="Corbel" panose="020B0503020204020204" pitchFamily="34" charset="0"/>
              </a:rPr>
              <a:t>около 42%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населения </a:t>
            </a:r>
            <a:r>
              <a:rPr lang="ru-RU" sz="7800" b="1" dirty="0">
                <a:latin typeface="Corbel" panose="020B0503020204020204" pitchFamily="34" charset="0"/>
              </a:rPr>
              <a:t>живёт </a:t>
            </a:r>
            <a:r>
              <a:rPr lang="ru-RU" sz="7800" b="1" dirty="0" smtClean="0">
                <a:latin typeface="Corbel" panose="020B0503020204020204" pitchFamily="34" charset="0"/>
              </a:rPr>
              <a:t>за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ru-RU" sz="7800" b="1" dirty="0" smtClean="0">
                <a:latin typeface="Corbel" panose="020B0503020204020204" pitchFamily="34" charset="0"/>
              </a:rPr>
              <a:t>чертой </a:t>
            </a:r>
            <a:r>
              <a:rPr lang="ru-RU" sz="7800" b="1" dirty="0">
                <a:latin typeface="Corbel" panose="020B0503020204020204" pitchFamily="34" charset="0"/>
              </a:rPr>
              <a:t>бедности?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рамках проекта «Школа надежды», </a:t>
            </a:r>
            <a:r>
              <a:rPr lang="ru-RU" sz="6600" dirty="0" smtClean="0">
                <a:latin typeface="Corbel" panose="020B0503020204020204" pitchFamily="34" charset="0"/>
              </a:rPr>
              <a:t>чтобы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обеспечить </a:t>
            </a:r>
            <a:r>
              <a:rPr lang="ru-RU" sz="6600" dirty="0">
                <a:latin typeface="Corbel" panose="020B0503020204020204" pitchFamily="34" charset="0"/>
              </a:rPr>
              <a:t>право каждого ребёнка </a:t>
            </a:r>
            <a:r>
              <a:rPr lang="ru-RU" sz="6600" dirty="0" smtClean="0">
                <a:latin typeface="Corbel" panose="020B0503020204020204" pitchFamily="34" charset="0"/>
              </a:rPr>
              <a:t>на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образование</a:t>
            </a:r>
            <a:r>
              <a:rPr lang="ru-RU" sz="6600" dirty="0">
                <a:latin typeface="Corbel" panose="020B0503020204020204" pitchFamily="34" charset="0"/>
              </a:rPr>
              <a:t>, открыли учебный центр для </a:t>
            </a:r>
            <a:r>
              <a:rPr lang="ru-RU" sz="6600" dirty="0" smtClean="0">
                <a:latin typeface="Corbel" panose="020B0503020204020204" pitchFamily="34" charset="0"/>
              </a:rPr>
              <a:t>детей,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живущих </a:t>
            </a:r>
            <a:r>
              <a:rPr lang="ru-RU" sz="6600" dirty="0">
                <a:latin typeface="Corbel" panose="020B0503020204020204" pitchFamily="34" charset="0"/>
              </a:rPr>
              <a:t>за чертой бедности. В статье об </a:t>
            </a:r>
            <a:r>
              <a:rPr lang="ru-RU" sz="6600" dirty="0" smtClean="0">
                <a:latin typeface="Corbel" panose="020B0503020204020204" pitchFamily="34" charset="0"/>
              </a:rPr>
              <a:t>этом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сказано</a:t>
            </a:r>
            <a:r>
              <a:rPr lang="ru-RU" sz="6600" dirty="0">
                <a:latin typeface="Corbel" panose="020B0503020204020204" pitchFamily="34" charset="0"/>
              </a:rPr>
              <a:t>, что намного эффективней </a:t>
            </a:r>
            <a:r>
              <a:rPr lang="ru-RU" sz="6600" dirty="0" smtClean="0">
                <a:latin typeface="Corbel" panose="020B0503020204020204" pitchFamily="34" charset="0"/>
              </a:rPr>
              <a:t>давать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нуждающимся </a:t>
            </a:r>
            <a:r>
              <a:rPr lang="ru-RU" sz="6600" dirty="0">
                <a:latin typeface="Corbel" panose="020B0503020204020204" pitchFamily="34" charset="0"/>
              </a:rPr>
              <a:t>не только «рыбу», но и…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562</Words>
  <Application>Microsoft Office PowerPoint</Application>
  <PresentationFormat>Произвольный</PresentationFormat>
  <Paragraphs>104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2021-01-05T10:12:17Z</dcterms:modified>
</cp:coreProperties>
</file>