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7" r:id="rId4"/>
    <p:sldId id="258" r:id="rId5"/>
    <p:sldId id="294" r:id="rId6"/>
    <p:sldId id="259" r:id="rId7"/>
    <p:sldId id="287" r:id="rId8"/>
    <p:sldId id="286" r:id="rId9"/>
    <p:sldId id="260" r:id="rId10"/>
    <p:sldId id="288" r:id="rId11"/>
    <p:sldId id="289" r:id="rId12"/>
    <p:sldId id="290" r:id="rId13"/>
    <p:sldId id="299" r:id="rId14"/>
    <p:sldId id="264" r:id="rId15"/>
    <p:sldId id="278" r:id="rId16"/>
    <p:sldId id="279" r:id="rId17"/>
    <p:sldId id="280" r:id="rId18"/>
    <p:sldId id="281" r:id="rId19"/>
    <p:sldId id="284" r:id="rId20"/>
    <p:sldId id="291" r:id="rId21"/>
    <p:sldId id="282" r:id="rId22"/>
    <p:sldId id="283" r:id="rId23"/>
    <p:sldId id="292" r:id="rId24"/>
    <p:sldId id="293" r:id="rId25"/>
    <p:sldId id="295" r:id="rId26"/>
    <p:sldId id="296" r:id="rId27"/>
    <p:sldId id="267" r:id="rId2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00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056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090" name="Freeform 4"/>
              <p:cNvSpPr/>
              <p:nvPr userDrawn="1"/>
            </p:nvSpPr>
            <p:spPr>
              <a:xfrm rot="-941477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81" y="1840"/>
                  </a:cxn>
                  <a:cxn ang="0">
                    <a:pos x="29" y="1695"/>
                  </a:cxn>
                  <a:cxn ang="0">
                    <a:pos x="0" y="1436"/>
                  </a:cxn>
                  <a:cxn ang="0">
                    <a:pos x="20" y="1104"/>
                  </a:cxn>
                  <a:cxn ang="0">
                    <a:pos x="125" y="751"/>
                  </a:cxn>
                  <a:cxn ang="0">
                    <a:pos x="344" y="417"/>
                  </a:cxn>
                  <a:cxn ang="0">
                    <a:pos x="711" y="154"/>
                  </a:cxn>
                  <a:cxn ang="0">
                    <a:pos x="1235" y="9"/>
                  </a:cxn>
                  <a:cxn ang="0">
                    <a:pos x="1901" y="45"/>
                  </a:cxn>
                  <a:cxn ang="0">
                    <a:pos x="2422" y="339"/>
                  </a:cxn>
                  <a:cxn ang="0">
                    <a:pos x="2771" y="821"/>
                  </a:cxn>
                  <a:cxn ang="0">
                    <a:pos x="2957" y="1411"/>
                  </a:cxn>
                  <a:cxn ang="0">
                    <a:pos x="2977" y="2034"/>
                  </a:cxn>
                  <a:cxn ang="0">
                    <a:pos x="2832" y="2611"/>
                  </a:cxn>
                  <a:cxn ang="0">
                    <a:pos x="2536" y="3057"/>
                  </a:cxn>
                  <a:cxn ang="0">
                    <a:pos x="2087" y="3296"/>
                  </a:cxn>
                  <a:cxn ang="0">
                    <a:pos x="1946" y="3275"/>
                  </a:cxn>
                  <a:cxn ang="0">
                    <a:pos x="2205" y="3068"/>
                  </a:cxn>
                  <a:cxn ang="0">
                    <a:pos x="2411" y="2705"/>
                  </a:cxn>
                  <a:cxn ang="0">
                    <a:pos x="2545" y="2256"/>
                  </a:cxn>
                  <a:cxn ang="0">
                    <a:pos x="2601" y="1766"/>
                  </a:cxn>
                  <a:cxn ang="0">
                    <a:pos x="2572" y="1282"/>
                  </a:cxn>
                  <a:cxn ang="0">
                    <a:pos x="2427" y="865"/>
                  </a:cxn>
                  <a:cxn ang="0">
                    <a:pos x="2165" y="557"/>
                  </a:cxn>
                  <a:cxn ang="0">
                    <a:pos x="1707" y="372"/>
                  </a:cxn>
                  <a:cxn ang="0">
                    <a:pos x="1230" y="303"/>
                  </a:cxn>
                  <a:cxn ang="0">
                    <a:pos x="870" y="352"/>
                  </a:cxn>
                  <a:cxn ang="0">
                    <a:pos x="606" y="502"/>
                  </a:cxn>
                  <a:cxn ang="0">
                    <a:pos x="420" y="740"/>
                  </a:cxn>
                  <a:cxn ang="0">
                    <a:pos x="284" y="1023"/>
                  </a:cxn>
                  <a:cxn ang="0">
                    <a:pos x="199" y="1351"/>
                  </a:cxn>
                  <a:cxn ang="0">
                    <a:pos x="141" y="1686"/>
                  </a:cxn>
                </a:cxnLst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91" name="Freeform 5"/>
              <p:cNvSpPr/>
              <p:nvPr userDrawn="1"/>
            </p:nvSpPr>
            <p:spPr>
              <a:xfrm rot="-941477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5"/>
                  </a:cxn>
                  <a:cxn ang="0">
                    <a:pos x="16" y="251"/>
                  </a:cxn>
                  <a:cxn ang="0">
                    <a:pos x="29" y="376"/>
                  </a:cxn>
                  <a:cxn ang="0">
                    <a:pos x="53" y="493"/>
                  </a:cxn>
                  <a:cxn ang="0">
                    <a:pos x="89" y="598"/>
                  </a:cxn>
                  <a:cxn ang="0">
                    <a:pos x="133" y="708"/>
                  </a:cxn>
                  <a:cxn ang="0">
                    <a:pos x="187" y="809"/>
                  </a:cxn>
                  <a:cxn ang="0">
                    <a:pos x="251" y="894"/>
                  </a:cxn>
                  <a:cxn ang="0">
                    <a:pos x="331" y="975"/>
                  </a:cxn>
                  <a:cxn ang="0">
                    <a:pos x="424" y="1044"/>
                  </a:cxn>
                  <a:cxn ang="0">
                    <a:pos x="524" y="1100"/>
                  </a:cxn>
                  <a:cxn ang="0">
                    <a:pos x="647" y="1145"/>
                  </a:cxn>
                  <a:cxn ang="0">
                    <a:pos x="780" y="1174"/>
                  </a:cxn>
                  <a:cxn ang="0">
                    <a:pos x="929" y="1190"/>
                  </a:cxn>
                  <a:cxn ang="0">
                    <a:pos x="1086" y="1185"/>
                  </a:cxn>
                  <a:cxn ang="0">
                    <a:pos x="1269" y="1165"/>
                  </a:cxn>
                  <a:cxn ang="0">
                    <a:pos x="1106" y="1140"/>
                  </a:cxn>
                  <a:cxn ang="0">
                    <a:pos x="962" y="1105"/>
                  </a:cxn>
                  <a:cxn ang="0">
                    <a:pos x="840" y="1064"/>
                  </a:cxn>
                  <a:cxn ang="0">
                    <a:pos x="731" y="1024"/>
                  </a:cxn>
                  <a:cxn ang="0">
                    <a:pos x="631" y="968"/>
                  </a:cxn>
                  <a:cxn ang="0">
                    <a:pos x="553" y="914"/>
                  </a:cxn>
                  <a:cxn ang="0">
                    <a:pos x="480" y="849"/>
                  </a:cxn>
                  <a:cxn ang="0">
                    <a:pos x="415" y="777"/>
                  </a:cxn>
                  <a:cxn ang="0">
                    <a:pos x="355" y="708"/>
                  </a:cxn>
                  <a:cxn ang="0">
                    <a:pos x="302" y="627"/>
                  </a:cxn>
                  <a:cxn ang="0">
                    <a:pos x="258" y="538"/>
                  </a:cxn>
                  <a:cxn ang="0">
                    <a:pos x="213" y="441"/>
                  </a:cxn>
                  <a:cxn ang="0">
                    <a:pos x="162" y="347"/>
                  </a:cxn>
                  <a:cxn ang="0">
                    <a:pos x="113" y="235"/>
                  </a:cxn>
                  <a:cxn ang="0">
                    <a:pos x="60" y="121"/>
                  </a:cxn>
                  <a:cxn ang="0">
                    <a:pos x="0" y="0"/>
                  </a:cxn>
                </a:cxnLst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92" name="Freeform 6"/>
              <p:cNvSpPr/>
              <p:nvPr userDrawn="1"/>
            </p:nvSpPr>
            <p:spPr>
              <a:xfrm rot="-941477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619" y="552"/>
                  </a:cxn>
                  <a:cxn ang="0">
                    <a:pos x="599" y="548"/>
                  </a:cxn>
                  <a:cxn ang="0">
                    <a:pos x="534" y="539"/>
                  </a:cxn>
                  <a:cxn ang="0">
                    <a:pos x="445" y="518"/>
                  </a:cxn>
                  <a:cxn ang="0">
                    <a:pos x="340" y="507"/>
                  </a:cxn>
                  <a:cxn ang="0">
                    <a:pos x="226" y="498"/>
                  </a:cxn>
                  <a:cxn ang="0">
                    <a:pos x="125" y="503"/>
                  </a:cxn>
                  <a:cxn ang="0">
                    <a:pos x="45" y="523"/>
                  </a:cxn>
                  <a:cxn ang="0">
                    <a:pos x="0" y="564"/>
                  </a:cxn>
                  <a:cxn ang="0">
                    <a:pos x="20" y="503"/>
                  </a:cxn>
                  <a:cxn ang="0">
                    <a:pos x="40" y="455"/>
                  </a:cxn>
                  <a:cxn ang="0">
                    <a:pos x="80" y="421"/>
                  </a:cxn>
                  <a:cxn ang="0">
                    <a:pos x="125" y="389"/>
                  </a:cxn>
                  <a:cxn ang="0">
                    <a:pos x="179" y="369"/>
                  </a:cxn>
                  <a:cxn ang="0">
                    <a:pos x="235" y="364"/>
                  </a:cxn>
                  <a:cxn ang="0">
                    <a:pos x="295" y="364"/>
                  </a:cxn>
                  <a:cxn ang="0">
                    <a:pos x="360" y="380"/>
                  </a:cxn>
                  <a:cxn ang="0">
                    <a:pos x="364" y="364"/>
                  </a:cxn>
                  <a:cxn ang="0">
                    <a:pos x="348" y="287"/>
                  </a:cxn>
                  <a:cxn ang="0">
                    <a:pos x="335" y="195"/>
                  </a:cxn>
                  <a:cxn ang="0">
                    <a:pos x="324" y="154"/>
                  </a:cxn>
                  <a:cxn ang="0">
                    <a:pos x="315" y="154"/>
                  </a:cxn>
                  <a:cxn ang="0">
                    <a:pos x="304" y="149"/>
                  </a:cxn>
                  <a:cxn ang="0">
                    <a:pos x="295" y="134"/>
                  </a:cxn>
                  <a:cxn ang="0">
                    <a:pos x="284" y="118"/>
                  </a:cxn>
                  <a:cxn ang="0">
                    <a:pos x="284" y="97"/>
                  </a:cxn>
                  <a:cxn ang="0">
                    <a:pos x="295" y="72"/>
                  </a:cxn>
                  <a:cxn ang="0">
                    <a:pos x="328" y="41"/>
                  </a:cxn>
                  <a:cxn ang="0">
                    <a:pos x="384" y="0"/>
                  </a:cxn>
                </a:cxnLst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93" name="Freeform 7"/>
              <p:cNvSpPr/>
              <p:nvPr userDrawn="1"/>
            </p:nvSpPr>
            <p:spPr>
              <a:xfrm rot="-941477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4"/>
                  </a:cxn>
                  <a:cxn ang="0">
                    <a:pos x="90" y="24"/>
                  </a:cxn>
                  <a:cxn ang="0">
                    <a:pos x="187" y="60"/>
                  </a:cxn>
                  <a:cxn ang="0">
                    <a:pos x="292" y="118"/>
                  </a:cxn>
                  <a:cxn ang="0">
                    <a:pos x="393" y="218"/>
                  </a:cxn>
                  <a:cxn ang="0">
                    <a:pos x="486" y="351"/>
                  </a:cxn>
                  <a:cxn ang="0">
                    <a:pos x="542" y="534"/>
                  </a:cxn>
                  <a:cxn ang="0">
                    <a:pos x="551" y="772"/>
                  </a:cxn>
                  <a:cxn ang="0">
                    <a:pos x="530" y="772"/>
                  </a:cxn>
                  <a:cxn ang="0">
                    <a:pos x="501" y="772"/>
                  </a:cxn>
                  <a:cxn ang="0">
                    <a:pos x="470" y="772"/>
                  </a:cxn>
                  <a:cxn ang="0">
                    <a:pos x="441" y="763"/>
                  </a:cxn>
                  <a:cxn ang="0">
                    <a:pos x="409" y="756"/>
                  </a:cxn>
                  <a:cxn ang="0">
                    <a:pos x="373" y="743"/>
                  </a:cxn>
                  <a:cxn ang="0">
                    <a:pos x="333" y="718"/>
                  </a:cxn>
                  <a:cxn ang="0">
                    <a:pos x="292" y="687"/>
                  </a:cxn>
                  <a:cxn ang="0">
                    <a:pos x="267" y="623"/>
                  </a:cxn>
                  <a:cxn ang="0">
                    <a:pos x="267" y="549"/>
                  </a:cxn>
                  <a:cxn ang="0">
                    <a:pos x="283" y="476"/>
                  </a:cxn>
                  <a:cxn ang="0">
                    <a:pos x="299" y="396"/>
                  </a:cxn>
                  <a:cxn ang="0">
                    <a:pos x="283" y="307"/>
                  </a:cxn>
                  <a:cxn ang="0">
                    <a:pos x="243" y="214"/>
                  </a:cxn>
                  <a:cxn ang="0">
                    <a:pos x="157" y="113"/>
                  </a:cxn>
                  <a:cxn ang="0">
                    <a:pos x="0" y="0"/>
                  </a:cxn>
                </a:cxnLst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94" name="Freeform 8"/>
              <p:cNvSpPr/>
              <p:nvPr userDrawn="1"/>
            </p:nvSpPr>
            <p:spPr>
              <a:xfrm rot="-941477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101" y="187"/>
                  </a:cxn>
                  <a:cxn ang="0">
                    <a:pos x="76" y="307"/>
                  </a:cxn>
                  <a:cxn ang="0">
                    <a:pos x="56" y="391"/>
                  </a:cxn>
                  <a:cxn ang="0">
                    <a:pos x="0" y="465"/>
                  </a:cxn>
                  <a:cxn ang="0">
                    <a:pos x="60" y="436"/>
                  </a:cxn>
                  <a:cxn ang="0">
                    <a:pos x="116" y="396"/>
                  </a:cxn>
                  <a:cxn ang="0">
                    <a:pos x="161" y="340"/>
                  </a:cxn>
                  <a:cxn ang="0">
                    <a:pos x="202" y="282"/>
                  </a:cxn>
                  <a:cxn ang="0">
                    <a:pos x="226" y="218"/>
                  </a:cxn>
                  <a:cxn ang="0">
                    <a:pos x="231" y="149"/>
                  </a:cxn>
                  <a:cxn ang="0">
                    <a:pos x="210" y="73"/>
                  </a:cxn>
                  <a:cxn ang="0">
                    <a:pos x="155" y="0"/>
                  </a:cxn>
                </a:cxnLst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95" name="Freeform 9"/>
              <p:cNvSpPr/>
              <p:nvPr userDrawn="1"/>
            </p:nvSpPr>
            <p:spPr>
              <a:xfrm rot="-941477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29" y="16"/>
                  </a:cxn>
                  <a:cxn ang="0">
                    <a:pos x="64" y="41"/>
                  </a:cxn>
                  <a:cxn ang="0">
                    <a:pos x="104" y="61"/>
                  </a:cxn>
                  <a:cxn ang="0">
                    <a:pos x="142" y="77"/>
                  </a:cxn>
                  <a:cxn ang="0">
                    <a:pos x="187" y="86"/>
                  </a:cxn>
                  <a:cxn ang="0">
                    <a:pos x="227" y="92"/>
                  </a:cxn>
                  <a:cxn ang="0">
                    <a:pos x="267" y="81"/>
                  </a:cxn>
                  <a:cxn ang="0">
                    <a:pos x="262" y="126"/>
                  </a:cxn>
                  <a:cxn ang="0">
                    <a:pos x="247" y="167"/>
                  </a:cxn>
                  <a:cxn ang="0">
                    <a:pos x="218" y="194"/>
                  </a:cxn>
                  <a:cxn ang="0">
                    <a:pos x="182" y="203"/>
                  </a:cxn>
                  <a:cxn ang="0">
                    <a:pos x="138" y="198"/>
                  </a:cxn>
                  <a:cxn ang="0">
                    <a:pos x="93" y="162"/>
                  </a:cxn>
                  <a:cxn ang="0">
                    <a:pos x="49" y="101"/>
                  </a:cxn>
                  <a:cxn ang="0">
                    <a:pos x="0" y="0"/>
                  </a:cxn>
                </a:cxnLst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96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53"/>
                  </a:cxn>
                  <a:cxn ang="0">
                    <a:pos x="78" y="120"/>
                  </a:cxn>
                  <a:cxn ang="0">
                    <a:pos x="137" y="205"/>
                  </a:cxn>
                  <a:cxn ang="0">
                    <a:pos x="202" y="316"/>
                  </a:cxn>
                  <a:cxn ang="0">
                    <a:pos x="283" y="453"/>
                  </a:cxn>
                  <a:cxn ang="0">
                    <a:pos x="359" y="600"/>
                  </a:cxn>
                  <a:cxn ang="0">
                    <a:pos x="432" y="769"/>
                  </a:cxn>
                  <a:cxn ang="0">
                    <a:pos x="489" y="965"/>
                  </a:cxn>
                  <a:cxn ang="0">
                    <a:pos x="549" y="1173"/>
                  </a:cxn>
                  <a:cxn ang="0">
                    <a:pos x="589" y="1413"/>
                  </a:cxn>
                  <a:cxn ang="0">
                    <a:pos x="609" y="1676"/>
                  </a:cxn>
                  <a:cxn ang="0">
                    <a:pos x="618" y="1951"/>
                  </a:cxn>
                  <a:cxn ang="0">
                    <a:pos x="589" y="2258"/>
                  </a:cxn>
                  <a:cxn ang="0">
                    <a:pos x="534" y="2583"/>
                  </a:cxn>
                  <a:cxn ang="0">
                    <a:pos x="452" y="2925"/>
                  </a:cxn>
                  <a:cxn ang="0">
                    <a:pos x="328" y="3302"/>
                  </a:cxn>
                  <a:cxn ang="0">
                    <a:pos x="190" y="3729"/>
                  </a:cxn>
                  <a:cxn ang="0">
                    <a:pos x="104" y="4124"/>
                  </a:cxn>
                  <a:cxn ang="0">
                    <a:pos x="49" y="4489"/>
                  </a:cxn>
                  <a:cxn ang="0">
                    <a:pos x="29" y="4840"/>
                  </a:cxn>
                  <a:cxn ang="0">
                    <a:pos x="29" y="5174"/>
                  </a:cxn>
                  <a:cxn ang="0">
                    <a:pos x="40" y="5484"/>
                  </a:cxn>
                  <a:cxn ang="0">
                    <a:pos x="60" y="5756"/>
                  </a:cxn>
                  <a:cxn ang="0">
                    <a:pos x="69" y="6022"/>
                  </a:cxn>
                  <a:cxn ang="0">
                    <a:pos x="202" y="5885"/>
                  </a:cxn>
                  <a:cxn ang="0">
                    <a:pos x="190" y="5817"/>
                  </a:cxn>
                  <a:cxn ang="0">
                    <a:pos x="177" y="5621"/>
                  </a:cxn>
                  <a:cxn ang="0">
                    <a:pos x="162" y="5320"/>
                  </a:cxn>
                  <a:cxn ang="0">
                    <a:pos x="173" y="4919"/>
                  </a:cxn>
                  <a:cxn ang="0">
                    <a:pos x="202" y="4440"/>
                  </a:cxn>
                  <a:cxn ang="0">
                    <a:pos x="283" y="3893"/>
                  </a:cxn>
                  <a:cxn ang="0">
                    <a:pos x="421" y="3302"/>
                  </a:cxn>
                  <a:cxn ang="0">
                    <a:pos x="633" y="2676"/>
                  </a:cxn>
                  <a:cxn ang="0">
                    <a:pos x="702" y="2387"/>
                  </a:cxn>
                  <a:cxn ang="0">
                    <a:pos x="731" y="2009"/>
                  </a:cxn>
                  <a:cxn ang="0">
                    <a:pos x="707" y="1573"/>
                  </a:cxn>
                  <a:cxn ang="0">
                    <a:pos x="642" y="1146"/>
                  </a:cxn>
                  <a:cxn ang="0">
                    <a:pos x="534" y="728"/>
                  </a:cxn>
                  <a:cxn ang="0">
                    <a:pos x="396" y="377"/>
                  </a:cxn>
                  <a:cxn ang="0">
                    <a:pos x="215" y="120"/>
                  </a:cxn>
                  <a:cxn ang="0">
                    <a:pos x="0" y="0"/>
                  </a:cxn>
                </a:cxnLst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057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598" y="0"/>
                </a:cxn>
                <a:cxn ang="0">
                  <a:pos x="669" y="81"/>
                </a:cxn>
                <a:cxn ang="0">
                  <a:pos x="732" y="242"/>
                </a:cxn>
                <a:cxn ang="0">
                  <a:pos x="782" y="449"/>
                </a:cxn>
                <a:cxn ang="0">
                  <a:pos x="815" y="697"/>
                </a:cxn>
                <a:cxn ang="0">
                  <a:pos x="808" y="993"/>
                </a:cxn>
                <a:cxn ang="0">
                  <a:pos x="739" y="1298"/>
                </a:cxn>
                <a:cxn ang="0">
                  <a:pos x="598" y="1618"/>
                </a:cxn>
                <a:cxn ang="0">
                  <a:pos x="381" y="1941"/>
                </a:cxn>
                <a:cxn ang="0">
                  <a:pos x="313" y="1905"/>
                </a:cxn>
                <a:cxn ang="0">
                  <a:pos x="242" y="1878"/>
                </a:cxn>
                <a:cxn ang="0">
                  <a:pos x="167" y="1833"/>
                </a:cxn>
                <a:cxn ang="0">
                  <a:pos x="101" y="1797"/>
                </a:cxn>
                <a:cxn ang="0">
                  <a:pos x="50" y="1753"/>
                </a:cxn>
                <a:cxn ang="0">
                  <a:pos x="13" y="1699"/>
                </a:cxn>
                <a:cxn ang="0">
                  <a:pos x="0" y="1636"/>
                </a:cxn>
                <a:cxn ang="0">
                  <a:pos x="8" y="1591"/>
                </a:cxn>
                <a:cxn ang="0">
                  <a:pos x="83" y="1528"/>
                </a:cxn>
                <a:cxn ang="0">
                  <a:pos x="184" y="1442"/>
                </a:cxn>
                <a:cxn ang="0">
                  <a:pos x="293" y="1343"/>
                </a:cxn>
                <a:cxn ang="0">
                  <a:pos x="401" y="1199"/>
                </a:cxn>
                <a:cxn ang="0">
                  <a:pos x="502" y="1002"/>
                </a:cxn>
                <a:cxn ang="0">
                  <a:pos x="580" y="742"/>
                </a:cxn>
                <a:cxn ang="0">
                  <a:pos x="618" y="413"/>
                </a:cxn>
                <a:cxn ang="0">
                  <a:pos x="598" y="0"/>
                </a:cxn>
              </a:cxnLst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0" y="309"/>
                </a:cxn>
                <a:cxn ang="0">
                  <a:pos x="27" y="320"/>
                </a:cxn>
                <a:cxn ang="0">
                  <a:pos x="127" y="359"/>
                </a:cxn>
                <a:cxn ang="0">
                  <a:pos x="266" y="446"/>
                </a:cxn>
                <a:cxn ang="0">
                  <a:pos x="421" y="580"/>
                </a:cxn>
                <a:cxn ang="0">
                  <a:pos x="605" y="766"/>
                </a:cxn>
                <a:cxn ang="0">
                  <a:pos x="769" y="988"/>
                </a:cxn>
                <a:cxn ang="0">
                  <a:pos x="935" y="1272"/>
                </a:cxn>
                <a:cxn ang="0">
                  <a:pos x="1062" y="1631"/>
                </a:cxn>
                <a:cxn ang="0">
                  <a:pos x="1071" y="1483"/>
                </a:cxn>
                <a:cxn ang="0">
                  <a:pos x="1053" y="1322"/>
                </a:cxn>
                <a:cxn ang="0">
                  <a:pos x="989" y="1111"/>
                </a:cxn>
                <a:cxn ang="0">
                  <a:pos x="908" y="914"/>
                </a:cxn>
                <a:cxn ang="0">
                  <a:pos x="814" y="717"/>
                </a:cxn>
                <a:cxn ang="0">
                  <a:pos x="714" y="555"/>
                </a:cxn>
                <a:cxn ang="0">
                  <a:pos x="614" y="446"/>
                </a:cxn>
                <a:cxn ang="0">
                  <a:pos x="529" y="394"/>
                </a:cxn>
                <a:cxn ang="0">
                  <a:pos x="632" y="359"/>
                </a:cxn>
                <a:cxn ang="0">
                  <a:pos x="723" y="344"/>
                </a:cxn>
                <a:cxn ang="0">
                  <a:pos x="814" y="320"/>
                </a:cxn>
                <a:cxn ang="0">
                  <a:pos x="899" y="309"/>
                </a:cxn>
                <a:cxn ang="0">
                  <a:pos x="962" y="295"/>
                </a:cxn>
                <a:cxn ang="0">
                  <a:pos x="998" y="271"/>
                </a:cxn>
                <a:cxn ang="0">
                  <a:pos x="1035" y="260"/>
                </a:cxn>
                <a:cxn ang="0">
                  <a:pos x="1044" y="260"/>
                </a:cxn>
                <a:cxn ang="0">
                  <a:pos x="687" y="0"/>
                </a:cxn>
              </a:cxnLst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1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07" y="0"/>
                </a:cxn>
                <a:cxn ang="0">
                  <a:pos x="144" y="50"/>
                </a:cxn>
                <a:cxn ang="0">
                  <a:pos x="81" y="114"/>
                </a:cxn>
                <a:cxn ang="0">
                  <a:pos x="36" y="242"/>
                </a:cxn>
                <a:cxn ang="0">
                  <a:pos x="9" y="381"/>
                </a:cxn>
                <a:cxn ang="0">
                  <a:pos x="0" y="559"/>
                </a:cxn>
                <a:cxn ang="0">
                  <a:pos x="27" y="762"/>
                </a:cxn>
                <a:cxn ang="0">
                  <a:pos x="99" y="975"/>
                </a:cxn>
                <a:cxn ang="0">
                  <a:pos x="135" y="673"/>
                </a:cxn>
                <a:cxn ang="0">
                  <a:pos x="171" y="470"/>
                </a:cxn>
                <a:cxn ang="0">
                  <a:pos x="207" y="278"/>
                </a:cxn>
                <a:cxn ang="0">
                  <a:pos x="261" y="0"/>
                </a:cxn>
              </a:cxnLst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2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2063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087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8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9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064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2084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5" name="Freeform 23"/>
              <p:cNvSpPr/>
              <p:nvPr userDrawn="1"/>
            </p:nvSpPr>
            <p:spPr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6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065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081" name="Freeform 26"/>
              <p:cNvSpPr/>
              <p:nvPr userDrawn="1"/>
            </p:nvSpPr>
            <p:spPr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2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3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066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2078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79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80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2067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075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76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2077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2068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9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21" y="313"/>
                </a:cxn>
                <a:cxn ang="0">
                  <a:pos x="42" y="470"/>
                </a:cxn>
                <a:cxn ang="0">
                  <a:pos x="77" y="613"/>
                </a:cxn>
                <a:cxn ang="0">
                  <a:pos x="127" y="746"/>
                </a:cxn>
                <a:cxn ang="0">
                  <a:pos x="191" y="883"/>
                </a:cxn>
                <a:cxn ang="0">
                  <a:pos x="268" y="1008"/>
                </a:cxn>
                <a:cxn ang="0">
                  <a:pos x="358" y="1113"/>
                </a:cxn>
                <a:cxn ang="0">
                  <a:pos x="472" y="1214"/>
                </a:cxn>
                <a:cxn ang="0">
                  <a:pos x="604" y="1301"/>
                </a:cxn>
                <a:cxn ang="0">
                  <a:pos x="745" y="1371"/>
                </a:cxn>
                <a:cxn ang="0">
                  <a:pos x="919" y="1426"/>
                </a:cxn>
                <a:cxn ang="0">
                  <a:pos x="1110" y="1464"/>
                </a:cxn>
                <a:cxn ang="0">
                  <a:pos x="1320" y="1484"/>
                </a:cxn>
                <a:cxn ang="0">
                  <a:pos x="1545" y="1476"/>
                </a:cxn>
                <a:cxn ang="0">
                  <a:pos x="1805" y="1451"/>
                </a:cxn>
                <a:cxn ang="0">
                  <a:pos x="1574" y="1421"/>
                </a:cxn>
                <a:cxn ang="0">
                  <a:pos x="1370" y="1376"/>
                </a:cxn>
                <a:cxn ang="0">
                  <a:pos x="1192" y="1326"/>
                </a:cxn>
                <a:cxn ang="0">
                  <a:pos x="1039" y="1276"/>
                </a:cxn>
                <a:cxn ang="0">
                  <a:pos x="898" y="1209"/>
                </a:cxn>
                <a:cxn ang="0">
                  <a:pos x="787" y="1138"/>
                </a:cxn>
                <a:cxn ang="0">
                  <a:pos x="681" y="1058"/>
                </a:cxn>
                <a:cxn ang="0">
                  <a:pos x="591" y="971"/>
                </a:cxn>
                <a:cxn ang="0">
                  <a:pos x="506" y="883"/>
                </a:cxn>
                <a:cxn ang="0">
                  <a:pos x="429" y="783"/>
                </a:cxn>
                <a:cxn ang="0">
                  <a:pos x="366" y="671"/>
                </a:cxn>
                <a:cxn ang="0">
                  <a:pos x="302" y="550"/>
                </a:cxn>
                <a:cxn ang="0">
                  <a:pos x="231" y="433"/>
                </a:cxn>
                <a:cxn ang="0">
                  <a:pos x="162" y="295"/>
                </a:cxn>
                <a:cxn ang="0">
                  <a:pos x="85" y="150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70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878" y="690"/>
                </a:cxn>
                <a:cxn ang="0">
                  <a:pos x="849" y="682"/>
                </a:cxn>
                <a:cxn ang="0">
                  <a:pos x="758" y="670"/>
                </a:cxn>
                <a:cxn ang="0">
                  <a:pos x="631" y="644"/>
                </a:cxn>
                <a:cxn ang="0">
                  <a:pos x="482" y="632"/>
                </a:cxn>
                <a:cxn ang="0">
                  <a:pos x="319" y="619"/>
                </a:cxn>
                <a:cxn ang="0">
                  <a:pos x="178" y="627"/>
                </a:cxn>
                <a:cxn ang="0">
                  <a:pos x="64" y="652"/>
                </a:cxn>
                <a:cxn ang="0">
                  <a:pos x="0" y="703"/>
                </a:cxn>
                <a:cxn ang="0">
                  <a:pos x="29" y="627"/>
                </a:cxn>
                <a:cxn ang="0">
                  <a:pos x="56" y="569"/>
                </a:cxn>
                <a:cxn ang="0">
                  <a:pos x="114" y="523"/>
                </a:cxn>
                <a:cxn ang="0">
                  <a:pos x="178" y="485"/>
                </a:cxn>
                <a:cxn ang="0">
                  <a:pos x="255" y="460"/>
                </a:cxn>
                <a:cxn ang="0">
                  <a:pos x="333" y="452"/>
                </a:cxn>
                <a:cxn ang="0">
                  <a:pos x="418" y="452"/>
                </a:cxn>
                <a:cxn ang="0">
                  <a:pos x="511" y="473"/>
                </a:cxn>
                <a:cxn ang="0">
                  <a:pos x="516" y="452"/>
                </a:cxn>
                <a:cxn ang="0">
                  <a:pos x="495" y="359"/>
                </a:cxn>
                <a:cxn ang="0">
                  <a:pos x="474" y="243"/>
                </a:cxn>
                <a:cxn ang="0">
                  <a:pos x="460" y="192"/>
                </a:cxn>
                <a:cxn ang="0">
                  <a:pos x="447" y="192"/>
                </a:cxn>
                <a:cxn ang="0">
                  <a:pos x="431" y="184"/>
                </a:cxn>
                <a:cxn ang="0">
                  <a:pos x="418" y="167"/>
                </a:cxn>
                <a:cxn ang="0">
                  <a:pos x="405" y="147"/>
                </a:cxn>
                <a:cxn ang="0">
                  <a:pos x="405" y="121"/>
                </a:cxn>
                <a:cxn ang="0">
                  <a:pos x="418" y="88"/>
                </a:cxn>
                <a:cxn ang="0">
                  <a:pos x="468" y="51"/>
                </a:cxn>
                <a:cxn ang="0">
                  <a:pos x="546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71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42" y="233"/>
                </a:cxn>
                <a:cxn ang="0">
                  <a:pos x="107" y="382"/>
                </a:cxn>
                <a:cxn ang="0">
                  <a:pos x="78" y="486"/>
                </a:cxn>
                <a:cxn ang="0">
                  <a:pos x="0" y="578"/>
                </a:cxn>
                <a:cxn ang="0">
                  <a:pos x="86" y="540"/>
                </a:cxn>
                <a:cxn ang="0">
                  <a:pos x="166" y="491"/>
                </a:cxn>
                <a:cxn ang="0">
                  <a:pos x="230" y="424"/>
                </a:cxn>
                <a:cxn ang="0">
                  <a:pos x="286" y="350"/>
                </a:cxn>
                <a:cxn ang="0">
                  <a:pos x="321" y="270"/>
                </a:cxn>
                <a:cxn ang="0">
                  <a:pos x="329" y="183"/>
                </a:cxn>
                <a:cxn ang="0">
                  <a:pos x="299" y="92"/>
                </a:cxn>
                <a:cxn ang="0">
                  <a:pos x="222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72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73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65"/>
                </a:cxn>
                <a:cxn ang="0">
                  <a:pos x="111" y="150"/>
                </a:cxn>
                <a:cxn ang="0">
                  <a:pos x="195" y="255"/>
                </a:cxn>
                <a:cxn ang="0">
                  <a:pos x="285" y="395"/>
                </a:cxn>
                <a:cxn ang="0">
                  <a:pos x="404" y="565"/>
                </a:cxn>
                <a:cxn ang="0">
                  <a:pos x="509" y="748"/>
                </a:cxn>
                <a:cxn ang="0">
                  <a:pos x="612" y="961"/>
                </a:cxn>
                <a:cxn ang="0">
                  <a:pos x="696" y="1206"/>
                </a:cxn>
                <a:cxn ang="0">
                  <a:pos x="778" y="1464"/>
                </a:cxn>
                <a:cxn ang="0">
                  <a:pos x="836" y="1761"/>
                </a:cxn>
                <a:cxn ang="0">
                  <a:pos x="862" y="2091"/>
                </a:cxn>
                <a:cxn ang="0">
                  <a:pos x="876" y="2434"/>
                </a:cxn>
                <a:cxn ang="0">
                  <a:pos x="836" y="2819"/>
                </a:cxn>
                <a:cxn ang="0">
                  <a:pos x="757" y="3225"/>
                </a:cxn>
                <a:cxn ang="0">
                  <a:pos x="641" y="3649"/>
                </a:cxn>
                <a:cxn ang="0">
                  <a:pos x="467" y="4120"/>
                </a:cxn>
                <a:cxn ang="0">
                  <a:pos x="272" y="4652"/>
                </a:cxn>
                <a:cxn ang="0">
                  <a:pos x="145" y="5146"/>
                </a:cxn>
                <a:cxn ang="0">
                  <a:pos x="69" y="5603"/>
                </a:cxn>
                <a:cxn ang="0">
                  <a:pos x="42" y="6041"/>
                </a:cxn>
                <a:cxn ang="0">
                  <a:pos x="42" y="6459"/>
                </a:cxn>
                <a:cxn ang="0">
                  <a:pos x="55" y="6841"/>
                </a:cxn>
                <a:cxn ang="0">
                  <a:pos x="84" y="7184"/>
                </a:cxn>
                <a:cxn ang="0">
                  <a:pos x="98" y="7514"/>
                </a:cxn>
                <a:cxn ang="0">
                  <a:pos x="285" y="7344"/>
                </a:cxn>
                <a:cxn ang="0">
                  <a:pos x="272" y="7259"/>
                </a:cxn>
                <a:cxn ang="0">
                  <a:pos x="251" y="7011"/>
                </a:cxn>
                <a:cxn ang="0">
                  <a:pos x="229" y="6639"/>
                </a:cxn>
                <a:cxn ang="0">
                  <a:pos x="243" y="6139"/>
                </a:cxn>
                <a:cxn ang="0">
                  <a:pos x="285" y="5541"/>
                </a:cxn>
                <a:cxn ang="0">
                  <a:pos x="404" y="4858"/>
                </a:cxn>
                <a:cxn ang="0">
                  <a:pos x="599" y="4120"/>
                </a:cxn>
                <a:cxn ang="0">
                  <a:pos x="897" y="3342"/>
                </a:cxn>
                <a:cxn ang="0">
                  <a:pos x="994" y="2980"/>
                </a:cxn>
                <a:cxn ang="0">
                  <a:pos x="1037" y="2509"/>
                </a:cxn>
                <a:cxn ang="0">
                  <a:pos x="1002" y="1963"/>
                </a:cxn>
                <a:cxn ang="0">
                  <a:pos x="913" y="1431"/>
                </a:cxn>
                <a:cxn ang="0">
                  <a:pos x="757" y="908"/>
                </a:cxn>
                <a:cxn ang="0">
                  <a:pos x="564" y="470"/>
                </a:cxn>
                <a:cxn ang="0">
                  <a:pos x="306" y="150"/>
                </a:cxn>
                <a:cxn ang="0">
                  <a:pos x="0" y="0"/>
                </a:cxn>
              </a:cxnLst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74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1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95" y="437"/>
                  </a:cxn>
                  <a:cxn ang="0">
                    <a:pos x="76" y="413"/>
                  </a:cxn>
                  <a:cxn ang="0">
                    <a:pos x="55" y="377"/>
                  </a:cxn>
                  <a:cxn ang="0">
                    <a:pos x="32" y="330"/>
                  </a:cxn>
                  <a:cxn ang="0">
                    <a:pos x="10" y="281"/>
                  </a:cxn>
                  <a:cxn ang="0">
                    <a:pos x="0" y="227"/>
                  </a:cxn>
                  <a:cxn ang="0">
                    <a:pos x="1" y="170"/>
                  </a:cxn>
                  <a:cxn ang="0">
                    <a:pos x="19" y="118"/>
                  </a:cxn>
                  <a:cxn ang="0">
                    <a:pos x="56" y="74"/>
                  </a:cxn>
                  <a:cxn ang="0">
                    <a:pos x="94" y="46"/>
                  </a:cxn>
                  <a:cxn ang="0">
                    <a:pos x="125" y="25"/>
                  </a:cxn>
                  <a:cxn ang="0">
                    <a:pos x="150" y="14"/>
                  </a:cxn>
                  <a:cxn ang="0">
                    <a:pos x="169" y="10"/>
                  </a:cxn>
                  <a:cxn ang="0">
                    <a:pos x="183" y="10"/>
                  </a:cxn>
                  <a:cxn ang="0">
                    <a:pos x="216" y="0"/>
                  </a:cxn>
                  <a:cxn ang="0">
                    <a:pos x="307" y="17"/>
                  </a:cxn>
                  <a:cxn ang="0">
                    <a:pos x="333" y="25"/>
                  </a:cxn>
                  <a:cxn ang="0">
                    <a:pos x="358" y="32"/>
                  </a:cxn>
                  <a:cxn ang="0">
                    <a:pos x="379" y="39"/>
                  </a:cxn>
                  <a:cxn ang="0">
                    <a:pos x="395" y="48"/>
                  </a:cxn>
                  <a:cxn ang="0">
                    <a:pos x="413" y="56"/>
                  </a:cxn>
                  <a:cxn ang="0">
                    <a:pos x="427" y="66"/>
                  </a:cxn>
                  <a:cxn ang="0">
                    <a:pos x="438" y="79"/>
                  </a:cxn>
                  <a:cxn ang="0">
                    <a:pos x="451" y="94"/>
                  </a:cxn>
                  <a:cxn ang="0">
                    <a:pos x="427" y="84"/>
                  </a:cxn>
                  <a:cxn ang="0">
                    <a:pos x="404" y="75"/>
                  </a:cxn>
                  <a:cxn ang="0">
                    <a:pos x="381" y="69"/>
                  </a:cxn>
                  <a:cxn ang="0">
                    <a:pos x="358" y="62"/>
                  </a:cxn>
                  <a:cxn ang="0">
                    <a:pos x="339" y="56"/>
                  </a:cxn>
                  <a:cxn ang="0">
                    <a:pos x="319" y="55"/>
                  </a:cxn>
                  <a:cxn ang="0">
                    <a:pos x="297" y="51"/>
                  </a:cxn>
                  <a:cxn ang="0">
                    <a:pos x="278" y="51"/>
                  </a:cxn>
                  <a:cxn ang="0">
                    <a:pos x="260" y="51"/>
                  </a:cxn>
                  <a:cxn ang="0">
                    <a:pos x="241" y="52"/>
                  </a:cxn>
                  <a:cxn ang="0">
                    <a:pos x="222" y="56"/>
                  </a:cxn>
                  <a:cxn ang="0">
                    <a:pos x="206" y="61"/>
                  </a:cxn>
                  <a:cxn ang="0">
                    <a:pos x="189" y="69"/>
                  </a:cxn>
                  <a:cxn ang="0">
                    <a:pos x="170" y="75"/>
                  </a:cxn>
                  <a:cxn ang="0">
                    <a:pos x="154" y="85"/>
                  </a:cxn>
                  <a:cxn ang="0">
                    <a:pos x="137" y="95"/>
                  </a:cxn>
                  <a:cxn ang="0">
                    <a:pos x="108" y="127"/>
                  </a:cxn>
                  <a:cxn ang="0">
                    <a:pos x="88" y="166"/>
                  </a:cxn>
                  <a:cxn ang="0">
                    <a:pos x="76" y="215"/>
                  </a:cxn>
                  <a:cxn ang="0">
                    <a:pos x="72" y="263"/>
                  </a:cxn>
                  <a:cxn ang="0">
                    <a:pos x="72" y="315"/>
                  </a:cxn>
                  <a:cxn ang="0">
                    <a:pos x="79" y="362"/>
                  </a:cxn>
                  <a:cxn ang="0">
                    <a:pos x="85" y="404"/>
                  </a:cxn>
                  <a:cxn ang="0">
                    <a:pos x="95" y="437"/>
                  </a:cxn>
                </a:cxnLst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32" y="4"/>
                  </a:cxn>
                  <a:cxn ang="0">
                    <a:pos x="245" y="17"/>
                  </a:cxn>
                  <a:cxn ang="0">
                    <a:pos x="263" y="38"/>
                  </a:cxn>
                  <a:cxn ang="0">
                    <a:pos x="284" y="69"/>
                  </a:cxn>
                  <a:cxn ang="0">
                    <a:pos x="301" y="108"/>
                  </a:cxn>
                  <a:cxn ang="0">
                    <a:pos x="311" y="159"/>
                  </a:cxn>
                  <a:cxn ang="0">
                    <a:pos x="311" y="220"/>
                  </a:cxn>
                  <a:cxn ang="0">
                    <a:pos x="298" y="291"/>
                  </a:cxn>
                  <a:cxn ang="0">
                    <a:pos x="291" y="311"/>
                  </a:cxn>
                  <a:cxn ang="0">
                    <a:pos x="282" y="328"/>
                  </a:cxn>
                  <a:cxn ang="0">
                    <a:pos x="272" y="346"/>
                  </a:cxn>
                  <a:cxn ang="0">
                    <a:pos x="259" y="362"/>
                  </a:cxn>
                  <a:cxn ang="0">
                    <a:pos x="242" y="376"/>
                  </a:cxn>
                  <a:cxn ang="0">
                    <a:pos x="227" y="388"/>
                  </a:cxn>
                  <a:cxn ang="0">
                    <a:pos x="212" y="399"/>
                  </a:cxn>
                  <a:cxn ang="0">
                    <a:pos x="190" y="408"/>
                  </a:cxn>
                  <a:cxn ang="0">
                    <a:pos x="170" y="412"/>
                  </a:cxn>
                  <a:cxn ang="0">
                    <a:pos x="150" y="418"/>
                  </a:cxn>
                  <a:cxn ang="0">
                    <a:pos x="127" y="421"/>
                  </a:cxn>
                  <a:cxn ang="0">
                    <a:pos x="102" y="421"/>
                  </a:cxn>
                  <a:cxn ang="0">
                    <a:pos x="76" y="418"/>
                  </a:cxn>
                  <a:cxn ang="0">
                    <a:pos x="52" y="412"/>
                  </a:cxn>
                  <a:cxn ang="0">
                    <a:pos x="24" y="403"/>
                  </a:cxn>
                  <a:cxn ang="0">
                    <a:pos x="0" y="393"/>
                  </a:cxn>
                  <a:cxn ang="0">
                    <a:pos x="23" y="408"/>
                  </a:cxn>
                  <a:cxn ang="0">
                    <a:pos x="46" y="418"/>
                  </a:cxn>
                  <a:cxn ang="0">
                    <a:pos x="69" y="428"/>
                  </a:cxn>
                  <a:cxn ang="0">
                    <a:pos x="89" y="435"/>
                  </a:cxn>
                  <a:cxn ang="0">
                    <a:pos x="109" y="441"/>
                  </a:cxn>
                  <a:cxn ang="0">
                    <a:pos x="131" y="444"/>
                  </a:cxn>
                  <a:cxn ang="0">
                    <a:pos x="151" y="445"/>
                  </a:cxn>
                  <a:cxn ang="0">
                    <a:pos x="171" y="445"/>
                  </a:cxn>
                  <a:cxn ang="0">
                    <a:pos x="189" y="444"/>
                  </a:cxn>
                  <a:cxn ang="0">
                    <a:pos x="207" y="440"/>
                  </a:cxn>
                  <a:cxn ang="0">
                    <a:pos x="223" y="435"/>
                  </a:cxn>
                  <a:cxn ang="0">
                    <a:pos x="240" y="431"/>
                  </a:cxn>
                  <a:cxn ang="0">
                    <a:pos x="255" y="425"/>
                  </a:cxn>
                  <a:cxn ang="0">
                    <a:pos x="269" y="416"/>
                  </a:cxn>
                  <a:cxn ang="0">
                    <a:pos x="282" y="408"/>
                  </a:cxn>
                  <a:cxn ang="0">
                    <a:pos x="294" y="399"/>
                  </a:cxn>
                  <a:cxn ang="0">
                    <a:pos x="327" y="367"/>
                  </a:cxn>
                  <a:cxn ang="0">
                    <a:pos x="350" y="337"/>
                  </a:cxn>
                  <a:cxn ang="0">
                    <a:pos x="364" y="301"/>
                  </a:cxn>
                  <a:cxn ang="0">
                    <a:pos x="371" y="268"/>
                  </a:cxn>
                  <a:cxn ang="0">
                    <a:pos x="376" y="233"/>
                  </a:cxn>
                  <a:cxn ang="0">
                    <a:pos x="376" y="198"/>
                  </a:cxn>
                  <a:cxn ang="0">
                    <a:pos x="377" y="165"/>
                  </a:cxn>
                  <a:cxn ang="0">
                    <a:pos x="358" y="97"/>
                  </a:cxn>
                  <a:cxn ang="0">
                    <a:pos x="324" y="43"/>
                  </a:cxn>
                  <a:cxn ang="0">
                    <a:pos x="312" y="38"/>
                  </a:cxn>
                  <a:cxn ang="0">
                    <a:pos x="305" y="32"/>
                  </a:cxn>
                  <a:cxn ang="0">
                    <a:pos x="294" y="27"/>
                  </a:cxn>
                  <a:cxn ang="0">
                    <a:pos x="286" y="23"/>
                  </a:cxn>
                  <a:cxn ang="0">
                    <a:pos x="274" y="19"/>
                  </a:cxn>
                  <a:cxn ang="0">
                    <a:pos x="261" y="13"/>
                  </a:cxn>
                  <a:cxn ang="0">
                    <a:pos x="246" y="6"/>
                  </a:cxn>
                  <a:cxn ang="0">
                    <a:pos x="226" y="0"/>
                  </a:cxn>
                </a:cxnLst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5" y="4"/>
                  </a:cxn>
                  <a:cxn ang="0">
                    <a:pos x="61" y="14"/>
                  </a:cxn>
                  <a:cxn ang="0">
                    <a:pos x="65" y="26"/>
                  </a:cxn>
                  <a:cxn ang="0">
                    <a:pos x="68" y="40"/>
                  </a:cxn>
                  <a:cxn ang="0">
                    <a:pos x="67" y="58"/>
                  </a:cxn>
                  <a:cxn ang="0">
                    <a:pos x="61" y="75"/>
                  </a:cxn>
                  <a:cxn ang="0">
                    <a:pos x="49" y="93"/>
                  </a:cxn>
                  <a:cxn ang="0">
                    <a:pos x="32" y="112"/>
                  </a:cxn>
                  <a:cxn ang="0">
                    <a:pos x="26" y="110"/>
                  </a:cxn>
                  <a:cxn ang="0">
                    <a:pos x="20" y="109"/>
                  </a:cxn>
                  <a:cxn ang="0">
                    <a:pos x="14" y="106"/>
                  </a:cxn>
                  <a:cxn ang="0">
                    <a:pos x="9" y="104"/>
                  </a:cxn>
                  <a:cxn ang="0">
                    <a:pos x="4" y="101"/>
                  </a:cxn>
                  <a:cxn ang="0">
                    <a:pos x="1" y="98"/>
                  </a:cxn>
                  <a:cxn ang="0">
                    <a:pos x="0" y="95"/>
                  </a:cxn>
                  <a:cxn ang="0">
                    <a:pos x="1" y="92"/>
                  </a:cxn>
                  <a:cxn ang="0">
                    <a:pos x="7" y="88"/>
                  </a:cxn>
                  <a:cxn ang="0">
                    <a:pos x="15" y="83"/>
                  </a:cxn>
                  <a:cxn ang="0">
                    <a:pos x="24" y="78"/>
                  </a:cxn>
                  <a:cxn ang="0">
                    <a:pos x="33" y="69"/>
                  </a:cxn>
                  <a:cxn ang="0">
                    <a:pos x="41" y="58"/>
                  </a:cxn>
                  <a:cxn ang="0">
                    <a:pos x="48" y="43"/>
                  </a:cxn>
                  <a:cxn ang="0">
                    <a:pos x="51" y="24"/>
                  </a:cxn>
                  <a:cxn ang="0">
                    <a:pos x="49" y="0"/>
                  </a:cxn>
                </a:cxnLst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7" y="14"/>
                  </a:cxn>
                  <a:cxn ang="0">
                    <a:pos x="15" y="18"/>
                  </a:cxn>
                  <a:cxn ang="0">
                    <a:pos x="24" y="23"/>
                  </a:cxn>
                  <a:cxn ang="0">
                    <a:pos x="35" y="31"/>
                  </a:cxn>
                  <a:cxn ang="0">
                    <a:pos x="44" y="39"/>
                  </a:cxn>
                  <a:cxn ang="0">
                    <a:pos x="54" y="51"/>
                  </a:cxn>
                  <a:cxn ang="0">
                    <a:pos x="61" y="66"/>
                  </a:cxn>
                  <a:cxn ang="0">
                    <a:pos x="62" y="60"/>
                  </a:cxn>
                  <a:cxn ang="0">
                    <a:pos x="61" y="53"/>
                  </a:cxn>
                  <a:cxn ang="0">
                    <a:pos x="57" y="44"/>
                  </a:cxn>
                  <a:cxn ang="0">
                    <a:pos x="52" y="37"/>
                  </a:cxn>
                  <a:cxn ang="0">
                    <a:pos x="47" y="29"/>
                  </a:cxn>
                  <a:cxn ang="0">
                    <a:pos x="41" y="23"/>
                  </a:cxn>
                  <a:cxn ang="0">
                    <a:pos x="36" y="18"/>
                  </a:cxn>
                  <a:cxn ang="0">
                    <a:pos x="31" y="16"/>
                  </a:cxn>
                  <a:cxn ang="0">
                    <a:pos x="36" y="14"/>
                  </a:cxn>
                  <a:cxn ang="0">
                    <a:pos x="41" y="14"/>
                  </a:cxn>
                  <a:cxn ang="0">
                    <a:pos x="47" y="13"/>
                  </a:cxn>
                  <a:cxn ang="0">
                    <a:pos x="52" y="13"/>
                  </a:cxn>
                  <a:cxn ang="0">
                    <a:pos x="55" y="12"/>
                  </a:cxn>
                  <a:cxn ang="0">
                    <a:pos x="57" y="11"/>
                  </a:cxn>
                  <a:cxn ang="0">
                    <a:pos x="60" y="11"/>
                  </a:cxn>
                  <a:cxn ang="0">
                    <a:pos x="60" y="11"/>
                  </a:cxn>
                  <a:cxn ang="0">
                    <a:pos x="39" y="0"/>
                  </a:cxn>
                </a:cxnLst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0"/>
                  </a:cxn>
                  <a:cxn ang="0">
                    <a:pos x="9" y="2"/>
                  </a:cxn>
                  <a:cxn ang="0">
                    <a:pos x="5" y="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1" y="31"/>
                  </a:cxn>
                  <a:cxn ang="0">
                    <a:pos x="6" y="39"/>
                  </a:cxn>
                  <a:cxn ang="0">
                    <a:pos x="8" y="27"/>
                  </a:cxn>
                  <a:cxn ang="0">
                    <a:pos x="10" y="19"/>
                  </a:cxn>
                  <a:cxn ang="0">
                    <a:pos x="12" y="11"/>
                  </a:cxn>
                  <a:cxn ang="0">
                    <a:pos x="15" y="0"/>
                  </a:cxn>
                </a:cxnLst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6" y="21"/>
                    </a:cxn>
                    <a:cxn ang="0">
                      <a:pos x="3" y="35"/>
                    </a:cxn>
                    <a:cxn ang="0">
                      <a:pos x="1" y="47"/>
                    </a:cxn>
                    <a:cxn ang="0">
                      <a:pos x="0" y="59"/>
                    </a:cxn>
                    <a:cxn ang="0">
                      <a:pos x="0" y="72"/>
                    </a:cxn>
                    <a:cxn ang="0">
                      <a:pos x="1" y="86"/>
                    </a:cxn>
                    <a:cxn ang="0">
                      <a:pos x="3" y="101"/>
                    </a:cxn>
                    <a:cxn ang="0">
                      <a:pos x="8" y="118"/>
                    </a:cxn>
                    <a:cxn ang="0">
                      <a:pos x="14" y="137"/>
                    </a:cxn>
                    <a:cxn ang="0">
                      <a:pos x="21" y="156"/>
                    </a:cxn>
                    <a:cxn ang="0">
                      <a:pos x="29" y="174"/>
                    </a:cxn>
                    <a:cxn ang="0">
                      <a:pos x="39" y="194"/>
                    </a:cxn>
                    <a:cxn ang="0">
                      <a:pos x="50" y="213"/>
                    </a:cxn>
                    <a:cxn ang="0">
                      <a:pos x="63" y="231"/>
                    </a:cxn>
                    <a:cxn ang="0">
                      <a:pos x="75" y="247"/>
                    </a:cxn>
                    <a:cxn ang="0">
                      <a:pos x="87" y="260"/>
                    </a:cxn>
                    <a:cxn ang="0">
                      <a:pos x="99" y="270"/>
                    </a:cxn>
                    <a:cxn ang="0">
                      <a:pos x="77" y="239"/>
                    </a:cxn>
                    <a:cxn ang="0">
                      <a:pos x="61" y="214"/>
                    </a:cxn>
                    <a:cxn ang="0">
                      <a:pos x="49" y="194"/>
                    </a:cxn>
                    <a:cxn ang="0">
                      <a:pos x="41" y="176"/>
                    </a:cxn>
                    <a:cxn ang="0">
                      <a:pos x="36" y="161"/>
                    </a:cxn>
                    <a:cxn ang="0">
                      <a:pos x="32" y="148"/>
                    </a:cxn>
                    <a:cxn ang="0">
                      <a:pos x="30" y="136"/>
                    </a:cxn>
                    <a:cxn ang="0">
                      <a:pos x="27" y="124"/>
                    </a:cxn>
                    <a:cxn ang="0">
                      <a:pos x="21" y="98"/>
                    </a:cxn>
                    <a:cxn ang="0">
                      <a:pos x="19" y="67"/>
                    </a:cxn>
                    <a:cxn ang="0">
                      <a:pos x="21" y="33"/>
                    </a:cxn>
                    <a:cxn ang="0">
                      <a:pos x="24" y="0"/>
                    </a:cxn>
                    <a:cxn ang="0">
                      <a:pos x="6" y="21"/>
                    </a:cxn>
                  </a:cxnLst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7" y="26"/>
                    </a:cxn>
                    <a:cxn ang="0">
                      <a:pos x="11" y="48"/>
                    </a:cxn>
                    <a:cxn ang="0">
                      <a:pos x="12" y="76"/>
                    </a:cxn>
                    <a:cxn ang="0">
                      <a:pos x="9" y="110"/>
                    </a:cxn>
                    <a:cxn ang="0">
                      <a:pos x="22" y="103"/>
                    </a:cxn>
                    <a:cxn ang="0">
                      <a:pos x="23" y="85"/>
                    </a:cxn>
                    <a:cxn ang="0">
                      <a:pos x="23" y="67"/>
                    </a:cxn>
                    <a:cxn ang="0">
                      <a:pos x="22" y="49"/>
                    </a:cxn>
                    <a:cxn ang="0">
                      <a:pos x="20" y="34"/>
                    </a:cxn>
                    <a:cxn ang="0">
                      <a:pos x="18" y="25"/>
                    </a:cxn>
                    <a:cxn ang="0">
                      <a:pos x="14" y="16"/>
                    </a:cxn>
                    <a:cxn ang="0">
                      <a:pos x="11" y="8"/>
                    </a:cxn>
                    <a:cxn ang="0">
                      <a:pos x="6" y="0"/>
                    </a:cxn>
                    <a:cxn ang="0">
                      <a:pos x="0" y="9"/>
                    </a:cxn>
                  </a:cxnLst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ru-RU" alt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5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41" y="10"/>
                    </a:cxn>
                    <a:cxn ang="0">
                      <a:pos x="37" y="7"/>
                    </a:cxn>
                    <a:cxn ang="0">
                      <a:pos x="32" y="5"/>
                    </a:cxn>
                    <a:cxn ang="0">
                      <a:pos x="28" y="3"/>
                    </a:cxn>
                    <a:cxn ang="0">
                      <a:pos x="22" y="2"/>
                    </a:cxn>
                    <a:cxn ang="0">
                      <a:pos x="18" y="1"/>
                    </a:cxn>
                    <a:cxn ang="0">
                      <a:pos x="12" y="1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3" y="3"/>
                    </a:cxn>
                    <a:cxn ang="0">
                      <a:pos x="7" y="5"/>
                    </a:cxn>
                    <a:cxn ang="0">
                      <a:pos x="10" y="6"/>
                    </a:cxn>
                    <a:cxn ang="0">
                      <a:pos x="16" y="8"/>
                    </a:cxn>
                    <a:cxn ang="0">
                      <a:pos x="20" y="10"/>
                    </a:cxn>
                    <a:cxn ang="0">
                      <a:pos x="25" y="12"/>
                    </a:cxn>
                    <a:cxn ang="0">
                      <a:pos x="30" y="15"/>
                    </a:cxn>
                    <a:cxn ang="0">
                      <a:pos x="35" y="18"/>
                    </a:cxn>
                    <a:cxn ang="0">
                      <a:pos x="41" y="10"/>
                    </a:cxn>
                  </a:cxnLst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p>
                  <a:endParaRPr lang="ru-RU" alt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6" y="0"/>
                  </a:cxn>
                  <a:cxn ang="0">
                    <a:pos x="0" y="30"/>
                  </a:cxn>
                  <a:cxn ang="0">
                    <a:pos x="20" y="7"/>
                  </a:cxn>
                </a:cxnLst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0" y="0"/>
                  </a:cxn>
                  <a:cxn ang="0">
                    <a:pos x="35" y="13"/>
                  </a:cxn>
                  <a:cxn ang="0">
                    <a:pos x="0" y="25"/>
                  </a:cxn>
                </a:cxnLst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7" y="0"/>
                  </a:cxn>
                  <a:cxn ang="0">
                    <a:pos x="33" y="13"/>
                  </a:cxn>
                  <a:cxn ang="0">
                    <a:pos x="0" y="2"/>
                  </a:cxn>
                </a:cxnLst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27" y="5"/>
                </a:cxn>
                <a:cxn ang="0">
                  <a:pos x="54" y="14"/>
                </a:cxn>
                <a:cxn ang="0">
                  <a:pos x="85" y="28"/>
                </a:cxn>
                <a:cxn ang="0">
                  <a:pos x="114" y="50"/>
                </a:cxn>
                <a:cxn ang="0">
                  <a:pos x="140" y="81"/>
                </a:cxn>
                <a:cxn ang="0">
                  <a:pos x="157" y="124"/>
                </a:cxn>
                <a:cxn ang="0">
                  <a:pos x="160" y="179"/>
                </a:cxn>
                <a:cxn ang="0">
                  <a:pos x="154" y="179"/>
                </a:cxn>
                <a:cxn ang="0">
                  <a:pos x="145" y="179"/>
                </a:cxn>
                <a:cxn ang="0">
                  <a:pos x="137" y="179"/>
                </a:cxn>
                <a:cxn ang="0">
                  <a:pos x="127" y="177"/>
                </a:cxn>
                <a:cxn ang="0">
                  <a:pos x="119" y="176"/>
                </a:cxn>
                <a:cxn ang="0">
                  <a:pos x="109" y="172"/>
                </a:cxn>
                <a:cxn ang="0">
                  <a:pos x="97" y="166"/>
                </a:cxn>
                <a:cxn ang="0">
                  <a:pos x="85" y="160"/>
                </a:cxn>
                <a:cxn ang="0">
                  <a:pos x="78" y="145"/>
                </a:cxn>
                <a:cxn ang="0">
                  <a:pos x="78" y="127"/>
                </a:cxn>
                <a:cxn ang="0">
                  <a:pos x="82" y="110"/>
                </a:cxn>
                <a:cxn ang="0">
                  <a:pos x="86" y="92"/>
                </a:cxn>
                <a:cxn ang="0">
                  <a:pos x="82" y="71"/>
                </a:cxn>
                <a:cxn ang="0">
                  <a:pos x="70" y="49"/>
                </a:cxn>
                <a:cxn ang="0">
                  <a:pos x="46" y="27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9" y="3"/>
                </a:cxn>
                <a:cxn ang="0">
                  <a:pos x="20" y="10"/>
                </a:cxn>
                <a:cxn ang="0">
                  <a:pos x="32" y="14"/>
                </a:cxn>
                <a:cxn ang="0">
                  <a:pos x="43" y="17"/>
                </a:cxn>
                <a:cxn ang="0">
                  <a:pos x="56" y="19"/>
                </a:cxn>
                <a:cxn ang="0">
                  <a:pos x="68" y="20"/>
                </a:cxn>
                <a:cxn ang="0">
                  <a:pos x="81" y="18"/>
                </a:cxn>
                <a:cxn ang="0">
                  <a:pos x="79" y="29"/>
                </a:cxn>
                <a:cxn ang="0">
                  <a:pos x="75" y="38"/>
                </a:cxn>
                <a:cxn ang="0">
                  <a:pos x="66" y="44"/>
                </a:cxn>
                <a:cxn ang="0">
                  <a:pos x="55" y="46"/>
                </a:cxn>
                <a:cxn ang="0">
                  <a:pos x="42" y="45"/>
                </a:cxn>
                <a:cxn ang="0">
                  <a:pos x="28" y="37"/>
                </a:cxn>
                <a:cxn ang="0">
                  <a:pos x="15" y="24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"/>
                </a:cxn>
                <a:cxn ang="0">
                  <a:pos x="5" y="54"/>
                </a:cxn>
                <a:cxn ang="0">
                  <a:pos x="11" y="81"/>
                </a:cxn>
                <a:cxn ang="0">
                  <a:pos x="20" y="104"/>
                </a:cxn>
                <a:cxn ang="0">
                  <a:pos x="32" y="127"/>
                </a:cxn>
                <a:cxn ang="0">
                  <a:pos x="48" y="151"/>
                </a:cxn>
                <a:cxn ang="0">
                  <a:pos x="68" y="172"/>
                </a:cxn>
                <a:cxn ang="0">
                  <a:pos x="91" y="190"/>
                </a:cxn>
                <a:cxn ang="0">
                  <a:pos x="120" y="208"/>
                </a:cxn>
                <a:cxn ang="0">
                  <a:pos x="154" y="222"/>
                </a:cxn>
                <a:cxn ang="0">
                  <a:pos x="190" y="234"/>
                </a:cxn>
                <a:cxn ang="0">
                  <a:pos x="234" y="244"/>
                </a:cxn>
                <a:cxn ang="0">
                  <a:pos x="282" y="250"/>
                </a:cxn>
                <a:cxn ang="0">
                  <a:pos x="337" y="253"/>
                </a:cxn>
                <a:cxn ang="0">
                  <a:pos x="394" y="252"/>
                </a:cxn>
                <a:cxn ang="0">
                  <a:pos x="460" y="248"/>
                </a:cxn>
                <a:cxn ang="0">
                  <a:pos x="402" y="243"/>
                </a:cxn>
                <a:cxn ang="0">
                  <a:pos x="349" y="235"/>
                </a:cxn>
                <a:cxn ang="0">
                  <a:pos x="305" y="226"/>
                </a:cxn>
                <a:cxn ang="0">
                  <a:pos x="265" y="218"/>
                </a:cxn>
                <a:cxn ang="0">
                  <a:pos x="229" y="207"/>
                </a:cxn>
                <a:cxn ang="0">
                  <a:pos x="201" y="194"/>
                </a:cxn>
                <a:cxn ang="0">
                  <a:pos x="174" y="181"/>
                </a:cxn>
                <a:cxn ang="0">
                  <a:pos x="150" y="165"/>
                </a:cxn>
                <a:cxn ang="0">
                  <a:pos x="128" y="151"/>
                </a:cxn>
                <a:cxn ang="0">
                  <a:pos x="110" y="133"/>
                </a:cxn>
                <a:cxn ang="0">
                  <a:pos x="94" y="115"/>
                </a:cxn>
                <a:cxn ang="0">
                  <a:pos x="78" y="94"/>
                </a:cxn>
                <a:cxn ang="0">
                  <a:pos x="59" y="73"/>
                </a:cxn>
                <a:cxn ang="0">
                  <a:pos x="41" y="51"/>
                </a:cxn>
                <a:cxn ang="0">
                  <a:pos x="21" y="26"/>
                </a:cxn>
                <a:cxn ang="0">
                  <a:pos x="0" y="0"/>
                </a:cxn>
              </a:cxnLst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225" y="118"/>
                </a:cxn>
                <a:cxn ang="0">
                  <a:pos x="218" y="117"/>
                </a:cxn>
                <a:cxn ang="0">
                  <a:pos x="194" y="115"/>
                </a:cxn>
                <a:cxn ang="0">
                  <a:pos x="162" y="111"/>
                </a:cxn>
                <a:cxn ang="0">
                  <a:pos x="124" y="109"/>
                </a:cxn>
                <a:cxn ang="0">
                  <a:pos x="82" y="106"/>
                </a:cxn>
                <a:cxn ang="0">
                  <a:pos x="46" y="107"/>
                </a:cxn>
                <a:cxn ang="0">
                  <a:pos x="16" y="112"/>
                </a:cxn>
                <a:cxn ang="0">
                  <a:pos x="0" y="120"/>
                </a:cxn>
                <a:cxn ang="0">
                  <a:pos x="7" y="107"/>
                </a:cxn>
                <a:cxn ang="0">
                  <a:pos x="15" y="97"/>
                </a:cxn>
                <a:cxn ang="0">
                  <a:pos x="30" y="90"/>
                </a:cxn>
                <a:cxn ang="0">
                  <a:pos x="46" y="83"/>
                </a:cxn>
                <a:cxn ang="0">
                  <a:pos x="65" y="78"/>
                </a:cxn>
                <a:cxn ang="0">
                  <a:pos x="85" y="77"/>
                </a:cxn>
                <a:cxn ang="0">
                  <a:pos x="106" y="77"/>
                </a:cxn>
                <a:cxn ang="0">
                  <a:pos x="131" y="81"/>
                </a:cxn>
                <a:cxn ang="0">
                  <a:pos x="132" y="77"/>
                </a:cxn>
                <a:cxn ang="0">
                  <a:pos x="127" y="62"/>
                </a:cxn>
                <a:cxn ang="0">
                  <a:pos x="121" y="42"/>
                </a:cxn>
                <a:cxn ang="0">
                  <a:pos x="119" y="32"/>
                </a:cxn>
                <a:cxn ang="0">
                  <a:pos x="114" y="32"/>
                </a:cxn>
                <a:cxn ang="0">
                  <a:pos x="110" y="31"/>
                </a:cxn>
                <a:cxn ang="0">
                  <a:pos x="106" y="28"/>
                </a:cxn>
                <a:cxn ang="0">
                  <a:pos x="104" y="25"/>
                </a:cxn>
                <a:cxn ang="0">
                  <a:pos x="104" y="21"/>
                </a:cxn>
                <a:cxn ang="0">
                  <a:pos x="106" y="16"/>
                </a:cxn>
                <a:cxn ang="0">
                  <a:pos x="120" y="8"/>
                </a:cxn>
                <a:cxn ang="0">
                  <a:pos x="140" y="0"/>
                </a:cxn>
              </a:cxnLst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"/>
                </a:cxn>
                <a:cxn ang="0">
                  <a:pos x="32" y="5"/>
                </a:cxn>
                <a:cxn ang="0">
                  <a:pos x="67" y="12"/>
                </a:cxn>
                <a:cxn ang="0">
                  <a:pos x="105" y="26"/>
                </a:cxn>
                <a:cxn ang="0">
                  <a:pos x="142" y="46"/>
                </a:cxn>
                <a:cxn ang="0">
                  <a:pos x="174" y="75"/>
                </a:cxn>
                <a:cxn ang="0">
                  <a:pos x="194" y="114"/>
                </a:cxn>
                <a:cxn ang="0">
                  <a:pos x="198" y="164"/>
                </a:cxn>
                <a:cxn ang="0">
                  <a:pos x="192" y="164"/>
                </a:cxn>
                <a:cxn ang="0">
                  <a:pos x="181" y="164"/>
                </a:cxn>
                <a:cxn ang="0">
                  <a:pos x="169" y="164"/>
                </a:cxn>
                <a:cxn ang="0">
                  <a:pos x="158" y="162"/>
                </a:cxn>
                <a:cxn ang="0">
                  <a:pos x="147" y="161"/>
                </a:cxn>
                <a:cxn ang="0">
                  <a:pos x="135" y="158"/>
                </a:cxn>
                <a:cxn ang="0">
                  <a:pos x="120" y="153"/>
                </a:cxn>
                <a:cxn ang="0">
                  <a:pos x="105" y="147"/>
                </a:cxn>
                <a:cxn ang="0">
                  <a:pos x="96" y="132"/>
                </a:cxn>
                <a:cxn ang="0">
                  <a:pos x="96" y="117"/>
                </a:cxn>
                <a:cxn ang="0">
                  <a:pos x="102" y="101"/>
                </a:cxn>
                <a:cxn ang="0">
                  <a:pos x="108" y="84"/>
                </a:cxn>
                <a:cxn ang="0">
                  <a:pos x="102" y="66"/>
                </a:cxn>
                <a:cxn ang="0">
                  <a:pos x="88" y="45"/>
                </a:cxn>
                <a:cxn ang="0">
                  <a:pos x="57" y="25"/>
                </a:cxn>
                <a:cxn ang="0">
                  <a:pos x="0" y="0"/>
                </a:cxn>
              </a:cxnLst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6" y="40"/>
                </a:cxn>
                <a:cxn ang="0">
                  <a:pos x="27" y="66"/>
                </a:cxn>
                <a:cxn ang="0">
                  <a:pos x="20" y="85"/>
                </a:cxn>
                <a:cxn ang="0">
                  <a:pos x="0" y="100"/>
                </a:cxn>
                <a:cxn ang="0">
                  <a:pos x="22" y="94"/>
                </a:cxn>
                <a:cxn ang="0">
                  <a:pos x="42" y="86"/>
                </a:cxn>
                <a:cxn ang="0">
                  <a:pos x="58" y="73"/>
                </a:cxn>
                <a:cxn ang="0">
                  <a:pos x="73" y="61"/>
                </a:cxn>
                <a:cxn ang="0">
                  <a:pos x="82" y="46"/>
                </a:cxn>
                <a:cxn ang="0">
                  <a:pos x="84" y="32"/>
                </a:cxn>
                <a:cxn ang="0">
                  <a:pos x="77" y="15"/>
                </a:cxn>
                <a:cxn ang="0">
                  <a:pos x="57" y="0"/>
                </a:cxn>
              </a:cxnLst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3" y="8"/>
                </a:cxn>
                <a:cxn ang="0">
                  <a:pos x="37" y="12"/>
                </a:cxn>
                <a:cxn ang="0">
                  <a:pos x="52" y="15"/>
                </a:cxn>
                <a:cxn ang="0">
                  <a:pos x="68" y="17"/>
                </a:cxn>
                <a:cxn ang="0">
                  <a:pos x="81" y="18"/>
                </a:cxn>
                <a:cxn ang="0">
                  <a:pos x="96" y="16"/>
                </a:cxn>
                <a:cxn ang="0">
                  <a:pos x="95" y="27"/>
                </a:cxn>
                <a:cxn ang="0">
                  <a:pos x="89" y="35"/>
                </a:cxn>
                <a:cxn ang="0">
                  <a:pos x="79" y="40"/>
                </a:cxn>
                <a:cxn ang="0">
                  <a:pos x="65" y="42"/>
                </a:cxn>
                <a:cxn ang="0">
                  <a:pos x="49" y="41"/>
                </a:cxn>
                <a:cxn ang="0">
                  <a:pos x="33" y="34"/>
                </a:cxn>
                <a:cxn ang="0">
                  <a:pos x="17" y="22"/>
                </a:cxn>
                <a:cxn ang="0">
                  <a:pos x="0" y="0"/>
                </a:cxn>
              </a:cxnLst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30" y="392"/>
                </a:cxn>
                <a:cxn ang="0">
                  <a:pos x="11" y="362"/>
                </a:cxn>
                <a:cxn ang="0">
                  <a:pos x="0" y="307"/>
                </a:cxn>
                <a:cxn ang="0">
                  <a:pos x="7" y="236"/>
                </a:cxn>
                <a:cxn ang="0">
                  <a:pos x="46" y="161"/>
                </a:cxn>
                <a:cxn ang="0">
                  <a:pos x="125" y="90"/>
                </a:cxn>
                <a:cxn ang="0">
                  <a:pos x="259" y="33"/>
                </a:cxn>
                <a:cxn ang="0">
                  <a:pos x="449" y="2"/>
                </a:cxn>
                <a:cxn ang="0">
                  <a:pos x="692" y="9"/>
                </a:cxn>
                <a:cxn ang="0">
                  <a:pos x="881" y="72"/>
                </a:cxn>
                <a:cxn ang="0">
                  <a:pos x="1008" y="175"/>
                </a:cxn>
                <a:cxn ang="0">
                  <a:pos x="1075" y="302"/>
                </a:cxn>
                <a:cxn ang="0">
                  <a:pos x="1083" y="434"/>
                </a:cxn>
                <a:cxn ang="0">
                  <a:pos x="1031" y="557"/>
                </a:cxn>
                <a:cxn ang="0">
                  <a:pos x="923" y="652"/>
                </a:cxn>
                <a:cxn ang="0">
                  <a:pos x="759" y="704"/>
                </a:cxn>
                <a:cxn ang="0">
                  <a:pos x="708" y="699"/>
                </a:cxn>
                <a:cxn ang="0">
                  <a:pos x="803" y="655"/>
                </a:cxn>
                <a:cxn ang="0">
                  <a:pos x="877" y="577"/>
                </a:cxn>
                <a:cxn ang="0">
                  <a:pos x="927" y="482"/>
                </a:cxn>
                <a:cxn ang="0">
                  <a:pos x="946" y="377"/>
                </a:cxn>
                <a:cxn ang="0">
                  <a:pos x="935" y="274"/>
                </a:cxn>
                <a:cxn ang="0">
                  <a:pos x="882" y="184"/>
                </a:cxn>
                <a:cxn ang="0">
                  <a:pos x="788" y="118"/>
                </a:cxn>
                <a:cxn ang="0">
                  <a:pos x="621" y="79"/>
                </a:cxn>
                <a:cxn ang="0">
                  <a:pos x="448" y="65"/>
                </a:cxn>
                <a:cxn ang="0">
                  <a:pos x="317" y="75"/>
                </a:cxn>
                <a:cxn ang="0">
                  <a:pos x="220" y="107"/>
                </a:cxn>
                <a:cxn ang="0">
                  <a:pos x="152" y="158"/>
                </a:cxn>
                <a:cxn ang="0">
                  <a:pos x="104" y="218"/>
                </a:cxn>
                <a:cxn ang="0">
                  <a:pos x="73" y="288"/>
                </a:cxn>
                <a:cxn ang="0">
                  <a:pos x="51" y="359"/>
                </a:cxn>
              </a:cxnLst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Verdana" panose="020B0604030504040204" pitchFamily="34" charset="0"/>
              </a:rPr>
            </a:fld>
            <a:endParaRPr lang="ru-RU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hyperlink" Target="http://school.xvatit.com/index.php?title=%D0%9E%D1%82%D0%BE%D0%B1%D1%80%D0%B0%D0%B6%D0%B5%D0%BD%D0%B8%D0%B5_%D0%BC%D0%BD%D0%BE%D0%B6%D0%B5%D1%81%D1%82%D0%B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hyperlink" Target="http://xvatit.com/relax/event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виндов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591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987675" y="1412875"/>
            <a:ext cx="5400675" cy="2663825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Множества. </a:t>
            </a:r>
            <a:b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Отношения между множествами.</a:t>
            </a:r>
            <a:endParaRPr kumimoji="0" lang="ru-RU" sz="40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Oval 2"/>
          <p:cNvSpPr/>
          <p:nvPr/>
        </p:nvSpPr>
        <p:spPr>
          <a:xfrm>
            <a:off x="5724525" y="3860800"/>
            <a:ext cx="1885950" cy="18859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Примеры конечных множеств</a:t>
            </a:r>
            <a:endParaRPr kumimoji="0" lang="ru-RU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5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dirty="0">
              <a:latin typeface="+mn-lt"/>
              <a:ea typeface="+mn-ea"/>
              <a:cs typeface="+mn-cs"/>
            </a:endParaRPr>
          </a:p>
          <a:p>
            <a:pPr algn="ctr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dirty="0">
                <a:latin typeface="+mn-lt"/>
                <a:ea typeface="+mn-ea"/>
                <a:cs typeface="+mn-cs"/>
              </a:rPr>
              <a:t>Множество всех цифр</a:t>
            </a:r>
            <a:endParaRPr dirty="0">
              <a:latin typeface="+mn-lt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dirty="0"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dirty="0"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lang="en-US" altLang="x-none" dirty="0">
              <a:latin typeface="+mn-lt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dirty="0">
                <a:latin typeface="+mn-lt"/>
                <a:ea typeface="+mn-ea"/>
                <a:cs typeface="+mn-cs"/>
              </a:rPr>
              <a:t>Множество гласных букв русского алфавита</a:t>
            </a:r>
            <a:endParaRPr lang="en-US" altLang="x-none" sz="1800" dirty="0"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endParaRPr dirty="0">
              <a:latin typeface="+mn-lt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15365" name="Group 23"/>
          <p:cNvGrpSpPr/>
          <p:nvPr/>
        </p:nvGrpSpPr>
        <p:grpSpPr>
          <a:xfrm>
            <a:off x="5651500" y="1700213"/>
            <a:ext cx="1885950" cy="1885950"/>
            <a:chOff x="3470" y="1026"/>
            <a:chExt cx="1188" cy="1188"/>
          </a:xfrm>
        </p:grpSpPr>
        <p:sp>
          <p:nvSpPr>
            <p:cNvPr id="15368" name="Oval 3"/>
            <p:cNvSpPr/>
            <p:nvPr/>
          </p:nvSpPr>
          <p:spPr>
            <a:xfrm>
              <a:off x="3470" y="1026"/>
              <a:ext cx="1188" cy="118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erdana" panose="020B0604030504040204" pitchFamily="34" charset="0"/>
              </a:endParaRPr>
            </a:p>
          </p:txBody>
        </p:sp>
        <p:sp>
          <p:nvSpPr>
            <p:cNvPr id="15369" name="WordArt 18"/>
            <p:cNvSpPr>
              <a:spLocks noTextEdit="1"/>
            </p:cNvSpPr>
            <p:nvPr/>
          </p:nvSpPr>
          <p:spPr>
            <a:xfrm>
              <a:off x="3743" y="1253"/>
              <a:ext cx="654" cy="689"/>
            </a:xfrm>
            <a:prstGeom prst="rect">
              <a:avLst/>
            </a:prstGeom>
          </p:spPr>
          <p:txBody>
            <a:bodyPr wrap="none" fromWordArt="1">
              <a:prstTxWarp prst="textCircle">
                <a:avLst>
                  <a:gd name="adj" fmla="val 10860000"/>
                </a:avLst>
              </a:prstTxWarp>
              <a:normAutofit/>
            </a:bodyPr>
            <a:p>
              <a:pPr algn="l"/>
              <a:r>
                <a:rPr lang="ru-RU" altLang="en-US" sz="1600">
                  <a:solidFill>
                    <a:srgbClr val="9933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123456789</a:t>
              </a:r>
              <a:endParaRPr lang="ru-RU" altLang="en-US" sz="1600"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366" name="Text Box 26"/>
          <p:cNvSpPr txBox="1"/>
          <p:nvPr/>
        </p:nvSpPr>
        <p:spPr>
          <a:xfrm>
            <a:off x="6184900" y="4076700"/>
            <a:ext cx="928688" cy="1465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А Я 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О 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У Ю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Ы И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Э Е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Text Box 27"/>
          <p:cNvSpPr txBox="1"/>
          <p:nvPr/>
        </p:nvSpPr>
        <p:spPr>
          <a:xfrm>
            <a:off x="6372225" y="2133600"/>
            <a:ext cx="5270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5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0</a:t>
            </a:r>
            <a:endParaRPr sz="54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Бесконечные множества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i="1" dirty="0"/>
              <a:t>Примеры</a:t>
            </a:r>
            <a:endParaRPr sz="2400" i="1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dirty="0"/>
              <a:t>    Множество всех точек на прямой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dirty="0"/>
              <a:t>    Множество всех треугольников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dirty="0"/>
              <a:t>    Множество всех фигур на плоскости</a:t>
            </a:r>
            <a:endParaRPr lang="en-US" altLang="x-none" sz="2400" dirty="0"/>
          </a:p>
        </p:txBody>
      </p:sp>
      <p:pic>
        <p:nvPicPr>
          <p:cNvPr id="80900" name="Picture 4" descr="ЭЭЭкандинский600_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4076700"/>
            <a:ext cx="307340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6588125" y="5805488"/>
            <a:ext cx="1597025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i="1" dirty="0">
                <a:latin typeface="Times New Roman" panose="02020603050405020304" pitchFamily="18" charset="0"/>
              </a:rPr>
              <a:t>В. Кандинский</a:t>
            </a:r>
            <a:endParaRPr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09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8" y="692150"/>
            <a:ext cx="8721725" cy="532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Oval 4"/>
          <p:cNvSpPr/>
          <p:nvPr/>
        </p:nvSpPr>
        <p:spPr>
          <a:xfrm>
            <a:off x="323850" y="1628775"/>
            <a:ext cx="8640763" cy="4103688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latin typeface="Verdana" panose="020B0604030504040204" pitchFamily="34" charset="0"/>
            </a:endParaRPr>
          </a:p>
        </p:txBody>
      </p:sp>
      <p:sp>
        <p:nvSpPr>
          <p:cNvPr id="18435" name="Oval 5"/>
          <p:cNvSpPr/>
          <p:nvPr/>
        </p:nvSpPr>
        <p:spPr>
          <a:xfrm>
            <a:off x="539750" y="2205038"/>
            <a:ext cx="6481763" cy="2735262"/>
          </a:xfrm>
          <a:prstGeom prst="ellipse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2" name="Oval 6"/>
          <p:cNvSpPr/>
          <p:nvPr/>
        </p:nvSpPr>
        <p:spPr>
          <a:xfrm>
            <a:off x="755650" y="2852738"/>
            <a:ext cx="3455988" cy="14414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b="1" dirty="0">
                <a:latin typeface="Verdana" panose="020B0604030504040204" pitchFamily="34" charset="0"/>
              </a:rPr>
              <a:t>пятиклассники</a:t>
            </a:r>
            <a:endParaRPr sz="2800" b="1" dirty="0">
              <a:latin typeface="Verdana" panose="020B0604030504040204" pitchFamily="34" charset="0"/>
            </a:endParaRPr>
          </a:p>
        </p:txBody>
      </p:sp>
      <p:sp>
        <p:nvSpPr>
          <p:cNvPr id="24583" name="Rectangle 7"/>
          <p:cNvSpPr/>
          <p:nvPr/>
        </p:nvSpPr>
        <p:spPr>
          <a:xfrm>
            <a:off x="4067175" y="2708275"/>
            <a:ext cx="2305050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dirty="0">
                <a:latin typeface="Verdana" panose="020B0604030504040204" pitchFamily="34" charset="0"/>
              </a:rPr>
              <a:t>школьники</a:t>
            </a:r>
            <a:endParaRPr sz="2800" b="1" dirty="0">
              <a:latin typeface="Verdana" panose="020B0604030504040204" pitchFamily="34" charset="0"/>
            </a:endParaRPr>
          </a:p>
        </p:txBody>
      </p:sp>
      <p:sp>
        <p:nvSpPr>
          <p:cNvPr id="18438" name="Rectangle 8"/>
          <p:cNvSpPr/>
          <p:nvPr/>
        </p:nvSpPr>
        <p:spPr>
          <a:xfrm>
            <a:off x="684213" y="3284538"/>
            <a:ext cx="3240087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5" name="Rectangle 9"/>
          <p:cNvSpPr/>
          <p:nvPr/>
        </p:nvSpPr>
        <p:spPr>
          <a:xfrm>
            <a:off x="7019925" y="3357563"/>
            <a:ext cx="1728788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dirty="0">
                <a:latin typeface="Verdana" panose="020B0604030504040204" pitchFamily="34" charset="0"/>
              </a:rPr>
              <a:t>дети</a:t>
            </a:r>
            <a:endParaRPr sz="2800" b="1" dirty="0">
              <a:latin typeface="Verdana" panose="020B0604030504040204" pitchFamily="34" charset="0"/>
            </a:endParaRP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Вложенность множеств</a:t>
            </a:r>
            <a:endParaRPr kumimoji="0" lang="ru-RU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8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8" cy="1525588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51. Правильно ли нарисованы овалы для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1" tooltip="Отображение множеств"/>
              </a:rPr>
              <a:t>множеств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2" descr="&amp;Vcy;&amp;lcy;&amp;ocy;&amp;zhcy;&amp;iecy;&amp;ncy;&amp;icy;&amp;iecy; &amp;mcy;&amp;ncy;&amp;ocy;&amp;zhcy;&amp;iecy;&amp;scy;&amp;tcy;&amp;vcy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844675"/>
            <a:ext cx="8135937" cy="2884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52. Впиши в овалы названия множеств.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2" descr="&amp;Vcy;&amp;lcy;&amp;ocy;&amp;zhcy;&amp;iecy;&amp;ncy;&amp;icy;&amp;iecy; &amp;mcy;&amp;ncy;&amp;ocy;&amp;zhcy;&amp;iecy;&amp;scy;&amp;tcy;&amp;v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773238"/>
            <a:ext cx="8061325" cy="331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53.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1"/>
              </a:rPr>
              <a:t>Нарисуй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овалы и впиши в них названия множеств.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2" descr="&amp;Fcy;&amp;acy;&amp;jcy;&amp;lcy;:9-03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16113"/>
            <a:ext cx="8707438" cy="347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Найди и исправь ошибки на чертежах.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2" descr="&amp;Vcy;&amp;lcy;&amp;ocy;&amp;zhcy;&amp;iecy;&amp;ncy;&amp;icy;&amp;iecy; &amp;mcy;&amp;ncy;&amp;ocy;&amp;zhcy;&amp;iecy;&amp;scy;&amp;tcy;&amp;v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133600"/>
            <a:ext cx="8569325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8785225" cy="131445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а) Найди на рисунке место для каждой фигуры.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б) Сколько элементов в каждом множестве?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2" descr="&amp;Vcy;&amp;lcy;&amp;ocy;&amp;zhcy;&amp;iecy;&amp;ncy;&amp;icy;&amp;iecy; &amp;mcy;&amp;ncy;&amp;ocy;&amp;zhcy;&amp;iecy;&amp;scy;&amp;tcy;&amp;v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989138"/>
            <a:ext cx="8137525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3717032"/>
            <a:ext cx="5760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4</a:t>
            </a:r>
            <a:endParaRPr kumimoji="0" lang="ru-RU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2852936"/>
            <a:ext cx="9361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7</a:t>
            </a:r>
            <a:endParaRPr kumimoji="0" lang="ru-RU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6659563" y="2492375"/>
            <a:ext cx="433388" cy="431800"/>
          </a:xfrm>
          <a:prstGeom prst="smileyFac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8172450" y="2420938"/>
            <a:ext cx="431800" cy="431800"/>
          </a:xfrm>
          <a:prstGeom prst="smileyFac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Oval 2"/>
          <p:cNvSpPr/>
          <p:nvPr/>
        </p:nvSpPr>
        <p:spPr>
          <a:xfrm>
            <a:off x="5724525" y="3860800"/>
            <a:ext cx="1885950" cy="1885950"/>
          </a:xfrm>
          <a:prstGeom prst="ellipse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79" name="Oval 3"/>
          <p:cNvSpPr/>
          <p:nvPr/>
        </p:nvSpPr>
        <p:spPr>
          <a:xfrm>
            <a:off x="5651500" y="1700213"/>
            <a:ext cx="1885950" cy="18859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Контрольные вопросы.</a:t>
            </a:r>
            <a:endParaRPr kumimoji="0" lang="ru-RU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81" name="Rectangle 5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sz="2000" dirty="0">
                <a:latin typeface="+mn-lt"/>
                <a:ea typeface="+mn-ea"/>
                <a:cs typeface="+mn-cs"/>
              </a:rPr>
              <a:t>Назовите элементы каждого множества.</a:t>
            </a: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sz="2000" dirty="0">
                <a:latin typeface="+mn-lt"/>
                <a:ea typeface="+mn-ea"/>
                <a:cs typeface="+mn-cs"/>
              </a:rPr>
              <a:t>Назовите общие элементы этих множеств.</a:t>
            </a: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sz="2000" dirty="0">
                <a:latin typeface="+mn-lt"/>
                <a:ea typeface="+mn-ea"/>
                <a:cs typeface="+mn-cs"/>
              </a:rPr>
              <a:t>Какие элементы множества А</a:t>
            </a:r>
            <a:br>
              <a:rPr sz="2000" dirty="0">
                <a:latin typeface="+mn-lt"/>
                <a:ea typeface="+mn-ea"/>
                <a:cs typeface="+mn-cs"/>
              </a:rPr>
            </a:br>
            <a:r>
              <a:rPr sz="2000" dirty="0">
                <a:latin typeface="+mn-lt"/>
                <a:ea typeface="+mn-ea"/>
                <a:cs typeface="+mn-cs"/>
              </a:rPr>
              <a:t> не принадлежат множеству В?</a:t>
            </a: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sz="2000" dirty="0">
                <a:latin typeface="+mn-lt"/>
                <a:ea typeface="+mn-ea"/>
                <a:cs typeface="+mn-cs"/>
              </a:rPr>
              <a:t>Какие элементы множества В</a:t>
            </a:r>
            <a:br>
              <a:rPr sz="2000" dirty="0">
                <a:latin typeface="+mn-lt"/>
                <a:ea typeface="+mn-ea"/>
                <a:cs typeface="+mn-cs"/>
              </a:rPr>
            </a:br>
            <a:r>
              <a:rPr sz="2000" dirty="0">
                <a:latin typeface="+mn-lt"/>
                <a:ea typeface="+mn-ea"/>
                <a:cs typeface="+mn-cs"/>
              </a:rPr>
              <a:t> не принадлежат множеству А?</a:t>
            </a: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sz="2000" dirty="0">
                <a:latin typeface="+mn-lt"/>
                <a:ea typeface="+mn-ea"/>
                <a:cs typeface="+mn-cs"/>
              </a:rPr>
              <a:t> </a:t>
            </a:r>
            <a:endParaRPr sz="20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sz="2000" dirty="0">
                <a:latin typeface="+mn-lt"/>
                <a:ea typeface="+mn-ea"/>
                <a:cs typeface="+mn-cs"/>
              </a:rPr>
              <a:t>Назовите элементы, которые входят хотя бы в одно из данных множеств.</a:t>
            </a:r>
            <a:endParaRPr sz="2000" dirty="0">
              <a:latin typeface="+mn-lt"/>
              <a:ea typeface="+mn-ea"/>
              <a:cs typeface="+mn-cs"/>
            </a:endParaRPr>
          </a:p>
        </p:txBody>
      </p:sp>
      <p:sp>
        <p:nvSpPr>
          <p:cNvPr id="24582" name="Rectangle 7"/>
          <p:cNvSpPr/>
          <p:nvPr/>
        </p:nvSpPr>
        <p:spPr>
          <a:xfrm>
            <a:off x="6372225" y="2924175"/>
            <a:ext cx="446088" cy="431800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3" name="AutoShape 8"/>
          <p:cNvSpPr/>
          <p:nvPr/>
        </p:nvSpPr>
        <p:spPr>
          <a:xfrm>
            <a:off x="6227763" y="1989138"/>
            <a:ext cx="719137" cy="431800"/>
          </a:xfrm>
          <a:prstGeom prst="parallelogram">
            <a:avLst>
              <a:gd name="adj" fmla="val 41636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4" name="AutoShape 9"/>
          <p:cNvSpPr/>
          <p:nvPr/>
        </p:nvSpPr>
        <p:spPr>
          <a:xfrm>
            <a:off x="6732588" y="2349500"/>
            <a:ext cx="409575" cy="517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5" name="AutoShape 10"/>
          <p:cNvSpPr/>
          <p:nvPr/>
        </p:nvSpPr>
        <p:spPr>
          <a:xfrm rot="-6705319">
            <a:off x="5795963" y="2565400"/>
            <a:ext cx="709612" cy="230188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670137237" y="13071055"/>
              </a:cxn>
              <a:cxn ang="0">
                <a:pos x="382935250" y="26142099"/>
              </a:cxn>
              <a:cxn ang="0">
                <a:pos x="95734346" y="13071055"/>
              </a:cxn>
              <a:cxn ang="0">
                <a:pos x="38293525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4586" name="Rectangle 11"/>
          <p:cNvSpPr/>
          <p:nvPr/>
        </p:nvSpPr>
        <p:spPr>
          <a:xfrm>
            <a:off x="6300788" y="4005263"/>
            <a:ext cx="446087" cy="431800"/>
          </a:xfrm>
          <a:prstGeom prst="rect">
            <a:avLst/>
          </a:prstGeom>
          <a:solidFill>
            <a:srgbClr val="33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7" name="Oval 12"/>
          <p:cNvSpPr/>
          <p:nvPr/>
        </p:nvSpPr>
        <p:spPr>
          <a:xfrm>
            <a:off x="6011863" y="4508500"/>
            <a:ext cx="503237" cy="503238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8" name="AutoShape 13"/>
          <p:cNvSpPr/>
          <p:nvPr/>
        </p:nvSpPr>
        <p:spPr>
          <a:xfrm rot="-5400000">
            <a:off x="6858000" y="4167188"/>
            <a:ext cx="409575" cy="5175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89" name="AutoShape 14"/>
          <p:cNvSpPr/>
          <p:nvPr/>
        </p:nvSpPr>
        <p:spPr>
          <a:xfrm>
            <a:off x="6804025" y="4724400"/>
            <a:ext cx="493713" cy="517525"/>
          </a:xfrm>
          <a:prstGeom prst="pentagon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4590" name="AutoShape 15"/>
          <p:cNvSpPr/>
          <p:nvPr/>
        </p:nvSpPr>
        <p:spPr>
          <a:xfrm rot="-10491720">
            <a:off x="6156325" y="5229225"/>
            <a:ext cx="709613" cy="230188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670139134" y="13071055"/>
              </a:cxn>
              <a:cxn ang="0">
                <a:pos x="382937432" y="26142099"/>
              </a:cxn>
              <a:cxn ang="0">
                <a:pos x="95734613" y="13071055"/>
              </a:cxn>
              <a:cxn ang="0">
                <a:pos x="382937432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ru-RU" altLang="en-US"/>
          </a:p>
        </p:txBody>
      </p:sp>
      <p:sp>
        <p:nvSpPr>
          <p:cNvPr id="24591" name="Text Box 18"/>
          <p:cNvSpPr txBox="1"/>
          <p:nvPr/>
        </p:nvSpPr>
        <p:spPr>
          <a:xfrm>
            <a:off x="8039100" y="4581525"/>
            <a:ext cx="4556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b="1" dirty="0">
                <a:latin typeface="Times New Roman" panose="02020603050405020304" pitchFamily="18" charset="0"/>
              </a:rPr>
              <a:t>В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24592" name="Text Box 19"/>
          <p:cNvSpPr txBox="1"/>
          <p:nvPr/>
        </p:nvSpPr>
        <p:spPr>
          <a:xfrm>
            <a:off x="8027988" y="2420938"/>
            <a:ext cx="3841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</a:rPr>
              <a:t>А</a:t>
            </a:r>
            <a:endParaRPr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" y="333375"/>
            <a:ext cx="8950325" cy="604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Обведи правильный знак на рисунке.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2" descr="&amp;Mcy;&amp;ncy;&amp;ocy;&amp;zhcy;&amp;iecy;&amp;scy;&amp;tcy;&amp;vcy;&amp;o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2276475"/>
            <a:ext cx="8251825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Раскрась равные множества одинаковым цветом.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2" descr="&amp;Mcy;&amp;ncy;&amp;ocy;&amp;zhcy;&amp;iecy;&amp;scy;&amp;tcy;&amp;vcy;&amp;a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989138"/>
            <a:ext cx="8670925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Овал 4"/>
          <p:cNvSpPr/>
          <p:nvPr/>
        </p:nvSpPr>
        <p:spPr>
          <a:xfrm>
            <a:off x="5364163" y="2565400"/>
            <a:ext cx="360363" cy="35877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16238" y="3500438"/>
            <a:ext cx="360363" cy="360363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588125" y="4005263"/>
            <a:ext cx="360363" cy="360363"/>
          </a:xfrm>
          <a:prstGeom prst="star5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5867400" y="3716338"/>
            <a:ext cx="360363" cy="360363"/>
          </a:xfrm>
          <a:prstGeom prst="star5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Пересечение  множеств</a:t>
            </a: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973763" y="1916113"/>
          <a:ext cx="3170237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93700" imgH="190500" progId="Equation.3">
                  <p:embed/>
                </p:oleObj>
              </mc:Choice>
              <mc:Fallback>
                <p:oleObj name="" r:id="rId1" imgW="393700" imgH="190500" progId="Equation.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5973763" y="1916113"/>
                        <a:ext cx="3170237" cy="15335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/>
          <p:cNvSpPr>
            <a:spLocks noGrp="1"/>
          </p:cNvSpPr>
          <p:nvPr>
            <p:ph type="body"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r>
              <a:rPr sz="3600" b="1" dirty="0"/>
              <a:t>Пересечением </a:t>
            </a:r>
            <a:r>
              <a:rPr b="1" dirty="0">
                <a:solidFill>
                  <a:srgbClr val="993300"/>
                </a:solidFill>
              </a:rPr>
              <a:t>называют множество, состоящее из элементов, входящих в </a:t>
            </a:r>
            <a:r>
              <a:rPr sz="3600" b="1" dirty="0"/>
              <a:t>каждое</a:t>
            </a:r>
            <a:r>
              <a:rPr b="1" dirty="0"/>
              <a:t> </a:t>
            </a:r>
            <a:r>
              <a:rPr b="1" dirty="0">
                <a:solidFill>
                  <a:srgbClr val="993300"/>
                </a:solidFill>
              </a:rPr>
              <a:t>из данных множеств.</a:t>
            </a:r>
            <a:endParaRPr b="1" dirty="0">
              <a:solidFill>
                <a:srgbClr val="993300"/>
              </a:solidFill>
            </a:endParaRPr>
          </a:p>
        </p:txBody>
      </p:sp>
      <p:pic>
        <p:nvPicPr>
          <p:cNvPr id="2765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700213"/>
            <a:ext cx="5616575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Line 9"/>
          <p:cNvSpPr/>
          <p:nvPr/>
        </p:nvSpPr>
        <p:spPr>
          <a:xfrm flipV="1">
            <a:off x="1835150" y="2708275"/>
            <a:ext cx="1800225" cy="1368425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8" name="Text Box 10"/>
          <p:cNvSpPr txBox="1"/>
          <p:nvPr/>
        </p:nvSpPr>
        <p:spPr>
          <a:xfrm>
            <a:off x="1331913" y="2205038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Verdana" panose="020B0604030504040204" pitchFamily="34" charset="0"/>
              </a:rPr>
              <a:t>А</a:t>
            </a:r>
            <a:endParaRPr sz="2800" b="1" dirty="0">
              <a:latin typeface="Verdana" panose="020B0604030504040204" pitchFamily="34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4500563" y="2636838"/>
            <a:ext cx="5032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latin typeface="Verdana" panose="020B0604030504040204" pitchFamily="34" charset="0"/>
              </a:rPr>
              <a:t>В</a:t>
            </a:r>
            <a:endParaRPr sz="32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Объединение множеств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827088" y="4292600"/>
            <a:ext cx="7689850" cy="2125663"/>
          </a:xfrm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 typeface="Wingdings" panose="05000000000000000000" pitchFamily="2" charset="2"/>
              <a:buNone/>
            </a:pPr>
            <a:r>
              <a:rPr sz="3600" b="1" dirty="0"/>
              <a:t>Объединением</a:t>
            </a:r>
            <a:r>
              <a:rPr b="1" dirty="0">
                <a:solidFill>
                  <a:srgbClr val="993300"/>
                </a:solidFill>
              </a:rPr>
              <a:t> называют множество, состоящее из элементов, входящих </a:t>
            </a:r>
            <a:r>
              <a:rPr b="1" dirty="0">
                <a:solidFill>
                  <a:schemeClr val="accent2"/>
                </a:solidFill>
              </a:rPr>
              <a:t>хотя бы </a:t>
            </a:r>
            <a:r>
              <a:rPr b="1" dirty="0"/>
              <a:t>в одно </a:t>
            </a:r>
            <a:r>
              <a:rPr b="1" dirty="0">
                <a:solidFill>
                  <a:srgbClr val="993300"/>
                </a:solidFill>
              </a:rPr>
              <a:t>из данных множеств.</a:t>
            </a:r>
            <a:endParaRPr b="1" dirty="0">
              <a:solidFill>
                <a:srgbClr val="993300"/>
              </a:solidFill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557338"/>
            <a:ext cx="5905500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Line 5"/>
          <p:cNvSpPr/>
          <p:nvPr/>
        </p:nvSpPr>
        <p:spPr>
          <a:xfrm flipV="1">
            <a:off x="1979613" y="2492375"/>
            <a:ext cx="144462" cy="201612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22" name="Line 6"/>
          <p:cNvSpPr/>
          <p:nvPr/>
        </p:nvSpPr>
        <p:spPr>
          <a:xfrm flipV="1">
            <a:off x="2987675" y="2781300"/>
            <a:ext cx="1008063" cy="1655763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23" name="Line 7"/>
          <p:cNvSpPr/>
          <p:nvPr/>
        </p:nvSpPr>
        <p:spPr>
          <a:xfrm flipV="1">
            <a:off x="3924300" y="2636838"/>
            <a:ext cx="1368425" cy="180022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34824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6804025" y="1844675"/>
          <a:ext cx="216058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393700" imgH="190500" progId="Equation.3">
                  <p:embed/>
                </p:oleObj>
              </mc:Choice>
              <mc:Fallback>
                <p:oleObj name="" r:id="rId2" imgW="393700" imgH="190500" progId="Equation.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6804025" y="1844675"/>
                        <a:ext cx="2160588" cy="10461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Прямоугольник 4"/>
          <p:cNvSpPr/>
          <p:nvPr/>
        </p:nvSpPr>
        <p:spPr>
          <a:xfrm>
            <a:off x="323850" y="188913"/>
            <a:ext cx="8351838" cy="298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Verdana" panose="020B0604030504040204" pitchFamily="34" charset="0"/>
              </a:rPr>
              <a:t>  </a:t>
            </a:r>
            <a:r>
              <a:rPr sz="3600" dirty="0">
                <a:latin typeface="Verdana" panose="020B0604030504040204" pitchFamily="34" charset="0"/>
              </a:rPr>
              <a:t>Заданы: множество букв слова </a:t>
            </a:r>
            <a:endParaRPr sz="3600" dirty="0">
              <a:latin typeface="Verdana" panose="020B0604030504040204" pitchFamily="34" charset="0"/>
            </a:endParaRPr>
          </a:p>
          <a:p>
            <a:r>
              <a:rPr sz="4000" b="1" dirty="0">
                <a:solidFill>
                  <a:srgbClr val="C00000"/>
                </a:solidFill>
                <a:latin typeface="Verdana" panose="020B0604030504040204" pitchFamily="34" charset="0"/>
              </a:rPr>
              <a:t>К А Р У С Е Л Ь  </a:t>
            </a:r>
            <a:endParaRPr sz="40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r>
              <a:rPr sz="3600" dirty="0">
                <a:latin typeface="Verdana" panose="020B0604030504040204" pitchFamily="34" charset="0"/>
              </a:rPr>
              <a:t>и множество букв слова</a:t>
            </a:r>
            <a:endParaRPr sz="3600" dirty="0">
              <a:latin typeface="Verdana" panose="020B0604030504040204" pitchFamily="34" charset="0"/>
            </a:endParaRPr>
          </a:p>
          <a:p>
            <a:r>
              <a:rPr sz="4000" dirty="0">
                <a:latin typeface="Verdana" panose="020B0604030504040204" pitchFamily="34" charset="0"/>
              </a:rPr>
              <a:t> </a:t>
            </a:r>
            <a:r>
              <a:rPr sz="4000" b="1" dirty="0">
                <a:solidFill>
                  <a:srgbClr val="C00000"/>
                </a:solidFill>
                <a:latin typeface="Verdana" panose="020B0604030504040204" pitchFamily="34" charset="0"/>
              </a:rPr>
              <a:t>К А Р Т О Ф Е Л Ь. </a:t>
            </a:r>
            <a:endParaRPr sz="40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r>
              <a:rPr sz="3600" dirty="0">
                <a:latin typeface="Verdana" panose="020B0604030504040204" pitchFamily="34" charset="0"/>
              </a:rPr>
              <a:t>Укажите для этих множеств:</a:t>
            </a:r>
            <a:endParaRPr sz="3600" dirty="0">
              <a:latin typeface="Verdana" panose="020B0604030504040204" pitchFamily="34" charset="0"/>
            </a:endParaRPr>
          </a:p>
        </p:txBody>
      </p:sp>
      <p:sp>
        <p:nvSpPr>
          <p:cNvPr id="29699" name="Прямоугольник 5"/>
          <p:cNvSpPr/>
          <p:nvPr/>
        </p:nvSpPr>
        <p:spPr>
          <a:xfrm>
            <a:off x="315913" y="3427413"/>
            <a:ext cx="7785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rgbClr val="C00000"/>
                </a:solidFill>
                <a:latin typeface="Verdana" panose="020B0604030504040204" pitchFamily="34" charset="0"/>
              </a:rPr>
              <a:t>а) их общие элементы;                     б) все их элементы.</a:t>
            </a:r>
            <a:endParaRPr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1188" y="3500438"/>
            <a:ext cx="7772400" cy="1143000"/>
          </a:xfrm>
          <a:ln/>
        </p:spPr>
        <p:txBody>
          <a:bodyPr vert="horz" wrap="square" lIns="91440" tIns="45720" rIns="91440" bIns="45720" anchor="b" anchorCtr="0"/>
          <a:p>
            <a:pPr algn="l"/>
            <a:r>
              <a:rPr sz="2400" dirty="0">
                <a:effectLst/>
              </a:rPr>
              <a:t>Задано множество двузначных чисел меньших 16 и множество чисел от 12 до 21 включительно. Укажите для этих множеств:</a:t>
            </a: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r>
              <a:rPr sz="2400" dirty="0">
                <a:effectLst/>
              </a:rPr>
              <a:t>а) их общие элементы;  </a:t>
            </a: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br>
              <a:rPr sz="2400" dirty="0">
                <a:effectLst/>
              </a:rPr>
            </a:br>
            <a:r>
              <a:rPr sz="2400" dirty="0">
                <a:effectLst/>
              </a:rPr>
              <a:t>б) все их элементы.</a:t>
            </a:r>
            <a:endParaRPr sz="2400" dirty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0" name="Picture 4" descr="j04280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1844675"/>
            <a:ext cx="5832475" cy="465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WordArt 5"/>
          <p:cNvSpPr>
            <a:spLocks noTextEdit="1"/>
          </p:cNvSpPr>
          <p:nvPr/>
        </p:nvSpPr>
        <p:spPr>
          <a:xfrm>
            <a:off x="2268538" y="981075"/>
            <a:ext cx="5545137" cy="150971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8672"/>
              </a:avLst>
            </a:prstTxWarp>
            <a:normAutofit/>
          </a:bodyPr>
          <a:p>
            <a:pPr algn="ctr" eaLnBrk="0" hangingPunct="0"/>
            <a:r>
              <a:rPr lang="ru-RU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 panose="020B0A04020102020204" charset="0"/>
                <a:ea typeface="Arial Black" panose="020B0A04020102020204" charset="0"/>
              </a:rPr>
              <a:t>Молодцы! </a:t>
            </a:r>
            <a:endParaRPr lang="ru-RU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7" name="Rectangle 7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656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sz="28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                    группа предметов с общим названием и собранных вместе</a:t>
            </a:r>
            <a:endParaRPr sz="2800" i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 hangingPunct="1">
              <a:buNone/>
            </a:pPr>
            <a:r>
              <a:rPr sz="2800" dirty="0">
                <a:solidFill>
                  <a:srgbClr val="FF0000"/>
                </a:solidFill>
              </a:rPr>
              <a:t>Несколько объектов, объединенных некоторым признаком, часто называют </a:t>
            </a:r>
            <a:r>
              <a:rPr sz="2800" b="1" i="1" dirty="0">
                <a:solidFill>
                  <a:srgbClr val="FF0000"/>
                </a:solidFill>
              </a:rPr>
              <a:t>множеством</a:t>
            </a:r>
            <a:r>
              <a:rPr sz="2800" dirty="0">
                <a:solidFill>
                  <a:srgbClr val="FF0000"/>
                </a:solidFill>
              </a:rPr>
              <a:t>. </a:t>
            </a:r>
            <a:endParaRPr sz="28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eaLnBrk="1" hangingPunct="1">
              <a:buNone/>
            </a:pPr>
            <a:r>
              <a:rPr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Предметы любого множества называются</a:t>
            </a:r>
            <a:r>
              <a:rPr sz="2800" i="1" dirty="0">
                <a:latin typeface="Bookman Old Style" panose="02050604050505020204" pitchFamily="18" charset="0"/>
              </a:rPr>
              <a:t> </a:t>
            </a:r>
            <a:endParaRPr sz="2800" i="1" dirty="0">
              <a:latin typeface="Bookman Old Style" panose="02050604050505020204" pitchFamily="18" charset="0"/>
            </a:endParaRPr>
          </a:p>
          <a:p>
            <a:pPr eaLnBrk="1" hangingPunct="1">
              <a:buNone/>
            </a:pPr>
            <a:endParaRPr sz="2800" dirty="0">
              <a:latin typeface="Bookman Old Style" panose="02050604050505020204" pitchFamily="18" charset="0"/>
            </a:endParaRPr>
          </a:p>
          <a:p>
            <a:pPr eaLnBrk="1" hangingPunct="1">
              <a:buNone/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</a:rPr>
              <a:t>Множество, не содержащее ни одного элемента называется</a:t>
            </a:r>
            <a:r>
              <a:rPr sz="2800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   </a:t>
            </a:r>
            <a:endParaRPr sz="2800" dirty="0">
              <a:latin typeface="Bookman Old Style" panose="02050604050505020204" pitchFamily="18" charset="0"/>
            </a:endParaRPr>
          </a:p>
        </p:txBody>
      </p:sp>
      <p:sp>
        <p:nvSpPr>
          <p:cNvPr id="5128" name="Rectangle 8"/>
          <p:cNvSpPr/>
          <p:nvPr/>
        </p:nvSpPr>
        <p:spPr>
          <a:xfrm>
            <a:off x="395288" y="1557338"/>
            <a:ext cx="2520950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dirty="0">
                <a:latin typeface="Verdana" panose="020B0604030504040204" pitchFamily="34" charset="0"/>
              </a:rPr>
              <a:t>Множество</a:t>
            </a:r>
            <a:r>
              <a:rPr dirty="0">
                <a:latin typeface="Verdana" panose="020B0604030504040204" pitchFamily="34" charset="0"/>
              </a:rPr>
              <a:t> </a:t>
            </a:r>
            <a:endParaRPr dirty="0">
              <a:latin typeface="Verdana" panose="020B0604030504040204" pitchFamily="34" charset="0"/>
            </a:endParaRPr>
          </a:p>
        </p:txBody>
      </p:sp>
      <p:sp>
        <p:nvSpPr>
          <p:cNvPr id="5129" name="Rectangle 9"/>
          <p:cNvSpPr/>
          <p:nvPr/>
        </p:nvSpPr>
        <p:spPr>
          <a:xfrm>
            <a:off x="3736975" y="4365625"/>
            <a:ext cx="3313113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dirty="0">
                <a:latin typeface="Verdana" panose="020B0604030504040204" pitchFamily="34" charset="0"/>
              </a:rPr>
              <a:t>элементами</a:t>
            </a:r>
            <a:endParaRPr sz="2800" b="1" dirty="0">
              <a:latin typeface="Verdana" panose="020B0604030504040204" pitchFamily="34" charset="0"/>
            </a:endParaRPr>
          </a:p>
        </p:txBody>
      </p:sp>
      <p:sp>
        <p:nvSpPr>
          <p:cNvPr id="5130" name="Rectangle 10"/>
          <p:cNvSpPr/>
          <p:nvPr/>
        </p:nvSpPr>
        <p:spPr>
          <a:xfrm>
            <a:off x="4835525" y="5445125"/>
            <a:ext cx="1943100" cy="3603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dirty="0">
                <a:latin typeface="Verdana" panose="020B0604030504040204" pitchFamily="34" charset="0"/>
              </a:rPr>
              <a:t>пустым</a:t>
            </a:r>
            <a:endParaRPr sz="28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77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>
                                            <p:txEl>
                                              <p:charRg st="77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>
                                            <p:txEl>
                                              <p:charRg st="77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7">
                                            <p:txEl>
                                              <p:charRg st="77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15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>
                                            <p:txEl>
                                              <p:charRg st="15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>
                                            <p:txEl>
                                              <p:charRg st="159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7">
                                            <p:txEl>
                                              <p:charRg st="159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charRg st="198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>
                                            <p:txEl>
                                              <p:charRg st="198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>
                                            <p:txEl>
                                              <p:charRg st="198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7">
                                            <p:txEl>
                                              <p:charRg st="198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/>
              <a:t>Береза, сосна, ель, тополь, осина, клён. </a:t>
            </a:r>
            <a:endParaRPr dirty="0"/>
          </a:p>
          <a:p>
            <a:pPr eaLnBrk="1" hangingPunct="1"/>
            <a:r>
              <a:rPr dirty="0"/>
              <a:t>Москва, Одесса, Лондон, Париж, Чебоксары.</a:t>
            </a:r>
            <a:endParaRPr dirty="0"/>
          </a:p>
          <a:p>
            <a:pPr eaLnBrk="1" hangingPunct="1"/>
            <a:r>
              <a:rPr dirty="0"/>
              <a:t>Стрекоза, кузнечик, бабочка, жук, муха.</a:t>
            </a:r>
            <a:endParaRPr dirty="0"/>
          </a:p>
          <a:p>
            <a:pPr eaLnBrk="1" hangingPunct="1"/>
            <a:r>
              <a:rPr dirty="0"/>
              <a:t>Рубашка, свитер, платье, шуба.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endParaRPr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Назови множество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220" name="Picture 5" descr="AG0001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0"/>
            <a:ext cx="137160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42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charRg st="42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84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charRg st="84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24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charRg st="124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8" cy="90805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«Найди лишнее»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6896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dirty="0"/>
              <a:t>1) </a:t>
            </a:r>
            <a:r>
              <a:rPr i="1" dirty="0"/>
              <a:t>Тюльпан, лилия, фасоль, ромашка.</a:t>
            </a:r>
            <a:endParaRPr dirty="0"/>
          </a:p>
          <a:p>
            <a:pPr>
              <a:buNone/>
            </a:pPr>
            <a:r>
              <a:rPr i="1" dirty="0"/>
              <a:t>2) Река, озеро, мост, море.</a:t>
            </a:r>
            <a:endParaRPr dirty="0"/>
          </a:p>
          <a:p>
            <a:pPr>
              <a:buNone/>
            </a:pPr>
            <a:r>
              <a:rPr i="1" dirty="0"/>
              <a:t>3) Курица, петух, орёл, гусь.</a:t>
            </a:r>
            <a:endParaRPr dirty="0"/>
          </a:p>
          <a:p>
            <a:pPr>
              <a:buNone/>
            </a:pPr>
            <a:r>
              <a:rPr i="1" dirty="0"/>
              <a:t>4) Саша, Витя, Петров, Коля.</a:t>
            </a:r>
            <a:endParaRPr dirty="0"/>
          </a:p>
          <a:p>
            <a:pPr>
              <a:buNone/>
            </a:pPr>
            <a:r>
              <a:rPr i="1" dirty="0"/>
              <a:t>5) Щука, карась, окунь, рак</a:t>
            </a:r>
            <a:endParaRPr dirty="0"/>
          </a:p>
          <a:p>
            <a:pPr>
              <a:buNone/>
            </a:pPr>
            <a:r>
              <a:rPr i="1" dirty="0"/>
              <a:t>6) Рысь, медведь, тигр, лев, кошка</a:t>
            </a:r>
            <a:endParaRPr dirty="0"/>
          </a:p>
          <a:p>
            <a:pPr>
              <a:buNone/>
            </a:pPr>
            <a:r>
              <a:rPr i="1" dirty="0"/>
              <a:t>7) Шайба, коньки, качели, клюшка</a:t>
            </a:r>
            <a:endParaRPr dirty="0"/>
          </a:p>
          <a:p>
            <a:pPr>
              <a:buNone/>
            </a:pPr>
            <a:r>
              <a:rPr i="1" dirty="0"/>
              <a:t>8)Гусь, лебедь, павлин, курица, кролик</a:t>
            </a:r>
            <a:endParaRPr dirty="0"/>
          </a:p>
          <a:p>
            <a:pPr algn="ctr" eaLnBrk="1" hangingPunct="1">
              <a:buNone/>
            </a:pPr>
            <a:endParaRPr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charRg st="3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charRg st="3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charRg st="6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94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charRg st="94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charRg st="94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2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charRg st="12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charRg st="12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51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charRg st="151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charRg st="151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8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charRg st="18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charRg st="186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19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charRg st="219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charRg st="219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Множества могут быть любые!</a:t>
            </a:r>
            <a:endParaRPr kumimoji="0" lang="ru-RU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Oval 14"/>
          <p:cNvSpPr/>
          <p:nvPr/>
        </p:nvSpPr>
        <p:spPr>
          <a:xfrm>
            <a:off x="395288" y="2276475"/>
            <a:ext cx="2519362" cy="2519363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grpSp>
        <p:nvGrpSpPr>
          <p:cNvPr id="11268" name="Group 70"/>
          <p:cNvGrpSpPr>
            <a:grpSpLocks noChangeAspect="1"/>
          </p:cNvGrpSpPr>
          <p:nvPr/>
        </p:nvGrpSpPr>
        <p:grpSpPr>
          <a:xfrm>
            <a:off x="827088" y="2852738"/>
            <a:ext cx="1727200" cy="1524000"/>
            <a:chOff x="4059" y="2069"/>
            <a:chExt cx="950" cy="838"/>
          </a:xfrm>
        </p:grpSpPr>
        <p:sp>
          <p:nvSpPr>
            <p:cNvPr id="11611" name="AutoShape 71"/>
            <p:cNvSpPr>
              <a:spLocks noChangeAspect="1" noTextEdit="1"/>
            </p:cNvSpPr>
            <p:nvPr/>
          </p:nvSpPr>
          <p:spPr>
            <a:xfrm>
              <a:off x="4059" y="2069"/>
              <a:ext cx="950" cy="83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2" name="Rectangle 72"/>
            <p:cNvSpPr/>
            <p:nvPr/>
          </p:nvSpPr>
          <p:spPr>
            <a:xfrm>
              <a:off x="4160" y="2069"/>
              <a:ext cx="719" cy="838"/>
            </a:xfrm>
            <a:prstGeom prst="rect">
              <a:avLst/>
            </a:prstGeom>
            <a:solidFill>
              <a:srgbClr val="00FF00"/>
            </a:solidFill>
            <a:ln w="9525">
              <a:noFill/>
            </a:ln>
          </p:spPr>
          <p:txBody>
            <a:bodyPr/>
            <a:p>
              <a:endParaRPr dirty="0">
                <a:latin typeface="Verdana" panose="020B0604030504040204" pitchFamily="34" charset="0"/>
              </a:endParaRPr>
            </a:p>
          </p:txBody>
        </p:sp>
        <p:sp>
          <p:nvSpPr>
            <p:cNvPr id="11613" name="Freeform 73"/>
            <p:cNvSpPr/>
            <p:nvPr/>
          </p:nvSpPr>
          <p:spPr>
            <a:xfrm>
              <a:off x="4160" y="2563"/>
              <a:ext cx="721" cy="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34" y="13"/>
                </a:cxn>
                <a:cxn ang="0">
                  <a:pos x="40" y="15"/>
                </a:cxn>
                <a:cxn ang="0">
                  <a:pos x="45" y="15"/>
                </a:cxn>
                <a:cxn ang="0">
                  <a:pos x="59" y="14"/>
                </a:cxn>
                <a:cxn ang="0">
                  <a:pos x="74" y="16"/>
                </a:cxn>
                <a:cxn ang="0">
                  <a:pos x="80" y="14"/>
                </a:cxn>
                <a:cxn ang="0">
                  <a:pos x="80" y="30"/>
                </a:cxn>
                <a:cxn ang="0">
                  <a:pos x="50" y="30"/>
                </a:cxn>
                <a:cxn ang="0">
                  <a:pos x="29" y="27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0" y="0"/>
                </a:cxn>
              </a:cxnLst>
              <a:pathLst>
                <a:path w="2163" h="815">
                  <a:moveTo>
                    <a:pt x="4" y="0"/>
                  </a:moveTo>
                  <a:lnTo>
                    <a:pt x="363" y="204"/>
                  </a:lnTo>
                  <a:lnTo>
                    <a:pt x="914" y="352"/>
                  </a:lnTo>
                  <a:lnTo>
                    <a:pt x="1089" y="394"/>
                  </a:lnTo>
                  <a:lnTo>
                    <a:pt x="1223" y="394"/>
                  </a:lnTo>
                  <a:lnTo>
                    <a:pt x="1585" y="379"/>
                  </a:lnTo>
                  <a:lnTo>
                    <a:pt x="1985" y="421"/>
                  </a:lnTo>
                  <a:lnTo>
                    <a:pt x="2163" y="379"/>
                  </a:lnTo>
                  <a:lnTo>
                    <a:pt x="2159" y="815"/>
                  </a:lnTo>
                  <a:lnTo>
                    <a:pt x="1343" y="815"/>
                  </a:lnTo>
                  <a:lnTo>
                    <a:pt x="779" y="747"/>
                  </a:lnTo>
                  <a:lnTo>
                    <a:pt x="0" y="516"/>
                  </a:lnTo>
                  <a:lnTo>
                    <a:pt x="0" y="437"/>
                  </a:lnTo>
                  <a:lnTo>
                    <a:pt x="2" y="263"/>
                  </a:lnTo>
                  <a:lnTo>
                    <a:pt x="4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5421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4" name="Freeform 74"/>
            <p:cNvSpPr/>
            <p:nvPr/>
          </p:nvSpPr>
          <p:spPr>
            <a:xfrm>
              <a:off x="4059" y="2104"/>
              <a:ext cx="950" cy="68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1" y="19"/>
                </a:cxn>
                <a:cxn ang="0">
                  <a:pos x="2" y="23"/>
                </a:cxn>
                <a:cxn ang="0">
                  <a:pos x="5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3" y="24"/>
                </a:cxn>
                <a:cxn ang="0">
                  <a:pos x="16" y="24"/>
                </a:cxn>
                <a:cxn ang="0">
                  <a:pos x="19" y="23"/>
                </a:cxn>
                <a:cxn ang="0">
                  <a:pos x="22" y="23"/>
                </a:cxn>
                <a:cxn ang="0">
                  <a:pos x="25" y="27"/>
                </a:cxn>
                <a:cxn ang="0">
                  <a:pos x="22" y="36"/>
                </a:cxn>
                <a:cxn ang="0">
                  <a:pos x="26" y="47"/>
                </a:cxn>
                <a:cxn ang="0">
                  <a:pos x="30" y="57"/>
                </a:cxn>
                <a:cxn ang="0">
                  <a:pos x="40" y="62"/>
                </a:cxn>
                <a:cxn ang="0">
                  <a:pos x="51" y="66"/>
                </a:cxn>
                <a:cxn ang="0">
                  <a:pos x="59" y="67"/>
                </a:cxn>
                <a:cxn ang="0">
                  <a:pos x="63" y="66"/>
                </a:cxn>
                <a:cxn ang="0">
                  <a:pos x="68" y="63"/>
                </a:cxn>
                <a:cxn ang="0">
                  <a:pos x="79" y="64"/>
                </a:cxn>
                <a:cxn ang="0">
                  <a:pos x="102" y="76"/>
                </a:cxn>
                <a:cxn ang="0">
                  <a:pos x="102" y="70"/>
                </a:cxn>
                <a:cxn ang="0">
                  <a:pos x="76" y="53"/>
                </a:cxn>
                <a:cxn ang="0">
                  <a:pos x="68" y="38"/>
                </a:cxn>
                <a:cxn ang="0">
                  <a:pos x="59" y="26"/>
                </a:cxn>
                <a:cxn ang="0">
                  <a:pos x="54" y="18"/>
                </a:cxn>
                <a:cxn ang="0">
                  <a:pos x="52" y="11"/>
                </a:cxn>
                <a:cxn ang="0">
                  <a:pos x="47" y="3"/>
                </a:cxn>
                <a:cxn ang="0">
                  <a:pos x="43" y="1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4" y="0"/>
                </a:cxn>
                <a:cxn ang="0">
                  <a:pos x="31" y="1"/>
                </a:cxn>
                <a:cxn ang="0">
                  <a:pos x="29" y="2"/>
                </a:cxn>
                <a:cxn ang="0">
                  <a:pos x="26" y="4"/>
                </a:cxn>
                <a:cxn ang="0">
                  <a:pos x="24" y="6"/>
                </a:cxn>
              </a:cxnLst>
              <a:pathLst>
                <a:path w="2850" h="2040">
                  <a:moveTo>
                    <a:pt x="637" y="166"/>
                  </a:moveTo>
                  <a:lnTo>
                    <a:pt x="540" y="263"/>
                  </a:lnTo>
                  <a:lnTo>
                    <a:pt x="477" y="451"/>
                  </a:lnTo>
                  <a:lnTo>
                    <a:pt x="289" y="520"/>
                  </a:lnTo>
                  <a:lnTo>
                    <a:pt x="0" y="614"/>
                  </a:lnTo>
                  <a:lnTo>
                    <a:pt x="45" y="625"/>
                  </a:lnTo>
                  <a:lnTo>
                    <a:pt x="88" y="635"/>
                  </a:lnTo>
                  <a:lnTo>
                    <a:pt x="129" y="642"/>
                  </a:lnTo>
                  <a:lnTo>
                    <a:pt x="168" y="647"/>
                  </a:lnTo>
                  <a:lnTo>
                    <a:pt x="207" y="651"/>
                  </a:lnTo>
                  <a:lnTo>
                    <a:pt x="246" y="653"/>
                  </a:lnTo>
                  <a:lnTo>
                    <a:pt x="283" y="654"/>
                  </a:lnTo>
                  <a:lnTo>
                    <a:pt x="319" y="653"/>
                  </a:lnTo>
                  <a:lnTo>
                    <a:pt x="356" y="651"/>
                  </a:lnTo>
                  <a:lnTo>
                    <a:pt x="393" y="648"/>
                  </a:lnTo>
                  <a:lnTo>
                    <a:pt x="432" y="644"/>
                  </a:lnTo>
                  <a:lnTo>
                    <a:pt x="471" y="640"/>
                  </a:lnTo>
                  <a:lnTo>
                    <a:pt x="511" y="634"/>
                  </a:lnTo>
                  <a:lnTo>
                    <a:pt x="553" y="628"/>
                  </a:lnTo>
                  <a:lnTo>
                    <a:pt x="596" y="622"/>
                  </a:lnTo>
                  <a:lnTo>
                    <a:pt x="642" y="617"/>
                  </a:lnTo>
                  <a:lnTo>
                    <a:pt x="665" y="736"/>
                  </a:lnTo>
                  <a:lnTo>
                    <a:pt x="610" y="859"/>
                  </a:lnTo>
                  <a:lnTo>
                    <a:pt x="584" y="981"/>
                  </a:lnTo>
                  <a:lnTo>
                    <a:pt x="625" y="1131"/>
                  </a:lnTo>
                  <a:lnTo>
                    <a:pt x="692" y="1280"/>
                  </a:lnTo>
                  <a:lnTo>
                    <a:pt x="732" y="1417"/>
                  </a:lnTo>
                  <a:lnTo>
                    <a:pt x="813" y="1539"/>
                  </a:lnTo>
                  <a:lnTo>
                    <a:pt x="933" y="1632"/>
                  </a:lnTo>
                  <a:lnTo>
                    <a:pt x="1068" y="1674"/>
                  </a:lnTo>
                  <a:lnTo>
                    <a:pt x="1229" y="1701"/>
                  </a:lnTo>
                  <a:lnTo>
                    <a:pt x="1364" y="1782"/>
                  </a:lnTo>
                  <a:lnTo>
                    <a:pt x="1568" y="1822"/>
                  </a:lnTo>
                  <a:lnTo>
                    <a:pt x="1592" y="1810"/>
                  </a:lnTo>
                  <a:lnTo>
                    <a:pt x="1605" y="1769"/>
                  </a:lnTo>
                  <a:lnTo>
                    <a:pt x="1697" y="1789"/>
                  </a:lnTo>
                  <a:lnTo>
                    <a:pt x="1806" y="1769"/>
                  </a:lnTo>
                  <a:lnTo>
                    <a:pt x="1833" y="1688"/>
                  </a:lnTo>
                  <a:lnTo>
                    <a:pt x="1914" y="1701"/>
                  </a:lnTo>
                  <a:lnTo>
                    <a:pt x="2126" y="1741"/>
                  </a:lnTo>
                  <a:lnTo>
                    <a:pt x="2382" y="1918"/>
                  </a:lnTo>
                  <a:lnTo>
                    <a:pt x="2744" y="2040"/>
                  </a:lnTo>
                  <a:lnTo>
                    <a:pt x="2850" y="1987"/>
                  </a:lnTo>
                  <a:lnTo>
                    <a:pt x="2744" y="1891"/>
                  </a:lnTo>
                  <a:lnTo>
                    <a:pt x="2152" y="1566"/>
                  </a:lnTo>
                  <a:lnTo>
                    <a:pt x="2059" y="1430"/>
                  </a:lnTo>
                  <a:lnTo>
                    <a:pt x="1924" y="1211"/>
                  </a:lnTo>
                  <a:lnTo>
                    <a:pt x="1833" y="1022"/>
                  </a:lnTo>
                  <a:lnTo>
                    <a:pt x="1726" y="846"/>
                  </a:lnTo>
                  <a:lnTo>
                    <a:pt x="1591" y="697"/>
                  </a:lnTo>
                  <a:lnTo>
                    <a:pt x="1473" y="601"/>
                  </a:lnTo>
                  <a:lnTo>
                    <a:pt x="1452" y="483"/>
                  </a:lnTo>
                  <a:lnTo>
                    <a:pt x="1391" y="398"/>
                  </a:lnTo>
                  <a:lnTo>
                    <a:pt x="1391" y="289"/>
                  </a:lnTo>
                  <a:lnTo>
                    <a:pt x="1350" y="180"/>
                  </a:lnTo>
                  <a:lnTo>
                    <a:pt x="1256" y="71"/>
                  </a:lnTo>
                  <a:lnTo>
                    <a:pt x="1207" y="53"/>
                  </a:lnTo>
                  <a:lnTo>
                    <a:pt x="1160" y="38"/>
                  </a:lnTo>
                  <a:lnTo>
                    <a:pt x="1116" y="25"/>
                  </a:lnTo>
                  <a:lnTo>
                    <a:pt x="1074" y="15"/>
                  </a:lnTo>
                  <a:lnTo>
                    <a:pt x="1032" y="7"/>
                  </a:lnTo>
                  <a:lnTo>
                    <a:pt x="994" y="2"/>
                  </a:lnTo>
                  <a:lnTo>
                    <a:pt x="956" y="0"/>
                  </a:lnTo>
                  <a:lnTo>
                    <a:pt x="919" y="2"/>
                  </a:lnTo>
                  <a:lnTo>
                    <a:pt x="883" y="7"/>
                  </a:lnTo>
                  <a:lnTo>
                    <a:pt x="847" y="18"/>
                  </a:lnTo>
                  <a:lnTo>
                    <a:pt x="813" y="30"/>
                  </a:lnTo>
                  <a:lnTo>
                    <a:pt x="778" y="48"/>
                  </a:lnTo>
                  <a:lnTo>
                    <a:pt x="744" y="69"/>
                  </a:lnTo>
                  <a:lnTo>
                    <a:pt x="709" y="97"/>
                  </a:lnTo>
                  <a:lnTo>
                    <a:pt x="673" y="128"/>
                  </a:lnTo>
                  <a:lnTo>
                    <a:pt x="637" y="166"/>
                  </a:lnTo>
                  <a:close/>
                </a:path>
              </a:pathLst>
            </a:custGeom>
            <a:solidFill>
              <a:srgbClr val="49280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5" name="Freeform 75"/>
            <p:cNvSpPr/>
            <p:nvPr/>
          </p:nvSpPr>
          <p:spPr>
            <a:xfrm>
              <a:off x="4319" y="2227"/>
              <a:ext cx="28" cy="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pathLst>
                <a:path w="82" h="81">
                  <a:moveTo>
                    <a:pt x="42" y="0"/>
                  </a:moveTo>
                  <a:lnTo>
                    <a:pt x="57" y="3"/>
                  </a:lnTo>
                  <a:lnTo>
                    <a:pt x="70" y="12"/>
                  </a:lnTo>
                  <a:lnTo>
                    <a:pt x="79" y="26"/>
                  </a:lnTo>
                  <a:lnTo>
                    <a:pt x="82" y="42"/>
                  </a:lnTo>
                  <a:lnTo>
                    <a:pt x="79" y="58"/>
                  </a:lnTo>
                  <a:lnTo>
                    <a:pt x="70" y="69"/>
                  </a:lnTo>
                  <a:lnTo>
                    <a:pt x="57" y="78"/>
                  </a:lnTo>
                  <a:lnTo>
                    <a:pt x="42" y="81"/>
                  </a:lnTo>
                  <a:lnTo>
                    <a:pt x="26" y="78"/>
                  </a:lnTo>
                  <a:lnTo>
                    <a:pt x="13" y="69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6"/>
                  </a:lnTo>
                  <a:lnTo>
                    <a:pt x="13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6" name="Freeform 76"/>
            <p:cNvSpPr/>
            <p:nvPr/>
          </p:nvSpPr>
          <p:spPr>
            <a:xfrm>
              <a:off x="4324" y="2232"/>
              <a:ext cx="17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</a:cxnLst>
              <a:pathLst>
                <a:path w="51" h="51">
                  <a:moveTo>
                    <a:pt x="16" y="0"/>
                  </a:moveTo>
                  <a:lnTo>
                    <a:pt x="16" y="23"/>
                  </a:lnTo>
                  <a:lnTo>
                    <a:pt x="38" y="26"/>
                  </a:lnTo>
                  <a:lnTo>
                    <a:pt x="41" y="10"/>
                  </a:lnTo>
                  <a:lnTo>
                    <a:pt x="51" y="23"/>
                  </a:lnTo>
                  <a:lnTo>
                    <a:pt x="51" y="44"/>
                  </a:lnTo>
                  <a:lnTo>
                    <a:pt x="31" y="51"/>
                  </a:lnTo>
                  <a:lnTo>
                    <a:pt x="6" y="51"/>
                  </a:lnTo>
                  <a:lnTo>
                    <a:pt x="0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121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7" name="Freeform 77"/>
            <p:cNvSpPr/>
            <p:nvPr/>
          </p:nvSpPr>
          <p:spPr>
            <a:xfrm>
              <a:off x="4309" y="2225"/>
              <a:ext cx="19" cy="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0" y="3"/>
                </a:cxn>
              </a:cxnLst>
              <a:pathLst>
                <a:path w="57" h="83">
                  <a:moveTo>
                    <a:pt x="7" y="75"/>
                  </a:moveTo>
                  <a:lnTo>
                    <a:pt x="0" y="59"/>
                  </a:lnTo>
                  <a:lnTo>
                    <a:pt x="3" y="39"/>
                  </a:lnTo>
                  <a:lnTo>
                    <a:pt x="17" y="24"/>
                  </a:lnTo>
                  <a:lnTo>
                    <a:pt x="57" y="0"/>
                  </a:lnTo>
                  <a:lnTo>
                    <a:pt x="23" y="30"/>
                  </a:lnTo>
                  <a:lnTo>
                    <a:pt x="23" y="52"/>
                  </a:lnTo>
                  <a:lnTo>
                    <a:pt x="27" y="69"/>
                  </a:lnTo>
                  <a:lnTo>
                    <a:pt x="47" y="83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rgbClr val="C6B5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8" name="Freeform 78"/>
            <p:cNvSpPr/>
            <p:nvPr/>
          </p:nvSpPr>
          <p:spPr>
            <a:xfrm>
              <a:off x="4342" y="2219"/>
              <a:ext cx="57" cy="4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4"/>
                </a:cxn>
              </a:cxnLst>
              <a:pathLst>
                <a:path w="171" h="127">
                  <a:moveTo>
                    <a:pt x="11" y="102"/>
                  </a:moveTo>
                  <a:lnTo>
                    <a:pt x="53" y="83"/>
                  </a:lnTo>
                  <a:lnTo>
                    <a:pt x="85" y="43"/>
                  </a:lnTo>
                  <a:lnTo>
                    <a:pt x="75" y="83"/>
                  </a:lnTo>
                  <a:lnTo>
                    <a:pt x="102" y="55"/>
                  </a:lnTo>
                  <a:lnTo>
                    <a:pt x="146" y="17"/>
                  </a:lnTo>
                  <a:lnTo>
                    <a:pt x="171" y="0"/>
                  </a:lnTo>
                  <a:lnTo>
                    <a:pt x="145" y="40"/>
                  </a:lnTo>
                  <a:lnTo>
                    <a:pt x="102" y="78"/>
                  </a:lnTo>
                  <a:lnTo>
                    <a:pt x="50" y="104"/>
                  </a:lnTo>
                  <a:lnTo>
                    <a:pt x="73" y="106"/>
                  </a:lnTo>
                  <a:lnTo>
                    <a:pt x="111" y="99"/>
                  </a:lnTo>
                  <a:lnTo>
                    <a:pt x="98" y="116"/>
                  </a:lnTo>
                  <a:lnTo>
                    <a:pt x="66" y="124"/>
                  </a:lnTo>
                  <a:lnTo>
                    <a:pt x="26" y="127"/>
                  </a:lnTo>
                  <a:lnTo>
                    <a:pt x="0" y="116"/>
                  </a:lnTo>
                  <a:lnTo>
                    <a:pt x="11" y="102"/>
                  </a:lnTo>
                  <a:close/>
                </a:path>
              </a:pathLst>
            </a:custGeom>
            <a:solidFill>
              <a:srgbClr val="E08C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19" name="Freeform 79"/>
            <p:cNvSpPr/>
            <p:nvPr/>
          </p:nvSpPr>
          <p:spPr>
            <a:xfrm>
              <a:off x="4070" y="2266"/>
              <a:ext cx="274" cy="6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4"/>
                </a:cxn>
                <a:cxn ang="0">
                  <a:pos x="12" y="4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2" y="5"/>
                </a:cxn>
                <a:cxn ang="0">
                  <a:pos x="24" y="4"/>
                </a:cxn>
                <a:cxn ang="0">
                  <a:pos x="23" y="5"/>
                </a:cxn>
                <a:cxn ang="0">
                  <a:pos x="20" y="6"/>
                </a:cxn>
                <a:cxn ang="0">
                  <a:pos x="15" y="7"/>
                </a:cxn>
                <a:cxn ang="0">
                  <a:pos x="8" y="7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5"/>
                </a:cxn>
              </a:cxnLst>
              <a:pathLst>
                <a:path w="822" h="186">
                  <a:moveTo>
                    <a:pt x="0" y="135"/>
                  </a:moveTo>
                  <a:lnTo>
                    <a:pt x="81" y="121"/>
                  </a:lnTo>
                  <a:lnTo>
                    <a:pt x="311" y="111"/>
                  </a:lnTo>
                  <a:lnTo>
                    <a:pt x="514" y="55"/>
                  </a:lnTo>
                  <a:lnTo>
                    <a:pt x="677" y="22"/>
                  </a:lnTo>
                  <a:lnTo>
                    <a:pt x="822" y="0"/>
                  </a:lnTo>
                  <a:lnTo>
                    <a:pt x="674" y="59"/>
                  </a:lnTo>
                  <a:lnTo>
                    <a:pt x="635" y="104"/>
                  </a:lnTo>
                  <a:lnTo>
                    <a:pt x="591" y="124"/>
                  </a:lnTo>
                  <a:lnTo>
                    <a:pt x="637" y="118"/>
                  </a:lnTo>
                  <a:lnTo>
                    <a:pt x="619" y="135"/>
                  </a:lnTo>
                  <a:lnTo>
                    <a:pt x="532" y="156"/>
                  </a:lnTo>
                  <a:lnTo>
                    <a:pt x="405" y="186"/>
                  </a:lnTo>
                  <a:lnTo>
                    <a:pt x="229" y="186"/>
                  </a:lnTo>
                  <a:lnTo>
                    <a:pt x="59" y="151"/>
                  </a:lnTo>
                  <a:lnTo>
                    <a:pt x="19" y="144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D18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0" name="Freeform 80"/>
            <p:cNvSpPr/>
            <p:nvPr/>
          </p:nvSpPr>
          <p:spPr>
            <a:xfrm>
              <a:off x="4258" y="2190"/>
              <a:ext cx="279" cy="186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3" y="16"/>
                </a:cxn>
                <a:cxn ang="0">
                  <a:pos x="4" y="17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8" y="15"/>
                </a:cxn>
                <a:cxn ang="0">
                  <a:pos x="12" y="15"/>
                </a:cxn>
                <a:cxn ang="0">
                  <a:pos x="14" y="15"/>
                </a:cxn>
                <a:cxn ang="0">
                  <a:pos x="9" y="17"/>
                </a:cxn>
                <a:cxn ang="0">
                  <a:pos x="3" y="19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16" y="16"/>
                </a:cxn>
                <a:cxn ang="0">
                  <a:pos x="21" y="15"/>
                </a:cxn>
                <a:cxn ang="0">
                  <a:pos x="22" y="14"/>
                </a:cxn>
                <a:cxn ang="0">
                  <a:pos x="24" y="13"/>
                </a:cxn>
                <a:cxn ang="0">
                  <a:pos x="28" y="13"/>
                </a:cxn>
                <a:cxn ang="0">
                  <a:pos x="31" y="13"/>
                </a:cxn>
                <a:cxn ang="0">
                  <a:pos x="30" y="9"/>
                </a:cxn>
                <a:cxn ang="0">
                  <a:pos x="28" y="9"/>
                </a:cxn>
                <a:cxn ang="0">
                  <a:pos x="28" y="8"/>
                </a:cxn>
                <a:cxn ang="0">
                  <a:pos x="25" y="10"/>
                </a:cxn>
                <a:cxn ang="0">
                  <a:pos x="28" y="5"/>
                </a:cxn>
                <a:cxn ang="0">
                  <a:pos x="25" y="1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3" y="2"/>
                </a:cxn>
                <a:cxn ang="0">
                  <a:pos x="19" y="2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21" y="4"/>
                </a:cxn>
                <a:cxn ang="0">
                  <a:pos x="19" y="8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3" y="12"/>
                </a:cxn>
                <a:cxn ang="0">
                  <a:pos x="14" y="10"/>
                </a:cxn>
                <a:cxn ang="0">
                  <a:pos x="11" y="12"/>
                </a:cxn>
                <a:cxn ang="0">
                  <a:pos x="6" y="13"/>
                </a:cxn>
                <a:cxn ang="0">
                  <a:pos x="2" y="13"/>
                </a:cxn>
                <a:cxn ang="0">
                  <a:pos x="0" y="15"/>
                </a:cxn>
              </a:cxnLst>
              <a:pathLst>
                <a:path w="837" h="558">
                  <a:moveTo>
                    <a:pt x="0" y="401"/>
                  </a:moveTo>
                  <a:lnTo>
                    <a:pt x="26" y="423"/>
                  </a:lnTo>
                  <a:lnTo>
                    <a:pt x="26" y="456"/>
                  </a:lnTo>
                  <a:lnTo>
                    <a:pt x="81" y="444"/>
                  </a:lnTo>
                  <a:lnTo>
                    <a:pt x="81" y="482"/>
                  </a:lnTo>
                  <a:lnTo>
                    <a:pt x="117" y="456"/>
                  </a:lnTo>
                  <a:lnTo>
                    <a:pt x="175" y="418"/>
                  </a:lnTo>
                  <a:lnTo>
                    <a:pt x="430" y="348"/>
                  </a:lnTo>
                  <a:lnTo>
                    <a:pt x="467" y="295"/>
                  </a:lnTo>
                  <a:lnTo>
                    <a:pt x="445" y="348"/>
                  </a:lnTo>
                  <a:lnTo>
                    <a:pt x="382" y="385"/>
                  </a:lnTo>
                  <a:lnTo>
                    <a:pt x="213" y="418"/>
                  </a:lnTo>
                  <a:lnTo>
                    <a:pt x="264" y="434"/>
                  </a:lnTo>
                  <a:lnTo>
                    <a:pt x="329" y="418"/>
                  </a:lnTo>
                  <a:lnTo>
                    <a:pt x="440" y="391"/>
                  </a:lnTo>
                  <a:lnTo>
                    <a:pt x="388" y="418"/>
                  </a:lnTo>
                  <a:lnTo>
                    <a:pt x="329" y="450"/>
                  </a:lnTo>
                  <a:lnTo>
                    <a:pt x="244" y="470"/>
                  </a:lnTo>
                  <a:lnTo>
                    <a:pt x="127" y="476"/>
                  </a:lnTo>
                  <a:lnTo>
                    <a:pt x="91" y="525"/>
                  </a:lnTo>
                  <a:lnTo>
                    <a:pt x="132" y="503"/>
                  </a:lnTo>
                  <a:lnTo>
                    <a:pt x="96" y="558"/>
                  </a:lnTo>
                  <a:lnTo>
                    <a:pt x="142" y="535"/>
                  </a:lnTo>
                  <a:lnTo>
                    <a:pt x="170" y="509"/>
                  </a:lnTo>
                  <a:lnTo>
                    <a:pt x="286" y="509"/>
                  </a:lnTo>
                  <a:lnTo>
                    <a:pt x="430" y="444"/>
                  </a:lnTo>
                  <a:lnTo>
                    <a:pt x="494" y="418"/>
                  </a:lnTo>
                  <a:lnTo>
                    <a:pt x="562" y="413"/>
                  </a:lnTo>
                  <a:lnTo>
                    <a:pt x="562" y="380"/>
                  </a:lnTo>
                  <a:lnTo>
                    <a:pt x="593" y="380"/>
                  </a:lnTo>
                  <a:lnTo>
                    <a:pt x="658" y="380"/>
                  </a:lnTo>
                  <a:lnTo>
                    <a:pt x="658" y="352"/>
                  </a:lnTo>
                  <a:lnTo>
                    <a:pt x="694" y="352"/>
                  </a:lnTo>
                  <a:lnTo>
                    <a:pt x="768" y="352"/>
                  </a:lnTo>
                  <a:lnTo>
                    <a:pt x="796" y="337"/>
                  </a:lnTo>
                  <a:lnTo>
                    <a:pt x="837" y="358"/>
                  </a:lnTo>
                  <a:lnTo>
                    <a:pt x="837" y="322"/>
                  </a:lnTo>
                  <a:lnTo>
                    <a:pt x="823" y="240"/>
                  </a:lnTo>
                  <a:lnTo>
                    <a:pt x="768" y="197"/>
                  </a:lnTo>
                  <a:lnTo>
                    <a:pt x="768" y="240"/>
                  </a:lnTo>
                  <a:lnTo>
                    <a:pt x="737" y="279"/>
                  </a:lnTo>
                  <a:lnTo>
                    <a:pt x="743" y="219"/>
                  </a:lnTo>
                  <a:lnTo>
                    <a:pt x="715" y="230"/>
                  </a:lnTo>
                  <a:lnTo>
                    <a:pt x="669" y="262"/>
                  </a:lnTo>
                  <a:lnTo>
                    <a:pt x="715" y="187"/>
                  </a:lnTo>
                  <a:lnTo>
                    <a:pt x="758" y="144"/>
                  </a:lnTo>
                  <a:lnTo>
                    <a:pt x="747" y="85"/>
                  </a:lnTo>
                  <a:lnTo>
                    <a:pt x="674" y="38"/>
                  </a:lnTo>
                  <a:lnTo>
                    <a:pt x="715" y="22"/>
                  </a:lnTo>
                  <a:lnTo>
                    <a:pt x="684" y="0"/>
                  </a:lnTo>
                  <a:lnTo>
                    <a:pt x="626" y="0"/>
                  </a:lnTo>
                  <a:lnTo>
                    <a:pt x="572" y="5"/>
                  </a:lnTo>
                  <a:lnTo>
                    <a:pt x="631" y="28"/>
                  </a:lnTo>
                  <a:lnTo>
                    <a:pt x="583" y="32"/>
                  </a:lnTo>
                  <a:lnTo>
                    <a:pt x="552" y="48"/>
                  </a:lnTo>
                  <a:lnTo>
                    <a:pt x="610" y="48"/>
                  </a:lnTo>
                  <a:lnTo>
                    <a:pt x="567" y="69"/>
                  </a:lnTo>
                  <a:lnTo>
                    <a:pt x="520" y="48"/>
                  </a:lnTo>
                  <a:lnTo>
                    <a:pt x="473" y="69"/>
                  </a:lnTo>
                  <a:lnTo>
                    <a:pt x="473" y="113"/>
                  </a:lnTo>
                  <a:lnTo>
                    <a:pt x="504" y="123"/>
                  </a:lnTo>
                  <a:lnTo>
                    <a:pt x="494" y="187"/>
                  </a:lnTo>
                  <a:lnTo>
                    <a:pt x="532" y="150"/>
                  </a:lnTo>
                  <a:lnTo>
                    <a:pt x="572" y="118"/>
                  </a:lnTo>
                  <a:lnTo>
                    <a:pt x="514" y="166"/>
                  </a:lnTo>
                  <a:lnTo>
                    <a:pt x="510" y="209"/>
                  </a:lnTo>
                  <a:lnTo>
                    <a:pt x="494" y="246"/>
                  </a:lnTo>
                  <a:lnTo>
                    <a:pt x="546" y="209"/>
                  </a:lnTo>
                  <a:lnTo>
                    <a:pt x="520" y="240"/>
                  </a:lnTo>
                  <a:lnTo>
                    <a:pt x="473" y="279"/>
                  </a:lnTo>
                  <a:lnTo>
                    <a:pt x="424" y="279"/>
                  </a:lnTo>
                  <a:lnTo>
                    <a:pt x="351" y="331"/>
                  </a:lnTo>
                  <a:lnTo>
                    <a:pt x="398" y="273"/>
                  </a:lnTo>
                  <a:lnTo>
                    <a:pt x="372" y="258"/>
                  </a:lnTo>
                  <a:lnTo>
                    <a:pt x="345" y="289"/>
                  </a:lnTo>
                  <a:lnTo>
                    <a:pt x="302" y="327"/>
                  </a:lnTo>
                  <a:lnTo>
                    <a:pt x="223" y="348"/>
                  </a:lnTo>
                  <a:lnTo>
                    <a:pt x="170" y="348"/>
                  </a:lnTo>
                  <a:lnTo>
                    <a:pt x="107" y="337"/>
                  </a:lnTo>
                  <a:lnTo>
                    <a:pt x="53" y="358"/>
                  </a:lnTo>
                  <a:lnTo>
                    <a:pt x="43" y="385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FFFFD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1" name="Freeform 81"/>
            <p:cNvSpPr/>
            <p:nvPr/>
          </p:nvSpPr>
          <p:spPr>
            <a:xfrm>
              <a:off x="4302" y="2276"/>
              <a:ext cx="76" cy="2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2"/>
                </a:cxn>
              </a:cxnLst>
              <a:pathLst>
                <a:path w="229" h="84">
                  <a:moveTo>
                    <a:pt x="0" y="47"/>
                  </a:moveTo>
                  <a:lnTo>
                    <a:pt x="22" y="84"/>
                  </a:lnTo>
                  <a:lnTo>
                    <a:pt x="91" y="84"/>
                  </a:lnTo>
                  <a:lnTo>
                    <a:pt x="69" y="53"/>
                  </a:lnTo>
                  <a:lnTo>
                    <a:pt x="97" y="64"/>
                  </a:lnTo>
                  <a:lnTo>
                    <a:pt x="132" y="69"/>
                  </a:lnTo>
                  <a:lnTo>
                    <a:pt x="176" y="64"/>
                  </a:lnTo>
                  <a:lnTo>
                    <a:pt x="148" y="43"/>
                  </a:lnTo>
                  <a:lnTo>
                    <a:pt x="186" y="25"/>
                  </a:lnTo>
                  <a:lnTo>
                    <a:pt x="229" y="0"/>
                  </a:lnTo>
                  <a:lnTo>
                    <a:pt x="138" y="0"/>
                  </a:lnTo>
                  <a:lnTo>
                    <a:pt x="124" y="37"/>
                  </a:lnTo>
                  <a:lnTo>
                    <a:pt x="59" y="3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2" name="Freeform 82"/>
            <p:cNvSpPr/>
            <p:nvPr/>
          </p:nvSpPr>
          <p:spPr>
            <a:xfrm>
              <a:off x="4290" y="2122"/>
              <a:ext cx="120" cy="1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3" y="9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6" y="9"/>
                </a:cxn>
                <a:cxn ang="0">
                  <a:pos x="7" y="10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10" y="12"/>
                </a:cxn>
                <a:cxn ang="0">
                  <a:pos x="12" y="9"/>
                </a:cxn>
                <a:cxn ang="0">
                  <a:pos x="13" y="7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7"/>
                </a:cxn>
              </a:cxnLst>
              <a:pathLst>
                <a:path w="359" h="354">
                  <a:moveTo>
                    <a:pt x="0" y="183"/>
                  </a:moveTo>
                  <a:lnTo>
                    <a:pt x="52" y="123"/>
                  </a:lnTo>
                  <a:lnTo>
                    <a:pt x="127" y="44"/>
                  </a:lnTo>
                  <a:lnTo>
                    <a:pt x="79" y="107"/>
                  </a:lnTo>
                  <a:lnTo>
                    <a:pt x="133" y="87"/>
                  </a:lnTo>
                  <a:lnTo>
                    <a:pt x="190" y="26"/>
                  </a:lnTo>
                  <a:lnTo>
                    <a:pt x="233" y="22"/>
                  </a:lnTo>
                  <a:lnTo>
                    <a:pt x="168" y="87"/>
                  </a:lnTo>
                  <a:lnTo>
                    <a:pt x="233" y="65"/>
                  </a:lnTo>
                  <a:lnTo>
                    <a:pt x="184" y="107"/>
                  </a:lnTo>
                  <a:lnTo>
                    <a:pt x="184" y="144"/>
                  </a:lnTo>
                  <a:lnTo>
                    <a:pt x="243" y="107"/>
                  </a:lnTo>
                  <a:lnTo>
                    <a:pt x="217" y="134"/>
                  </a:lnTo>
                  <a:lnTo>
                    <a:pt x="154" y="187"/>
                  </a:lnTo>
                  <a:lnTo>
                    <a:pt x="79" y="246"/>
                  </a:lnTo>
                  <a:lnTo>
                    <a:pt x="180" y="193"/>
                  </a:lnTo>
                  <a:lnTo>
                    <a:pt x="233" y="183"/>
                  </a:lnTo>
                  <a:lnTo>
                    <a:pt x="174" y="242"/>
                  </a:lnTo>
                  <a:lnTo>
                    <a:pt x="201" y="268"/>
                  </a:lnTo>
                  <a:lnTo>
                    <a:pt x="243" y="236"/>
                  </a:lnTo>
                  <a:lnTo>
                    <a:pt x="298" y="215"/>
                  </a:lnTo>
                  <a:lnTo>
                    <a:pt x="233" y="268"/>
                  </a:lnTo>
                  <a:lnTo>
                    <a:pt x="212" y="299"/>
                  </a:lnTo>
                  <a:lnTo>
                    <a:pt x="160" y="299"/>
                  </a:lnTo>
                  <a:lnTo>
                    <a:pt x="174" y="332"/>
                  </a:lnTo>
                  <a:lnTo>
                    <a:pt x="212" y="354"/>
                  </a:lnTo>
                  <a:lnTo>
                    <a:pt x="265" y="311"/>
                  </a:lnTo>
                  <a:lnTo>
                    <a:pt x="318" y="256"/>
                  </a:lnTo>
                  <a:lnTo>
                    <a:pt x="359" y="187"/>
                  </a:lnTo>
                  <a:lnTo>
                    <a:pt x="312" y="215"/>
                  </a:lnTo>
                  <a:lnTo>
                    <a:pt x="312" y="166"/>
                  </a:lnTo>
                  <a:lnTo>
                    <a:pt x="276" y="171"/>
                  </a:lnTo>
                  <a:lnTo>
                    <a:pt x="298" y="144"/>
                  </a:lnTo>
                  <a:lnTo>
                    <a:pt x="328" y="113"/>
                  </a:lnTo>
                  <a:lnTo>
                    <a:pt x="270" y="134"/>
                  </a:lnTo>
                  <a:lnTo>
                    <a:pt x="270" y="87"/>
                  </a:lnTo>
                  <a:lnTo>
                    <a:pt x="227" y="75"/>
                  </a:lnTo>
                  <a:lnTo>
                    <a:pt x="255" y="0"/>
                  </a:lnTo>
                  <a:lnTo>
                    <a:pt x="154" y="11"/>
                  </a:lnTo>
                  <a:lnTo>
                    <a:pt x="89" y="26"/>
                  </a:lnTo>
                  <a:lnTo>
                    <a:pt x="46" y="6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443A0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3" name="Freeform 83"/>
            <p:cNvSpPr/>
            <p:nvPr/>
          </p:nvSpPr>
          <p:spPr>
            <a:xfrm>
              <a:off x="4410" y="2149"/>
              <a:ext cx="67" cy="4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" y="2"/>
                </a:cxn>
              </a:cxnLst>
              <a:pathLst>
                <a:path w="203" h="134">
                  <a:moveTo>
                    <a:pt x="33" y="47"/>
                  </a:moveTo>
                  <a:lnTo>
                    <a:pt x="97" y="11"/>
                  </a:lnTo>
                  <a:lnTo>
                    <a:pt x="160" y="0"/>
                  </a:lnTo>
                  <a:lnTo>
                    <a:pt x="122" y="32"/>
                  </a:lnTo>
                  <a:lnTo>
                    <a:pt x="150" y="32"/>
                  </a:lnTo>
                  <a:lnTo>
                    <a:pt x="203" y="32"/>
                  </a:lnTo>
                  <a:lnTo>
                    <a:pt x="160" y="53"/>
                  </a:lnTo>
                  <a:lnTo>
                    <a:pt x="203" y="57"/>
                  </a:lnTo>
                  <a:lnTo>
                    <a:pt x="166" y="85"/>
                  </a:lnTo>
                  <a:lnTo>
                    <a:pt x="77" y="106"/>
                  </a:lnTo>
                  <a:lnTo>
                    <a:pt x="138" y="106"/>
                  </a:lnTo>
                  <a:lnTo>
                    <a:pt x="39" y="134"/>
                  </a:lnTo>
                  <a:lnTo>
                    <a:pt x="81" y="75"/>
                  </a:lnTo>
                  <a:lnTo>
                    <a:pt x="0" y="80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443A0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4" name="Freeform 84"/>
            <p:cNvSpPr/>
            <p:nvPr/>
          </p:nvSpPr>
          <p:spPr>
            <a:xfrm>
              <a:off x="4230" y="2226"/>
              <a:ext cx="79" cy="3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4"/>
                </a:cxn>
              </a:cxnLst>
              <a:pathLst>
                <a:path w="238" h="118">
                  <a:moveTo>
                    <a:pt x="63" y="106"/>
                  </a:moveTo>
                  <a:lnTo>
                    <a:pt x="106" y="96"/>
                  </a:lnTo>
                  <a:lnTo>
                    <a:pt x="147" y="118"/>
                  </a:lnTo>
                  <a:lnTo>
                    <a:pt x="191" y="118"/>
                  </a:lnTo>
                  <a:lnTo>
                    <a:pt x="211" y="70"/>
                  </a:lnTo>
                  <a:lnTo>
                    <a:pt x="238" y="0"/>
                  </a:lnTo>
                  <a:lnTo>
                    <a:pt x="180" y="54"/>
                  </a:lnTo>
                  <a:lnTo>
                    <a:pt x="159" y="80"/>
                  </a:lnTo>
                  <a:lnTo>
                    <a:pt x="159" y="16"/>
                  </a:lnTo>
                  <a:lnTo>
                    <a:pt x="132" y="49"/>
                  </a:lnTo>
                  <a:lnTo>
                    <a:pt x="132" y="6"/>
                  </a:lnTo>
                  <a:lnTo>
                    <a:pt x="110" y="33"/>
                  </a:lnTo>
                  <a:lnTo>
                    <a:pt x="68" y="64"/>
                  </a:lnTo>
                  <a:lnTo>
                    <a:pt x="57" y="37"/>
                  </a:lnTo>
                  <a:lnTo>
                    <a:pt x="48" y="64"/>
                  </a:lnTo>
                  <a:lnTo>
                    <a:pt x="0" y="106"/>
                  </a:lnTo>
                  <a:lnTo>
                    <a:pt x="63" y="106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5" name="Freeform 85"/>
            <p:cNvSpPr/>
            <p:nvPr/>
          </p:nvSpPr>
          <p:spPr>
            <a:xfrm>
              <a:off x="4472" y="2184"/>
              <a:ext cx="60" cy="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2" y="0"/>
                </a:cxn>
              </a:cxnLst>
              <a:pathLst>
                <a:path w="181" h="288">
                  <a:moveTo>
                    <a:pt x="57" y="0"/>
                  </a:moveTo>
                  <a:lnTo>
                    <a:pt x="126" y="12"/>
                  </a:lnTo>
                  <a:lnTo>
                    <a:pt x="169" y="45"/>
                  </a:lnTo>
                  <a:lnTo>
                    <a:pt x="121" y="45"/>
                  </a:lnTo>
                  <a:lnTo>
                    <a:pt x="154" y="65"/>
                  </a:lnTo>
                  <a:lnTo>
                    <a:pt x="175" y="91"/>
                  </a:lnTo>
                  <a:lnTo>
                    <a:pt x="181" y="145"/>
                  </a:lnTo>
                  <a:lnTo>
                    <a:pt x="148" y="124"/>
                  </a:lnTo>
                  <a:lnTo>
                    <a:pt x="175" y="188"/>
                  </a:lnTo>
                  <a:lnTo>
                    <a:pt x="144" y="194"/>
                  </a:lnTo>
                  <a:lnTo>
                    <a:pt x="159" y="230"/>
                  </a:lnTo>
                  <a:lnTo>
                    <a:pt x="95" y="246"/>
                  </a:lnTo>
                  <a:lnTo>
                    <a:pt x="0" y="288"/>
                  </a:lnTo>
                  <a:lnTo>
                    <a:pt x="66" y="201"/>
                  </a:lnTo>
                  <a:lnTo>
                    <a:pt x="132" y="124"/>
                  </a:lnTo>
                  <a:lnTo>
                    <a:pt x="79" y="145"/>
                  </a:lnTo>
                  <a:lnTo>
                    <a:pt x="111" y="108"/>
                  </a:lnTo>
                  <a:lnTo>
                    <a:pt x="16" y="86"/>
                  </a:lnTo>
                  <a:lnTo>
                    <a:pt x="68" y="69"/>
                  </a:lnTo>
                  <a:lnTo>
                    <a:pt x="37" y="4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AAA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6" name="Freeform 86"/>
            <p:cNvSpPr/>
            <p:nvPr/>
          </p:nvSpPr>
          <p:spPr>
            <a:xfrm>
              <a:off x="4248" y="2363"/>
              <a:ext cx="120" cy="2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6"/>
                </a:cxn>
                <a:cxn ang="0">
                  <a:pos x="3" y="16"/>
                </a:cxn>
                <a:cxn ang="0">
                  <a:pos x="4" y="19"/>
                </a:cxn>
                <a:cxn ang="0">
                  <a:pos x="6" y="24"/>
                </a:cxn>
                <a:cxn ang="0">
                  <a:pos x="6" y="25"/>
                </a:cxn>
                <a:cxn ang="0">
                  <a:pos x="8" y="27"/>
                </a:cxn>
                <a:cxn ang="0">
                  <a:pos x="10" y="30"/>
                </a:cxn>
                <a:cxn ang="0">
                  <a:pos x="10" y="25"/>
                </a:cxn>
                <a:cxn ang="0">
                  <a:pos x="11" y="27"/>
                </a:cxn>
                <a:cxn ang="0">
                  <a:pos x="13" y="30"/>
                </a:cxn>
                <a:cxn ang="0">
                  <a:pos x="12" y="25"/>
                </a:cxn>
                <a:cxn ang="0">
                  <a:pos x="7" y="21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19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8" y="13"/>
                </a:cxn>
                <a:cxn ang="0">
                  <a:pos x="5" y="15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3" y="2"/>
                </a:cxn>
                <a:cxn ang="0">
                  <a:pos x="3" y="0"/>
                </a:cxn>
              </a:cxnLst>
              <a:pathLst>
                <a:path w="359" h="816">
                  <a:moveTo>
                    <a:pt x="93" y="0"/>
                  </a:moveTo>
                  <a:lnTo>
                    <a:pt x="56" y="60"/>
                  </a:lnTo>
                  <a:lnTo>
                    <a:pt x="19" y="112"/>
                  </a:lnTo>
                  <a:lnTo>
                    <a:pt x="0" y="213"/>
                  </a:lnTo>
                  <a:lnTo>
                    <a:pt x="0" y="313"/>
                  </a:lnTo>
                  <a:lnTo>
                    <a:pt x="19" y="204"/>
                  </a:lnTo>
                  <a:lnTo>
                    <a:pt x="30" y="257"/>
                  </a:lnTo>
                  <a:lnTo>
                    <a:pt x="56" y="430"/>
                  </a:lnTo>
                  <a:lnTo>
                    <a:pt x="68" y="421"/>
                  </a:lnTo>
                  <a:lnTo>
                    <a:pt x="106" y="514"/>
                  </a:lnTo>
                  <a:lnTo>
                    <a:pt x="168" y="655"/>
                  </a:lnTo>
                  <a:lnTo>
                    <a:pt x="175" y="687"/>
                  </a:lnTo>
                  <a:lnTo>
                    <a:pt x="215" y="741"/>
                  </a:lnTo>
                  <a:lnTo>
                    <a:pt x="279" y="816"/>
                  </a:lnTo>
                  <a:lnTo>
                    <a:pt x="264" y="675"/>
                  </a:lnTo>
                  <a:lnTo>
                    <a:pt x="294" y="734"/>
                  </a:lnTo>
                  <a:lnTo>
                    <a:pt x="359" y="805"/>
                  </a:lnTo>
                  <a:lnTo>
                    <a:pt x="310" y="685"/>
                  </a:lnTo>
                  <a:lnTo>
                    <a:pt x="194" y="569"/>
                  </a:lnTo>
                  <a:lnTo>
                    <a:pt x="205" y="563"/>
                  </a:lnTo>
                  <a:lnTo>
                    <a:pt x="217" y="559"/>
                  </a:lnTo>
                  <a:lnTo>
                    <a:pt x="230" y="556"/>
                  </a:lnTo>
                  <a:lnTo>
                    <a:pt x="243" y="553"/>
                  </a:lnTo>
                  <a:lnTo>
                    <a:pt x="253" y="553"/>
                  </a:lnTo>
                  <a:lnTo>
                    <a:pt x="261" y="552"/>
                  </a:lnTo>
                  <a:lnTo>
                    <a:pt x="269" y="552"/>
                  </a:lnTo>
                  <a:lnTo>
                    <a:pt x="270" y="552"/>
                  </a:lnTo>
                  <a:lnTo>
                    <a:pt x="274" y="510"/>
                  </a:lnTo>
                  <a:lnTo>
                    <a:pt x="215" y="520"/>
                  </a:lnTo>
                  <a:lnTo>
                    <a:pt x="221" y="488"/>
                  </a:lnTo>
                  <a:lnTo>
                    <a:pt x="237" y="430"/>
                  </a:lnTo>
                  <a:lnTo>
                    <a:pt x="205" y="467"/>
                  </a:lnTo>
                  <a:lnTo>
                    <a:pt x="194" y="440"/>
                  </a:lnTo>
                  <a:lnTo>
                    <a:pt x="194" y="397"/>
                  </a:lnTo>
                  <a:lnTo>
                    <a:pt x="215" y="343"/>
                  </a:lnTo>
                  <a:lnTo>
                    <a:pt x="147" y="412"/>
                  </a:lnTo>
                  <a:lnTo>
                    <a:pt x="142" y="361"/>
                  </a:lnTo>
                  <a:lnTo>
                    <a:pt x="151" y="306"/>
                  </a:lnTo>
                  <a:lnTo>
                    <a:pt x="162" y="251"/>
                  </a:lnTo>
                  <a:lnTo>
                    <a:pt x="132" y="257"/>
                  </a:lnTo>
                  <a:lnTo>
                    <a:pt x="99" y="339"/>
                  </a:lnTo>
                  <a:lnTo>
                    <a:pt x="99" y="251"/>
                  </a:lnTo>
                  <a:lnTo>
                    <a:pt x="99" y="194"/>
                  </a:lnTo>
                  <a:lnTo>
                    <a:pt x="52" y="236"/>
                  </a:lnTo>
                  <a:lnTo>
                    <a:pt x="52" y="151"/>
                  </a:lnTo>
                  <a:lnTo>
                    <a:pt x="93" y="6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7" name="Freeform 87"/>
            <p:cNvSpPr/>
            <p:nvPr/>
          </p:nvSpPr>
          <p:spPr>
            <a:xfrm>
              <a:off x="4309" y="2472"/>
              <a:ext cx="156" cy="18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6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9" y="17"/>
                </a:cxn>
                <a:cxn ang="0">
                  <a:pos x="11" y="19"/>
                </a:cxn>
                <a:cxn ang="0">
                  <a:pos x="10" y="17"/>
                </a:cxn>
                <a:cxn ang="0">
                  <a:pos x="13" y="18"/>
                </a:cxn>
                <a:cxn ang="0">
                  <a:pos x="17" y="20"/>
                </a:cxn>
                <a:cxn ang="0">
                  <a:pos x="15" y="17"/>
                </a:cxn>
                <a:cxn ang="0">
                  <a:pos x="12" y="16"/>
                </a:cxn>
                <a:cxn ang="0">
                  <a:pos x="15" y="16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7" y="8"/>
                </a:cxn>
                <a:cxn ang="0">
                  <a:pos x="7" y="7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</a:cxnLst>
              <a:pathLst>
                <a:path w="467" h="557">
                  <a:moveTo>
                    <a:pt x="21" y="84"/>
                  </a:moveTo>
                  <a:lnTo>
                    <a:pt x="0" y="202"/>
                  </a:lnTo>
                  <a:lnTo>
                    <a:pt x="43" y="123"/>
                  </a:lnTo>
                  <a:lnTo>
                    <a:pt x="16" y="214"/>
                  </a:lnTo>
                  <a:lnTo>
                    <a:pt x="65" y="192"/>
                  </a:lnTo>
                  <a:lnTo>
                    <a:pt x="16" y="245"/>
                  </a:lnTo>
                  <a:lnTo>
                    <a:pt x="59" y="336"/>
                  </a:lnTo>
                  <a:lnTo>
                    <a:pt x="69" y="306"/>
                  </a:lnTo>
                  <a:lnTo>
                    <a:pt x="116" y="363"/>
                  </a:lnTo>
                  <a:lnTo>
                    <a:pt x="159" y="439"/>
                  </a:lnTo>
                  <a:lnTo>
                    <a:pt x="234" y="497"/>
                  </a:lnTo>
                  <a:lnTo>
                    <a:pt x="276" y="557"/>
                  </a:lnTo>
                  <a:lnTo>
                    <a:pt x="234" y="466"/>
                  </a:lnTo>
                  <a:lnTo>
                    <a:pt x="286" y="518"/>
                  </a:lnTo>
                  <a:lnTo>
                    <a:pt x="280" y="455"/>
                  </a:lnTo>
                  <a:lnTo>
                    <a:pt x="350" y="492"/>
                  </a:lnTo>
                  <a:lnTo>
                    <a:pt x="467" y="541"/>
                  </a:lnTo>
                  <a:lnTo>
                    <a:pt x="392" y="466"/>
                  </a:lnTo>
                  <a:lnTo>
                    <a:pt x="313" y="433"/>
                  </a:lnTo>
                  <a:lnTo>
                    <a:pt x="408" y="433"/>
                  </a:lnTo>
                  <a:lnTo>
                    <a:pt x="439" y="472"/>
                  </a:lnTo>
                  <a:lnTo>
                    <a:pt x="398" y="396"/>
                  </a:lnTo>
                  <a:lnTo>
                    <a:pt x="286" y="294"/>
                  </a:lnTo>
                  <a:lnTo>
                    <a:pt x="286" y="251"/>
                  </a:lnTo>
                  <a:lnTo>
                    <a:pt x="234" y="316"/>
                  </a:lnTo>
                  <a:lnTo>
                    <a:pt x="191" y="310"/>
                  </a:lnTo>
                  <a:lnTo>
                    <a:pt x="202" y="229"/>
                  </a:lnTo>
                  <a:lnTo>
                    <a:pt x="202" y="182"/>
                  </a:lnTo>
                  <a:lnTo>
                    <a:pt x="143" y="218"/>
                  </a:lnTo>
                  <a:lnTo>
                    <a:pt x="143" y="172"/>
                  </a:lnTo>
                  <a:lnTo>
                    <a:pt x="86" y="133"/>
                  </a:lnTo>
                  <a:lnTo>
                    <a:pt x="86" y="37"/>
                  </a:lnTo>
                  <a:lnTo>
                    <a:pt x="26" y="0"/>
                  </a:lnTo>
                  <a:lnTo>
                    <a:pt x="24" y="13"/>
                  </a:lnTo>
                  <a:lnTo>
                    <a:pt x="21" y="41"/>
                  </a:lnTo>
                  <a:lnTo>
                    <a:pt x="20" y="71"/>
                  </a:lnTo>
                  <a:lnTo>
                    <a:pt x="21" y="84"/>
                  </a:lnTo>
                  <a:close/>
                </a:path>
              </a:pathLst>
            </a:custGeom>
            <a:solidFill>
              <a:srgbClr val="BAAA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8" name="Freeform 88"/>
            <p:cNvSpPr/>
            <p:nvPr/>
          </p:nvSpPr>
          <p:spPr>
            <a:xfrm>
              <a:off x="4377" y="2544"/>
              <a:ext cx="211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8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6"/>
                </a:cxn>
                <a:cxn ang="0">
                  <a:pos x="15" y="11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14" y="9"/>
                </a:cxn>
                <a:cxn ang="0">
                  <a:pos x="9" y="10"/>
                </a:cxn>
                <a:cxn ang="0">
                  <a:pos x="11" y="6"/>
                </a:cxn>
                <a:cxn ang="0">
                  <a:pos x="16" y="10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1" y="12"/>
                </a:cxn>
                <a:cxn ang="0">
                  <a:pos x="23" y="12"/>
                </a:cxn>
                <a:cxn ang="0">
                  <a:pos x="22" y="9"/>
                </a:cxn>
                <a:cxn ang="0">
                  <a:pos x="16" y="4"/>
                </a:cxn>
                <a:cxn ang="0">
                  <a:pos x="12" y="3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0"/>
                </a:cxn>
              </a:cxnLst>
              <a:pathLst>
                <a:path w="635" h="428">
                  <a:moveTo>
                    <a:pt x="0" y="0"/>
                  </a:moveTo>
                  <a:lnTo>
                    <a:pt x="0" y="7"/>
                  </a:lnTo>
                  <a:lnTo>
                    <a:pt x="0" y="24"/>
                  </a:lnTo>
                  <a:lnTo>
                    <a:pt x="0" y="47"/>
                  </a:lnTo>
                  <a:lnTo>
                    <a:pt x="0" y="70"/>
                  </a:lnTo>
                  <a:lnTo>
                    <a:pt x="6" y="89"/>
                  </a:lnTo>
                  <a:lnTo>
                    <a:pt x="19" y="106"/>
                  </a:lnTo>
                  <a:lnTo>
                    <a:pt x="32" y="117"/>
                  </a:lnTo>
                  <a:lnTo>
                    <a:pt x="38" y="122"/>
                  </a:lnTo>
                  <a:lnTo>
                    <a:pt x="58" y="53"/>
                  </a:lnTo>
                  <a:lnTo>
                    <a:pt x="89" y="119"/>
                  </a:lnTo>
                  <a:lnTo>
                    <a:pt x="164" y="182"/>
                  </a:lnTo>
                  <a:lnTo>
                    <a:pt x="117" y="198"/>
                  </a:lnTo>
                  <a:lnTo>
                    <a:pt x="138" y="247"/>
                  </a:lnTo>
                  <a:lnTo>
                    <a:pt x="190" y="288"/>
                  </a:lnTo>
                  <a:lnTo>
                    <a:pt x="111" y="258"/>
                  </a:lnTo>
                  <a:lnTo>
                    <a:pt x="127" y="316"/>
                  </a:lnTo>
                  <a:lnTo>
                    <a:pt x="221" y="316"/>
                  </a:lnTo>
                  <a:lnTo>
                    <a:pt x="265" y="321"/>
                  </a:lnTo>
                  <a:lnTo>
                    <a:pt x="296" y="353"/>
                  </a:lnTo>
                  <a:lnTo>
                    <a:pt x="332" y="396"/>
                  </a:lnTo>
                  <a:lnTo>
                    <a:pt x="354" y="359"/>
                  </a:lnTo>
                  <a:lnTo>
                    <a:pt x="391" y="386"/>
                  </a:lnTo>
                  <a:lnTo>
                    <a:pt x="430" y="428"/>
                  </a:lnTo>
                  <a:lnTo>
                    <a:pt x="455" y="386"/>
                  </a:lnTo>
                  <a:lnTo>
                    <a:pt x="408" y="300"/>
                  </a:lnTo>
                  <a:lnTo>
                    <a:pt x="387" y="331"/>
                  </a:lnTo>
                  <a:lnTo>
                    <a:pt x="328" y="331"/>
                  </a:lnTo>
                  <a:lnTo>
                    <a:pt x="292" y="283"/>
                  </a:lnTo>
                  <a:lnTo>
                    <a:pt x="328" y="288"/>
                  </a:lnTo>
                  <a:lnTo>
                    <a:pt x="359" y="288"/>
                  </a:lnTo>
                  <a:lnTo>
                    <a:pt x="375" y="247"/>
                  </a:lnTo>
                  <a:lnTo>
                    <a:pt x="323" y="258"/>
                  </a:lnTo>
                  <a:lnTo>
                    <a:pt x="243" y="258"/>
                  </a:lnTo>
                  <a:lnTo>
                    <a:pt x="302" y="214"/>
                  </a:lnTo>
                  <a:lnTo>
                    <a:pt x="308" y="176"/>
                  </a:lnTo>
                  <a:lnTo>
                    <a:pt x="387" y="225"/>
                  </a:lnTo>
                  <a:lnTo>
                    <a:pt x="440" y="263"/>
                  </a:lnTo>
                  <a:lnTo>
                    <a:pt x="497" y="349"/>
                  </a:lnTo>
                  <a:lnTo>
                    <a:pt x="524" y="396"/>
                  </a:lnTo>
                  <a:lnTo>
                    <a:pt x="497" y="310"/>
                  </a:lnTo>
                  <a:lnTo>
                    <a:pt x="567" y="370"/>
                  </a:lnTo>
                  <a:lnTo>
                    <a:pt x="534" y="300"/>
                  </a:lnTo>
                  <a:lnTo>
                    <a:pt x="583" y="327"/>
                  </a:lnTo>
                  <a:lnTo>
                    <a:pt x="629" y="370"/>
                  </a:lnTo>
                  <a:lnTo>
                    <a:pt x="635" y="327"/>
                  </a:lnTo>
                  <a:lnTo>
                    <a:pt x="471" y="231"/>
                  </a:lnTo>
                  <a:lnTo>
                    <a:pt x="609" y="247"/>
                  </a:lnTo>
                  <a:lnTo>
                    <a:pt x="491" y="171"/>
                  </a:lnTo>
                  <a:lnTo>
                    <a:pt x="440" y="113"/>
                  </a:lnTo>
                  <a:lnTo>
                    <a:pt x="402" y="122"/>
                  </a:lnTo>
                  <a:lnTo>
                    <a:pt x="328" y="70"/>
                  </a:lnTo>
                  <a:lnTo>
                    <a:pt x="249" y="15"/>
                  </a:lnTo>
                  <a:lnTo>
                    <a:pt x="216" y="53"/>
                  </a:lnTo>
                  <a:lnTo>
                    <a:pt x="186" y="53"/>
                  </a:lnTo>
                  <a:lnTo>
                    <a:pt x="170" y="86"/>
                  </a:lnTo>
                  <a:lnTo>
                    <a:pt x="216" y="86"/>
                  </a:lnTo>
                  <a:lnTo>
                    <a:pt x="259" y="64"/>
                  </a:lnTo>
                  <a:lnTo>
                    <a:pt x="262" y="74"/>
                  </a:lnTo>
                  <a:lnTo>
                    <a:pt x="260" y="83"/>
                  </a:lnTo>
                  <a:lnTo>
                    <a:pt x="254" y="92"/>
                  </a:lnTo>
                  <a:lnTo>
                    <a:pt x="246" y="99"/>
                  </a:lnTo>
                  <a:lnTo>
                    <a:pt x="237" y="105"/>
                  </a:lnTo>
                  <a:lnTo>
                    <a:pt x="230" y="109"/>
                  </a:lnTo>
                  <a:lnTo>
                    <a:pt x="224" y="112"/>
                  </a:lnTo>
                  <a:lnTo>
                    <a:pt x="221" y="113"/>
                  </a:lnTo>
                  <a:lnTo>
                    <a:pt x="142" y="96"/>
                  </a:lnTo>
                  <a:lnTo>
                    <a:pt x="142" y="48"/>
                  </a:lnTo>
                  <a:lnTo>
                    <a:pt x="176" y="27"/>
                  </a:lnTo>
                  <a:lnTo>
                    <a:pt x="121" y="10"/>
                  </a:lnTo>
                  <a:lnTo>
                    <a:pt x="6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29" name="Freeform 89"/>
            <p:cNvSpPr/>
            <p:nvPr/>
          </p:nvSpPr>
          <p:spPr>
            <a:xfrm>
              <a:off x="4507" y="2331"/>
              <a:ext cx="90" cy="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0"/>
                </a:cxn>
              </a:cxnLst>
              <a:pathLst>
                <a:path w="271" h="220">
                  <a:moveTo>
                    <a:pt x="0" y="0"/>
                  </a:moveTo>
                  <a:lnTo>
                    <a:pt x="43" y="39"/>
                  </a:lnTo>
                  <a:lnTo>
                    <a:pt x="85" y="47"/>
                  </a:lnTo>
                  <a:lnTo>
                    <a:pt x="85" y="80"/>
                  </a:lnTo>
                  <a:lnTo>
                    <a:pt x="11" y="64"/>
                  </a:lnTo>
                  <a:lnTo>
                    <a:pt x="21" y="108"/>
                  </a:lnTo>
                  <a:lnTo>
                    <a:pt x="70" y="118"/>
                  </a:lnTo>
                  <a:lnTo>
                    <a:pt x="80" y="145"/>
                  </a:lnTo>
                  <a:lnTo>
                    <a:pt x="39" y="172"/>
                  </a:lnTo>
                  <a:lnTo>
                    <a:pt x="64" y="220"/>
                  </a:lnTo>
                  <a:lnTo>
                    <a:pt x="90" y="220"/>
                  </a:lnTo>
                  <a:lnTo>
                    <a:pt x="100" y="161"/>
                  </a:lnTo>
                  <a:lnTo>
                    <a:pt x="149" y="156"/>
                  </a:lnTo>
                  <a:lnTo>
                    <a:pt x="208" y="151"/>
                  </a:lnTo>
                  <a:lnTo>
                    <a:pt x="218" y="118"/>
                  </a:lnTo>
                  <a:lnTo>
                    <a:pt x="271" y="129"/>
                  </a:lnTo>
                  <a:lnTo>
                    <a:pt x="250" y="75"/>
                  </a:lnTo>
                  <a:lnTo>
                    <a:pt x="244" y="108"/>
                  </a:lnTo>
                  <a:lnTo>
                    <a:pt x="202" y="64"/>
                  </a:lnTo>
                  <a:lnTo>
                    <a:pt x="202" y="112"/>
                  </a:lnTo>
                  <a:lnTo>
                    <a:pt x="155" y="118"/>
                  </a:lnTo>
                  <a:lnTo>
                    <a:pt x="112" y="96"/>
                  </a:lnTo>
                  <a:lnTo>
                    <a:pt x="122" y="69"/>
                  </a:lnTo>
                  <a:lnTo>
                    <a:pt x="165" y="69"/>
                  </a:lnTo>
                  <a:lnTo>
                    <a:pt x="187" y="43"/>
                  </a:lnTo>
                  <a:lnTo>
                    <a:pt x="159" y="0"/>
                  </a:lnTo>
                  <a:lnTo>
                    <a:pt x="159" y="39"/>
                  </a:lnTo>
                  <a:lnTo>
                    <a:pt x="112" y="39"/>
                  </a:lnTo>
                  <a:lnTo>
                    <a:pt x="7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44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0" name="Freeform 90"/>
            <p:cNvSpPr/>
            <p:nvPr/>
          </p:nvSpPr>
          <p:spPr>
            <a:xfrm>
              <a:off x="4421" y="2338"/>
              <a:ext cx="97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0" y="1"/>
                </a:cxn>
                <a:cxn ang="0">
                  <a:pos x="6" y="1"/>
                </a:cxn>
                <a:cxn ang="0">
                  <a:pos x="5" y="0"/>
                </a:cxn>
              </a:cxnLst>
              <a:pathLst>
                <a:path w="292" h="135">
                  <a:moveTo>
                    <a:pt x="122" y="0"/>
                  </a:moveTo>
                  <a:lnTo>
                    <a:pt x="133" y="48"/>
                  </a:lnTo>
                  <a:lnTo>
                    <a:pt x="101" y="59"/>
                  </a:lnTo>
                  <a:lnTo>
                    <a:pt x="38" y="32"/>
                  </a:lnTo>
                  <a:lnTo>
                    <a:pt x="74" y="87"/>
                  </a:lnTo>
                  <a:lnTo>
                    <a:pt x="44" y="102"/>
                  </a:lnTo>
                  <a:lnTo>
                    <a:pt x="6" y="91"/>
                  </a:lnTo>
                  <a:lnTo>
                    <a:pt x="0" y="118"/>
                  </a:lnTo>
                  <a:lnTo>
                    <a:pt x="44" y="135"/>
                  </a:lnTo>
                  <a:lnTo>
                    <a:pt x="89" y="130"/>
                  </a:lnTo>
                  <a:lnTo>
                    <a:pt x="95" y="91"/>
                  </a:lnTo>
                  <a:lnTo>
                    <a:pt x="138" y="91"/>
                  </a:lnTo>
                  <a:lnTo>
                    <a:pt x="160" y="59"/>
                  </a:lnTo>
                  <a:lnTo>
                    <a:pt x="164" y="26"/>
                  </a:lnTo>
                  <a:lnTo>
                    <a:pt x="206" y="43"/>
                  </a:lnTo>
                  <a:lnTo>
                    <a:pt x="255" y="43"/>
                  </a:lnTo>
                  <a:lnTo>
                    <a:pt x="292" y="6"/>
                  </a:lnTo>
                  <a:lnTo>
                    <a:pt x="259" y="18"/>
                  </a:lnTo>
                  <a:lnTo>
                    <a:pt x="176" y="1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044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1" name="Freeform 91"/>
            <p:cNvSpPr/>
            <p:nvPr/>
          </p:nvSpPr>
          <p:spPr>
            <a:xfrm>
              <a:off x="4442" y="2356"/>
              <a:ext cx="69" cy="4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</a:cxnLst>
              <a:pathLst>
                <a:path w="206" h="133">
                  <a:moveTo>
                    <a:pt x="0" y="113"/>
                  </a:moveTo>
                  <a:lnTo>
                    <a:pt x="31" y="133"/>
                  </a:lnTo>
                  <a:lnTo>
                    <a:pt x="69" y="133"/>
                  </a:lnTo>
                  <a:lnTo>
                    <a:pt x="84" y="91"/>
                  </a:lnTo>
                  <a:lnTo>
                    <a:pt x="136" y="97"/>
                  </a:lnTo>
                  <a:lnTo>
                    <a:pt x="169" y="97"/>
                  </a:lnTo>
                  <a:lnTo>
                    <a:pt x="169" y="48"/>
                  </a:lnTo>
                  <a:lnTo>
                    <a:pt x="206" y="48"/>
                  </a:lnTo>
                  <a:lnTo>
                    <a:pt x="206" y="0"/>
                  </a:lnTo>
                  <a:lnTo>
                    <a:pt x="169" y="11"/>
                  </a:lnTo>
                  <a:lnTo>
                    <a:pt x="142" y="64"/>
                  </a:lnTo>
                  <a:lnTo>
                    <a:pt x="84" y="15"/>
                  </a:lnTo>
                  <a:lnTo>
                    <a:pt x="79" y="43"/>
                  </a:lnTo>
                  <a:lnTo>
                    <a:pt x="79" y="76"/>
                  </a:lnTo>
                  <a:lnTo>
                    <a:pt x="69" y="103"/>
                  </a:lnTo>
                  <a:lnTo>
                    <a:pt x="10" y="7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6044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2" name="Freeform 92"/>
            <p:cNvSpPr/>
            <p:nvPr/>
          </p:nvSpPr>
          <p:spPr>
            <a:xfrm>
              <a:off x="4470" y="2388"/>
              <a:ext cx="51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2"/>
                </a:cxn>
              </a:cxnLst>
              <a:pathLst>
                <a:path w="154" h="118">
                  <a:moveTo>
                    <a:pt x="6" y="63"/>
                  </a:moveTo>
                  <a:lnTo>
                    <a:pt x="43" y="118"/>
                  </a:lnTo>
                  <a:lnTo>
                    <a:pt x="85" y="118"/>
                  </a:lnTo>
                  <a:lnTo>
                    <a:pt x="111" y="101"/>
                  </a:lnTo>
                  <a:lnTo>
                    <a:pt x="128" y="48"/>
                  </a:lnTo>
                  <a:lnTo>
                    <a:pt x="154" y="0"/>
                  </a:lnTo>
                  <a:lnTo>
                    <a:pt x="101" y="16"/>
                  </a:lnTo>
                  <a:lnTo>
                    <a:pt x="95" y="79"/>
                  </a:lnTo>
                  <a:lnTo>
                    <a:pt x="43" y="75"/>
                  </a:lnTo>
                  <a:lnTo>
                    <a:pt x="0" y="16"/>
                  </a:lnTo>
                  <a:lnTo>
                    <a:pt x="6" y="63"/>
                  </a:lnTo>
                  <a:close/>
                </a:path>
              </a:pathLst>
            </a:custGeom>
            <a:solidFill>
              <a:srgbClr val="6044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3" name="Freeform 93"/>
            <p:cNvSpPr/>
            <p:nvPr/>
          </p:nvSpPr>
          <p:spPr>
            <a:xfrm>
              <a:off x="4516" y="2368"/>
              <a:ext cx="129" cy="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11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6"/>
                </a:cxn>
              </a:cxnLst>
              <a:pathLst>
                <a:path w="386" h="230">
                  <a:moveTo>
                    <a:pt x="0" y="172"/>
                  </a:moveTo>
                  <a:lnTo>
                    <a:pt x="49" y="194"/>
                  </a:lnTo>
                  <a:lnTo>
                    <a:pt x="95" y="188"/>
                  </a:lnTo>
                  <a:lnTo>
                    <a:pt x="85" y="96"/>
                  </a:lnTo>
                  <a:lnTo>
                    <a:pt x="132" y="118"/>
                  </a:lnTo>
                  <a:lnTo>
                    <a:pt x="165" y="96"/>
                  </a:lnTo>
                  <a:lnTo>
                    <a:pt x="154" y="44"/>
                  </a:lnTo>
                  <a:lnTo>
                    <a:pt x="201" y="33"/>
                  </a:lnTo>
                  <a:lnTo>
                    <a:pt x="244" y="44"/>
                  </a:lnTo>
                  <a:lnTo>
                    <a:pt x="260" y="0"/>
                  </a:lnTo>
                  <a:lnTo>
                    <a:pt x="307" y="23"/>
                  </a:lnTo>
                  <a:lnTo>
                    <a:pt x="386" y="80"/>
                  </a:lnTo>
                  <a:lnTo>
                    <a:pt x="286" y="39"/>
                  </a:lnTo>
                  <a:lnTo>
                    <a:pt x="292" y="66"/>
                  </a:lnTo>
                  <a:lnTo>
                    <a:pt x="211" y="76"/>
                  </a:lnTo>
                  <a:lnTo>
                    <a:pt x="249" y="123"/>
                  </a:lnTo>
                  <a:lnTo>
                    <a:pt x="286" y="139"/>
                  </a:lnTo>
                  <a:lnTo>
                    <a:pt x="303" y="96"/>
                  </a:lnTo>
                  <a:lnTo>
                    <a:pt x="329" y="102"/>
                  </a:lnTo>
                  <a:lnTo>
                    <a:pt x="313" y="151"/>
                  </a:lnTo>
                  <a:lnTo>
                    <a:pt x="276" y="151"/>
                  </a:lnTo>
                  <a:lnTo>
                    <a:pt x="207" y="96"/>
                  </a:lnTo>
                  <a:lnTo>
                    <a:pt x="191" y="145"/>
                  </a:lnTo>
                  <a:lnTo>
                    <a:pt x="149" y="145"/>
                  </a:lnTo>
                  <a:lnTo>
                    <a:pt x="138" y="200"/>
                  </a:lnTo>
                  <a:lnTo>
                    <a:pt x="91" y="230"/>
                  </a:lnTo>
                  <a:lnTo>
                    <a:pt x="22" y="215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4" name="Freeform 94"/>
            <p:cNvSpPr/>
            <p:nvPr/>
          </p:nvSpPr>
          <p:spPr>
            <a:xfrm>
              <a:off x="4461" y="2431"/>
              <a:ext cx="53" cy="5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</a:cxnLst>
              <a:pathLst>
                <a:path w="158" h="161">
                  <a:moveTo>
                    <a:pt x="105" y="0"/>
                  </a:moveTo>
                  <a:lnTo>
                    <a:pt x="95" y="27"/>
                  </a:lnTo>
                  <a:lnTo>
                    <a:pt x="38" y="17"/>
                  </a:lnTo>
                  <a:lnTo>
                    <a:pt x="64" y="75"/>
                  </a:lnTo>
                  <a:lnTo>
                    <a:pt x="64" y="102"/>
                  </a:lnTo>
                  <a:lnTo>
                    <a:pt x="26" y="118"/>
                  </a:lnTo>
                  <a:lnTo>
                    <a:pt x="0" y="96"/>
                  </a:lnTo>
                  <a:lnTo>
                    <a:pt x="26" y="139"/>
                  </a:lnTo>
                  <a:lnTo>
                    <a:pt x="69" y="161"/>
                  </a:lnTo>
                  <a:lnTo>
                    <a:pt x="100" y="135"/>
                  </a:lnTo>
                  <a:lnTo>
                    <a:pt x="89" y="53"/>
                  </a:lnTo>
                  <a:lnTo>
                    <a:pt x="127" y="65"/>
                  </a:lnTo>
                  <a:lnTo>
                    <a:pt x="158" y="65"/>
                  </a:lnTo>
                  <a:lnTo>
                    <a:pt x="154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5" name="Freeform 95"/>
            <p:cNvSpPr/>
            <p:nvPr/>
          </p:nvSpPr>
          <p:spPr>
            <a:xfrm>
              <a:off x="4477" y="2504"/>
              <a:ext cx="32" cy="4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2" y="0"/>
                </a:cxn>
              </a:cxnLst>
              <a:pathLst>
                <a:path w="95" h="122">
                  <a:moveTo>
                    <a:pt x="41" y="0"/>
                  </a:moveTo>
                  <a:lnTo>
                    <a:pt x="52" y="53"/>
                  </a:lnTo>
                  <a:lnTo>
                    <a:pt x="52" y="92"/>
                  </a:lnTo>
                  <a:lnTo>
                    <a:pt x="0" y="92"/>
                  </a:lnTo>
                  <a:lnTo>
                    <a:pt x="63" y="122"/>
                  </a:lnTo>
                  <a:lnTo>
                    <a:pt x="95" y="9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6" name="Freeform 96"/>
            <p:cNvSpPr/>
            <p:nvPr/>
          </p:nvSpPr>
          <p:spPr>
            <a:xfrm>
              <a:off x="4396" y="2461"/>
              <a:ext cx="62" cy="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</a:cxnLst>
              <a:pathLst>
                <a:path w="185" h="156">
                  <a:moveTo>
                    <a:pt x="4" y="66"/>
                  </a:moveTo>
                  <a:lnTo>
                    <a:pt x="53" y="123"/>
                  </a:lnTo>
                  <a:lnTo>
                    <a:pt x="41" y="54"/>
                  </a:lnTo>
                  <a:lnTo>
                    <a:pt x="90" y="81"/>
                  </a:lnTo>
                  <a:lnTo>
                    <a:pt x="100" y="27"/>
                  </a:lnTo>
                  <a:lnTo>
                    <a:pt x="132" y="54"/>
                  </a:lnTo>
                  <a:lnTo>
                    <a:pt x="153" y="0"/>
                  </a:lnTo>
                  <a:lnTo>
                    <a:pt x="185" y="54"/>
                  </a:lnTo>
                  <a:lnTo>
                    <a:pt x="122" y="76"/>
                  </a:lnTo>
                  <a:lnTo>
                    <a:pt x="122" y="117"/>
                  </a:lnTo>
                  <a:lnTo>
                    <a:pt x="74" y="112"/>
                  </a:lnTo>
                  <a:lnTo>
                    <a:pt x="74" y="156"/>
                  </a:lnTo>
                  <a:lnTo>
                    <a:pt x="0" y="123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7" name="Freeform 97"/>
            <p:cNvSpPr/>
            <p:nvPr/>
          </p:nvSpPr>
          <p:spPr>
            <a:xfrm>
              <a:off x="4344" y="2435"/>
              <a:ext cx="75" cy="3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</a:cxnLst>
              <a:pathLst>
                <a:path w="224" h="112">
                  <a:moveTo>
                    <a:pt x="97" y="41"/>
                  </a:moveTo>
                  <a:lnTo>
                    <a:pt x="139" y="79"/>
                  </a:lnTo>
                  <a:lnTo>
                    <a:pt x="186" y="63"/>
                  </a:lnTo>
                  <a:lnTo>
                    <a:pt x="165" y="0"/>
                  </a:lnTo>
                  <a:lnTo>
                    <a:pt x="202" y="15"/>
                  </a:lnTo>
                  <a:lnTo>
                    <a:pt x="224" y="57"/>
                  </a:lnTo>
                  <a:lnTo>
                    <a:pt x="192" y="106"/>
                  </a:lnTo>
                  <a:lnTo>
                    <a:pt x="129" y="112"/>
                  </a:lnTo>
                  <a:lnTo>
                    <a:pt x="80" y="74"/>
                  </a:lnTo>
                  <a:lnTo>
                    <a:pt x="70" y="106"/>
                  </a:lnTo>
                  <a:lnTo>
                    <a:pt x="27" y="112"/>
                  </a:lnTo>
                  <a:lnTo>
                    <a:pt x="0" y="63"/>
                  </a:lnTo>
                  <a:lnTo>
                    <a:pt x="54" y="84"/>
                  </a:lnTo>
                  <a:lnTo>
                    <a:pt x="70" y="47"/>
                  </a:lnTo>
                  <a:lnTo>
                    <a:pt x="97" y="41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8" name="Freeform 98"/>
            <p:cNvSpPr/>
            <p:nvPr/>
          </p:nvSpPr>
          <p:spPr>
            <a:xfrm>
              <a:off x="4429" y="2488"/>
              <a:ext cx="29" cy="3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3"/>
                </a:cxn>
              </a:cxnLst>
              <a:pathLst>
                <a:path w="85" h="101">
                  <a:moveTo>
                    <a:pt x="0" y="75"/>
                  </a:moveTo>
                  <a:lnTo>
                    <a:pt x="58" y="101"/>
                  </a:lnTo>
                  <a:lnTo>
                    <a:pt x="85" y="75"/>
                  </a:lnTo>
                  <a:lnTo>
                    <a:pt x="58" y="0"/>
                  </a:lnTo>
                  <a:lnTo>
                    <a:pt x="58" y="69"/>
                  </a:lnTo>
                  <a:lnTo>
                    <a:pt x="18" y="54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39" name="Freeform 99"/>
            <p:cNvSpPr/>
            <p:nvPr/>
          </p:nvSpPr>
          <p:spPr>
            <a:xfrm>
              <a:off x="4452" y="2501"/>
              <a:ext cx="25" cy="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1" y="0"/>
                </a:cxn>
              </a:cxnLst>
              <a:pathLst>
                <a:path w="75" h="101">
                  <a:moveTo>
                    <a:pt x="22" y="0"/>
                  </a:moveTo>
                  <a:lnTo>
                    <a:pt x="38" y="58"/>
                  </a:lnTo>
                  <a:lnTo>
                    <a:pt x="0" y="79"/>
                  </a:lnTo>
                  <a:lnTo>
                    <a:pt x="27" y="101"/>
                  </a:lnTo>
                  <a:lnTo>
                    <a:pt x="65" y="85"/>
                  </a:lnTo>
                  <a:lnTo>
                    <a:pt x="75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0" name="Freeform 100"/>
            <p:cNvSpPr/>
            <p:nvPr/>
          </p:nvSpPr>
          <p:spPr>
            <a:xfrm>
              <a:off x="4496" y="2453"/>
              <a:ext cx="68" cy="4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1"/>
                </a:cxn>
              </a:cxnLst>
              <a:pathLst>
                <a:path w="203" h="149">
                  <a:moveTo>
                    <a:pt x="38" y="26"/>
                  </a:moveTo>
                  <a:lnTo>
                    <a:pt x="59" y="74"/>
                  </a:lnTo>
                  <a:lnTo>
                    <a:pt x="49" y="112"/>
                  </a:lnTo>
                  <a:lnTo>
                    <a:pt x="0" y="116"/>
                  </a:lnTo>
                  <a:lnTo>
                    <a:pt x="38" y="149"/>
                  </a:lnTo>
                  <a:lnTo>
                    <a:pt x="112" y="149"/>
                  </a:lnTo>
                  <a:lnTo>
                    <a:pt x="117" y="80"/>
                  </a:lnTo>
                  <a:lnTo>
                    <a:pt x="75" y="31"/>
                  </a:lnTo>
                  <a:lnTo>
                    <a:pt x="154" y="74"/>
                  </a:lnTo>
                  <a:lnTo>
                    <a:pt x="203" y="70"/>
                  </a:lnTo>
                  <a:lnTo>
                    <a:pt x="165" y="0"/>
                  </a:lnTo>
                  <a:lnTo>
                    <a:pt x="160" y="43"/>
                  </a:lnTo>
                  <a:lnTo>
                    <a:pt x="112" y="21"/>
                  </a:lnTo>
                  <a:lnTo>
                    <a:pt x="59" y="0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1" name="Freeform 101"/>
            <p:cNvSpPr/>
            <p:nvPr/>
          </p:nvSpPr>
          <p:spPr>
            <a:xfrm>
              <a:off x="4504" y="2485"/>
              <a:ext cx="58" cy="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5" y="0"/>
                </a:cxn>
              </a:cxnLst>
              <a:pathLst>
                <a:path w="175" h="181">
                  <a:moveTo>
                    <a:pt x="128" y="0"/>
                  </a:moveTo>
                  <a:lnTo>
                    <a:pt x="175" y="53"/>
                  </a:lnTo>
                  <a:lnTo>
                    <a:pt x="165" y="96"/>
                  </a:lnTo>
                  <a:lnTo>
                    <a:pt x="80" y="65"/>
                  </a:lnTo>
                  <a:lnTo>
                    <a:pt x="106" y="108"/>
                  </a:lnTo>
                  <a:lnTo>
                    <a:pt x="110" y="159"/>
                  </a:lnTo>
                  <a:lnTo>
                    <a:pt x="86" y="181"/>
                  </a:lnTo>
                  <a:lnTo>
                    <a:pt x="0" y="165"/>
                  </a:lnTo>
                  <a:lnTo>
                    <a:pt x="53" y="155"/>
                  </a:lnTo>
                  <a:lnTo>
                    <a:pt x="59" y="118"/>
                  </a:lnTo>
                  <a:lnTo>
                    <a:pt x="59" y="37"/>
                  </a:lnTo>
                  <a:lnTo>
                    <a:pt x="110" y="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2" name="Freeform 102"/>
            <p:cNvSpPr/>
            <p:nvPr/>
          </p:nvSpPr>
          <p:spPr>
            <a:xfrm>
              <a:off x="4560" y="2406"/>
              <a:ext cx="99" cy="7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5"/>
                </a:cxn>
              </a:cxnLst>
              <a:pathLst>
                <a:path w="297" h="220">
                  <a:moveTo>
                    <a:pt x="0" y="144"/>
                  </a:moveTo>
                  <a:lnTo>
                    <a:pt x="49" y="144"/>
                  </a:lnTo>
                  <a:lnTo>
                    <a:pt x="79" y="128"/>
                  </a:lnTo>
                  <a:lnTo>
                    <a:pt x="59" y="48"/>
                  </a:lnTo>
                  <a:lnTo>
                    <a:pt x="101" y="75"/>
                  </a:lnTo>
                  <a:lnTo>
                    <a:pt x="134" y="81"/>
                  </a:lnTo>
                  <a:lnTo>
                    <a:pt x="134" y="43"/>
                  </a:lnTo>
                  <a:lnTo>
                    <a:pt x="165" y="71"/>
                  </a:lnTo>
                  <a:lnTo>
                    <a:pt x="217" y="97"/>
                  </a:lnTo>
                  <a:lnTo>
                    <a:pt x="217" y="0"/>
                  </a:lnTo>
                  <a:lnTo>
                    <a:pt x="287" y="48"/>
                  </a:lnTo>
                  <a:lnTo>
                    <a:pt x="254" y="71"/>
                  </a:lnTo>
                  <a:lnTo>
                    <a:pt x="254" y="107"/>
                  </a:lnTo>
                  <a:lnTo>
                    <a:pt x="297" y="134"/>
                  </a:lnTo>
                  <a:lnTo>
                    <a:pt x="297" y="161"/>
                  </a:lnTo>
                  <a:lnTo>
                    <a:pt x="254" y="134"/>
                  </a:lnTo>
                  <a:lnTo>
                    <a:pt x="250" y="177"/>
                  </a:lnTo>
                  <a:lnTo>
                    <a:pt x="197" y="220"/>
                  </a:lnTo>
                  <a:lnTo>
                    <a:pt x="150" y="220"/>
                  </a:lnTo>
                  <a:lnTo>
                    <a:pt x="112" y="193"/>
                  </a:lnTo>
                  <a:lnTo>
                    <a:pt x="122" y="161"/>
                  </a:lnTo>
                  <a:lnTo>
                    <a:pt x="150" y="187"/>
                  </a:lnTo>
                  <a:lnTo>
                    <a:pt x="193" y="187"/>
                  </a:lnTo>
                  <a:lnTo>
                    <a:pt x="203" y="134"/>
                  </a:lnTo>
                  <a:lnTo>
                    <a:pt x="160" y="102"/>
                  </a:lnTo>
                  <a:lnTo>
                    <a:pt x="134" y="117"/>
                  </a:lnTo>
                  <a:lnTo>
                    <a:pt x="106" y="144"/>
                  </a:lnTo>
                  <a:lnTo>
                    <a:pt x="85" y="171"/>
                  </a:lnTo>
                  <a:lnTo>
                    <a:pt x="22" y="171"/>
                  </a:lnTo>
                  <a:lnTo>
                    <a:pt x="22" y="168"/>
                  </a:lnTo>
                  <a:lnTo>
                    <a:pt x="22" y="161"/>
                  </a:lnTo>
                  <a:lnTo>
                    <a:pt x="15" y="1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3" name="Freeform 103"/>
            <p:cNvSpPr/>
            <p:nvPr/>
          </p:nvSpPr>
          <p:spPr>
            <a:xfrm>
              <a:off x="4555" y="2479"/>
              <a:ext cx="1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59" h="81">
                  <a:moveTo>
                    <a:pt x="0" y="0"/>
                  </a:moveTo>
                  <a:lnTo>
                    <a:pt x="59" y="27"/>
                  </a:lnTo>
                  <a:lnTo>
                    <a:pt x="44" y="81"/>
                  </a:lnTo>
                  <a:lnTo>
                    <a:pt x="6" y="81"/>
                  </a:lnTo>
                  <a:lnTo>
                    <a:pt x="16" y="48"/>
                  </a:lnTo>
                  <a:lnTo>
                    <a:pt x="13" y="40"/>
                  </a:lnTo>
                  <a:lnTo>
                    <a:pt x="6" y="26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4" name="Freeform 104"/>
            <p:cNvSpPr/>
            <p:nvPr/>
          </p:nvSpPr>
          <p:spPr>
            <a:xfrm>
              <a:off x="4613" y="2467"/>
              <a:ext cx="62" cy="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3" y="0"/>
                </a:cxn>
              </a:cxnLst>
              <a:pathLst>
                <a:path w="186" h="176">
                  <a:moveTo>
                    <a:pt x="84" y="10"/>
                  </a:moveTo>
                  <a:lnTo>
                    <a:pt x="137" y="53"/>
                  </a:lnTo>
                  <a:lnTo>
                    <a:pt x="170" y="49"/>
                  </a:lnTo>
                  <a:lnTo>
                    <a:pt x="143" y="0"/>
                  </a:lnTo>
                  <a:lnTo>
                    <a:pt x="186" y="64"/>
                  </a:lnTo>
                  <a:lnTo>
                    <a:pt x="159" y="85"/>
                  </a:lnTo>
                  <a:lnTo>
                    <a:pt x="112" y="79"/>
                  </a:lnTo>
                  <a:lnTo>
                    <a:pt x="127" y="128"/>
                  </a:lnTo>
                  <a:lnTo>
                    <a:pt x="122" y="165"/>
                  </a:lnTo>
                  <a:lnTo>
                    <a:pt x="43" y="176"/>
                  </a:lnTo>
                  <a:lnTo>
                    <a:pt x="0" y="95"/>
                  </a:lnTo>
                  <a:lnTo>
                    <a:pt x="37" y="143"/>
                  </a:lnTo>
                  <a:lnTo>
                    <a:pt x="73" y="133"/>
                  </a:lnTo>
                  <a:lnTo>
                    <a:pt x="84" y="90"/>
                  </a:lnTo>
                  <a:lnTo>
                    <a:pt x="57" y="37"/>
                  </a:lnTo>
                  <a:lnTo>
                    <a:pt x="84" y="10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5" name="Freeform 105"/>
            <p:cNvSpPr/>
            <p:nvPr/>
          </p:nvSpPr>
          <p:spPr>
            <a:xfrm>
              <a:off x="4576" y="2476"/>
              <a:ext cx="37" cy="5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1" y="0"/>
                </a:cxn>
              </a:cxnLst>
              <a:pathLst>
                <a:path w="111" h="149">
                  <a:moveTo>
                    <a:pt x="36" y="0"/>
                  </a:moveTo>
                  <a:lnTo>
                    <a:pt x="85" y="46"/>
                  </a:lnTo>
                  <a:lnTo>
                    <a:pt x="111" y="112"/>
                  </a:lnTo>
                  <a:lnTo>
                    <a:pt x="105" y="144"/>
                  </a:lnTo>
                  <a:lnTo>
                    <a:pt x="57" y="149"/>
                  </a:lnTo>
                  <a:lnTo>
                    <a:pt x="0" y="95"/>
                  </a:lnTo>
                  <a:lnTo>
                    <a:pt x="46" y="112"/>
                  </a:lnTo>
                  <a:lnTo>
                    <a:pt x="30" y="3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6" name="Freeform 106"/>
            <p:cNvSpPr/>
            <p:nvPr/>
          </p:nvSpPr>
          <p:spPr>
            <a:xfrm>
              <a:off x="4555" y="2508"/>
              <a:ext cx="35" cy="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2" y="0"/>
                </a:cxn>
              </a:cxnLst>
              <a:pathLst>
                <a:path w="107" h="135">
                  <a:moveTo>
                    <a:pt x="49" y="0"/>
                  </a:moveTo>
                  <a:lnTo>
                    <a:pt x="107" y="54"/>
                  </a:lnTo>
                  <a:lnTo>
                    <a:pt x="107" y="102"/>
                  </a:lnTo>
                  <a:lnTo>
                    <a:pt x="38" y="135"/>
                  </a:lnTo>
                  <a:lnTo>
                    <a:pt x="0" y="86"/>
                  </a:lnTo>
                  <a:lnTo>
                    <a:pt x="49" y="96"/>
                  </a:lnTo>
                  <a:lnTo>
                    <a:pt x="65" y="66"/>
                  </a:lnTo>
                  <a:lnTo>
                    <a:pt x="16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7" name="Freeform 107"/>
            <p:cNvSpPr/>
            <p:nvPr/>
          </p:nvSpPr>
          <p:spPr>
            <a:xfrm>
              <a:off x="4334" y="2409"/>
              <a:ext cx="51" cy="4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5" y="2"/>
                </a:cxn>
                <a:cxn ang="0">
                  <a:pos x="5" y="0"/>
                </a:cxn>
              </a:cxnLst>
              <a:pathLst>
                <a:path w="153" h="124">
                  <a:moveTo>
                    <a:pt x="143" y="0"/>
                  </a:moveTo>
                  <a:lnTo>
                    <a:pt x="153" y="49"/>
                  </a:lnTo>
                  <a:lnTo>
                    <a:pt x="137" y="82"/>
                  </a:lnTo>
                  <a:lnTo>
                    <a:pt x="84" y="61"/>
                  </a:lnTo>
                  <a:lnTo>
                    <a:pt x="84" y="112"/>
                  </a:lnTo>
                  <a:lnTo>
                    <a:pt x="47" y="124"/>
                  </a:lnTo>
                  <a:lnTo>
                    <a:pt x="0" y="92"/>
                  </a:lnTo>
                  <a:lnTo>
                    <a:pt x="47" y="97"/>
                  </a:lnTo>
                  <a:lnTo>
                    <a:pt x="79" y="87"/>
                  </a:lnTo>
                  <a:lnTo>
                    <a:pt x="57" y="16"/>
                  </a:lnTo>
                  <a:lnTo>
                    <a:pt x="127" y="4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8" name="Freeform 108"/>
            <p:cNvSpPr/>
            <p:nvPr/>
          </p:nvSpPr>
          <p:spPr>
            <a:xfrm>
              <a:off x="4394" y="2404"/>
              <a:ext cx="35" cy="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</a:cxnLst>
              <a:pathLst>
                <a:path w="106" h="58">
                  <a:moveTo>
                    <a:pt x="0" y="21"/>
                  </a:moveTo>
                  <a:lnTo>
                    <a:pt x="32" y="48"/>
                  </a:lnTo>
                  <a:lnTo>
                    <a:pt x="106" y="58"/>
                  </a:lnTo>
                  <a:lnTo>
                    <a:pt x="106" y="0"/>
                  </a:lnTo>
                  <a:lnTo>
                    <a:pt x="86" y="27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49" name="Freeform 109"/>
            <p:cNvSpPr/>
            <p:nvPr/>
          </p:nvSpPr>
          <p:spPr>
            <a:xfrm>
              <a:off x="4419" y="2411"/>
              <a:ext cx="42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0" y="2"/>
                </a:cxn>
              </a:cxnLst>
              <a:pathLst>
                <a:path w="127" h="101">
                  <a:moveTo>
                    <a:pt x="0" y="43"/>
                  </a:moveTo>
                  <a:lnTo>
                    <a:pt x="31" y="91"/>
                  </a:lnTo>
                  <a:lnTo>
                    <a:pt x="89" y="101"/>
                  </a:lnTo>
                  <a:lnTo>
                    <a:pt x="127" y="81"/>
                  </a:lnTo>
                  <a:lnTo>
                    <a:pt x="110" y="0"/>
                  </a:lnTo>
                  <a:lnTo>
                    <a:pt x="100" y="59"/>
                  </a:lnTo>
                  <a:lnTo>
                    <a:pt x="69" y="65"/>
                  </a:lnTo>
                  <a:lnTo>
                    <a:pt x="43" y="3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0" name="Freeform 110"/>
            <p:cNvSpPr/>
            <p:nvPr/>
          </p:nvSpPr>
          <p:spPr>
            <a:xfrm>
              <a:off x="4322" y="2383"/>
              <a:ext cx="81" cy="4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3"/>
                </a:cxn>
              </a:cxnLst>
              <a:pathLst>
                <a:path w="243" h="144">
                  <a:moveTo>
                    <a:pt x="0" y="85"/>
                  </a:moveTo>
                  <a:lnTo>
                    <a:pt x="10" y="144"/>
                  </a:lnTo>
                  <a:lnTo>
                    <a:pt x="65" y="144"/>
                  </a:lnTo>
                  <a:lnTo>
                    <a:pt x="68" y="79"/>
                  </a:lnTo>
                  <a:lnTo>
                    <a:pt x="111" y="85"/>
                  </a:lnTo>
                  <a:lnTo>
                    <a:pt x="144" y="85"/>
                  </a:lnTo>
                  <a:lnTo>
                    <a:pt x="148" y="36"/>
                  </a:lnTo>
                  <a:lnTo>
                    <a:pt x="185" y="52"/>
                  </a:lnTo>
                  <a:lnTo>
                    <a:pt x="223" y="52"/>
                  </a:lnTo>
                  <a:lnTo>
                    <a:pt x="243" y="0"/>
                  </a:lnTo>
                  <a:lnTo>
                    <a:pt x="211" y="32"/>
                  </a:lnTo>
                  <a:lnTo>
                    <a:pt x="138" y="26"/>
                  </a:lnTo>
                  <a:lnTo>
                    <a:pt x="111" y="42"/>
                  </a:lnTo>
                  <a:lnTo>
                    <a:pt x="53" y="52"/>
                  </a:lnTo>
                  <a:lnTo>
                    <a:pt x="49" y="12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1" name="Freeform 111"/>
            <p:cNvSpPr/>
            <p:nvPr/>
          </p:nvSpPr>
          <p:spPr>
            <a:xfrm>
              <a:off x="4486" y="2522"/>
              <a:ext cx="218" cy="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7"/>
                </a:cxn>
                <a:cxn ang="0">
                  <a:pos x="21" y="5"/>
                </a:cxn>
                <a:cxn ang="0">
                  <a:pos x="22" y="5"/>
                </a:cxn>
                <a:cxn ang="0">
                  <a:pos x="24" y="4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21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8" y="3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17" y="6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4" y="4"/>
                </a:cxn>
                <a:cxn ang="0">
                  <a:pos x="12" y="3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0" y="3"/>
                </a:cxn>
              </a:cxnLst>
              <a:pathLst>
                <a:path w="654" h="226">
                  <a:moveTo>
                    <a:pt x="0" y="86"/>
                  </a:moveTo>
                  <a:lnTo>
                    <a:pt x="84" y="135"/>
                  </a:lnTo>
                  <a:lnTo>
                    <a:pt x="148" y="151"/>
                  </a:lnTo>
                  <a:lnTo>
                    <a:pt x="185" y="139"/>
                  </a:lnTo>
                  <a:lnTo>
                    <a:pt x="212" y="172"/>
                  </a:lnTo>
                  <a:lnTo>
                    <a:pt x="265" y="172"/>
                  </a:lnTo>
                  <a:lnTo>
                    <a:pt x="313" y="226"/>
                  </a:lnTo>
                  <a:lnTo>
                    <a:pt x="360" y="226"/>
                  </a:lnTo>
                  <a:lnTo>
                    <a:pt x="382" y="187"/>
                  </a:lnTo>
                  <a:lnTo>
                    <a:pt x="435" y="204"/>
                  </a:lnTo>
                  <a:lnTo>
                    <a:pt x="494" y="208"/>
                  </a:lnTo>
                  <a:lnTo>
                    <a:pt x="514" y="184"/>
                  </a:lnTo>
                  <a:lnTo>
                    <a:pt x="552" y="184"/>
                  </a:lnTo>
                  <a:lnTo>
                    <a:pt x="577" y="135"/>
                  </a:lnTo>
                  <a:lnTo>
                    <a:pt x="604" y="135"/>
                  </a:lnTo>
                  <a:lnTo>
                    <a:pt x="654" y="108"/>
                  </a:lnTo>
                  <a:lnTo>
                    <a:pt x="654" y="69"/>
                  </a:lnTo>
                  <a:lnTo>
                    <a:pt x="626" y="86"/>
                  </a:lnTo>
                  <a:lnTo>
                    <a:pt x="577" y="59"/>
                  </a:lnTo>
                  <a:lnTo>
                    <a:pt x="531" y="0"/>
                  </a:lnTo>
                  <a:lnTo>
                    <a:pt x="552" y="53"/>
                  </a:lnTo>
                  <a:lnTo>
                    <a:pt x="568" y="86"/>
                  </a:lnTo>
                  <a:lnTo>
                    <a:pt x="498" y="75"/>
                  </a:lnTo>
                  <a:lnTo>
                    <a:pt x="461" y="33"/>
                  </a:lnTo>
                  <a:lnTo>
                    <a:pt x="488" y="69"/>
                  </a:lnTo>
                  <a:lnTo>
                    <a:pt x="531" y="118"/>
                  </a:lnTo>
                  <a:lnTo>
                    <a:pt x="531" y="157"/>
                  </a:lnTo>
                  <a:lnTo>
                    <a:pt x="472" y="157"/>
                  </a:lnTo>
                  <a:lnTo>
                    <a:pt x="393" y="53"/>
                  </a:lnTo>
                  <a:lnTo>
                    <a:pt x="403" y="96"/>
                  </a:lnTo>
                  <a:lnTo>
                    <a:pt x="455" y="167"/>
                  </a:lnTo>
                  <a:lnTo>
                    <a:pt x="415" y="167"/>
                  </a:lnTo>
                  <a:lnTo>
                    <a:pt x="366" y="118"/>
                  </a:lnTo>
                  <a:lnTo>
                    <a:pt x="328" y="75"/>
                  </a:lnTo>
                  <a:lnTo>
                    <a:pt x="366" y="157"/>
                  </a:lnTo>
                  <a:lnTo>
                    <a:pt x="323" y="184"/>
                  </a:lnTo>
                  <a:lnTo>
                    <a:pt x="271" y="151"/>
                  </a:lnTo>
                  <a:lnTo>
                    <a:pt x="218" y="157"/>
                  </a:lnTo>
                  <a:lnTo>
                    <a:pt x="175" y="113"/>
                  </a:lnTo>
                  <a:lnTo>
                    <a:pt x="133" y="124"/>
                  </a:lnTo>
                  <a:lnTo>
                    <a:pt x="80" y="10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2" name="Freeform 112"/>
            <p:cNvSpPr/>
            <p:nvPr/>
          </p:nvSpPr>
          <p:spPr>
            <a:xfrm>
              <a:off x="4530" y="2586"/>
              <a:ext cx="233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11" y="6"/>
                </a:cxn>
                <a:cxn ang="0">
                  <a:pos x="15" y="7"/>
                </a:cxn>
                <a:cxn ang="0">
                  <a:pos x="17" y="7"/>
                </a:cxn>
                <a:cxn ang="0">
                  <a:pos x="18" y="6"/>
                </a:cxn>
                <a:cxn ang="0">
                  <a:pos x="20" y="7"/>
                </a:cxn>
                <a:cxn ang="0">
                  <a:pos x="22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5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2" y="5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16" y="4"/>
                </a:cxn>
                <a:cxn ang="0">
                  <a:pos x="11" y="1"/>
                </a:cxn>
                <a:cxn ang="0">
                  <a:pos x="13" y="3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9" y="3"/>
                </a:cxn>
                <a:cxn ang="0">
                  <a:pos x="2" y="1"/>
                </a:cxn>
                <a:cxn ang="0">
                  <a:pos x="0" y="0"/>
                </a:cxn>
              </a:cxnLst>
              <a:pathLst>
                <a:path w="697" h="200">
                  <a:moveTo>
                    <a:pt x="0" y="12"/>
                  </a:moveTo>
                  <a:lnTo>
                    <a:pt x="148" y="87"/>
                  </a:lnTo>
                  <a:lnTo>
                    <a:pt x="286" y="156"/>
                  </a:lnTo>
                  <a:lnTo>
                    <a:pt x="402" y="200"/>
                  </a:lnTo>
                  <a:lnTo>
                    <a:pt x="450" y="183"/>
                  </a:lnTo>
                  <a:lnTo>
                    <a:pt x="481" y="151"/>
                  </a:lnTo>
                  <a:lnTo>
                    <a:pt x="533" y="177"/>
                  </a:lnTo>
                  <a:lnTo>
                    <a:pt x="585" y="156"/>
                  </a:lnTo>
                  <a:lnTo>
                    <a:pt x="628" y="151"/>
                  </a:lnTo>
                  <a:lnTo>
                    <a:pt x="697" y="161"/>
                  </a:lnTo>
                  <a:lnTo>
                    <a:pt x="671" y="140"/>
                  </a:lnTo>
                  <a:lnTo>
                    <a:pt x="612" y="120"/>
                  </a:lnTo>
                  <a:lnTo>
                    <a:pt x="527" y="82"/>
                  </a:lnTo>
                  <a:lnTo>
                    <a:pt x="414" y="0"/>
                  </a:lnTo>
                  <a:lnTo>
                    <a:pt x="455" y="49"/>
                  </a:lnTo>
                  <a:lnTo>
                    <a:pt x="579" y="136"/>
                  </a:lnTo>
                  <a:lnTo>
                    <a:pt x="507" y="140"/>
                  </a:lnTo>
                  <a:lnTo>
                    <a:pt x="376" y="22"/>
                  </a:lnTo>
                  <a:lnTo>
                    <a:pt x="438" y="87"/>
                  </a:lnTo>
                  <a:lnTo>
                    <a:pt x="477" y="131"/>
                  </a:lnTo>
                  <a:lnTo>
                    <a:pt x="430" y="114"/>
                  </a:lnTo>
                  <a:lnTo>
                    <a:pt x="302" y="38"/>
                  </a:lnTo>
                  <a:lnTo>
                    <a:pt x="361" y="82"/>
                  </a:lnTo>
                  <a:lnTo>
                    <a:pt x="435" y="136"/>
                  </a:lnTo>
                  <a:lnTo>
                    <a:pt x="414" y="161"/>
                  </a:lnTo>
                  <a:lnTo>
                    <a:pt x="339" y="136"/>
                  </a:lnTo>
                  <a:lnTo>
                    <a:pt x="233" y="92"/>
                  </a:lnTo>
                  <a:lnTo>
                    <a:pt x="52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A08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3" name="Freeform 113"/>
            <p:cNvSpPr/>
            <p:nvPr/>
          </p:nvSpPr>
          <p:spPr>
            <a:xfrm>
              <a:off x="4684" y="2567"/>
              <a:ext cx="68" cy="5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8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1"/>
                </a:cxn>
              </a:cxnLst>
              <a:pathLst>
                <a:path w="205" h="177">
                  <a:moveTo>
                    <a:pt x="5" y="37"/>
                  </a:moveTo>
                  <a:lnTo>
                    <a:pt x="67" y="85"/>
                  </a:lnTo>
                  <a:lnTo>
                    <a:pt x="205" y="177"/>
                  </a:lnTo>
                  <a:lnTo>
                    <a:pt x="61" y="69"/>
                  </a:lnTo>
                  <a:lnTo>
                    <a:pt x="0" y="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4" name="Freeform 114"/>
            <p:cNvSpPr/>
            <p:nvPr/>
          </p:nvSpPr>
          <p:spPr>
            <a:xfrm>
              <a:off x="4708" y="2653"/>
              <a:ext cx="286" cy="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10" y="4"/>
                </a:cxn>
                <a:cxn ang="0">
                  <a:pos x="18" y="10"/>
                </a:cxn>
                <a:cxn ang="0">
                  <a:pos x="30" y="15"/>
                </a:cxn>
                <a:cxn ang="0">
                  <a:pos x="32" y="14"/>
                </a:cxn>
                <a:cxn ang="0">
                  <a:pos x="26" y="13"/>
                </a:cxn>
                <a:cxn ang="0">
                  <a:pos x="12" y="6"/>
                </a:cxn>
                <a:cxn ang="0">
                  <a:pos x="16" y="7"/>
                </a:cxn>
                <a:cxn ang="0">
                  <a:pos x="22" y="10"/>
                </a:cxn>
                <a:cxn ang="0">
                  <a:pos x="30" y="13"/>
                </a:cxn>
                <a:cxn ang="0">
                  <a:pos x="3" y="1"/>
                </a:cxn>
                <a:cxn ang="0">
                  <a:pos x="0" y="0"/>
                </a:cxn>
              </a:cxnLst>
              <a:pathLst>
                <a:path w="858" h="401">
                  <a:moveTo>
                    <a:pt x="0" y="0"/>
                  </a:moveTo>
                  <a:lnTo>
                    <a:pt x="132" y="65"/>
                  </a:lnTo>
                  <a:lnTo>
                    <a:pt x="258" y="117"/>
                  </a:lnTo>
                  <a:lnTo>
                    <a:pt x="481" y="273"/>
                  </a:lnTo>
                  <a:lnTo>
                    <a:pt x="815" y="401"/>
                  </a:lnTo>
                  <a:lnTo>
                    <a:pt x="858" y="385"/>
                  </a:lnTo>
                  <a:lnTo>
                    <a:pt x="715" y="354"/>
                  </a:lnTo>
                  <a:lnTo>
                    <a:pt x="337" y="150"/>
                  </a:lnTo>
                  <a:lnTo>
                    <a:pt x="445" y="198"/>
                  </a:lnTo>
                  <a:lnTo>
                    <a:pt x="599" y="273"/>
                  </a:lnTo>
                  <a:lnTo>
                    <a:pt x="804" y="354"/>
                  </a:lnTo>
                  <a:lnTo>
                    <a:pt x="79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4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5" name="Freeform 115"/>
            <p:cNvSpPr/>
            <p:nvPr/>
          </p:nvSpPr>
          <p:spPr>
            <a:xfrm>
              <a:off x="4373" y="2649"/>
              <a:ext cx="111" cy="4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9" y="0"/>
                </a:cxn>
              </a:cxnLst>
              <a:pathLst>
                <a:path w="334" h="132">
                  <a:moveTo>
                    <a:pt x="255" y="0"/>
                  </a:moveTo>
                  <a:lnTo>
                    <a:pt x="187" y="10"/>
                  </a:lnTo>
                  <a:lnTo>
                    <a:pt x="122" y="14"/>
                  </a:lnTo>
                  <a:lnTo>
                    <a:pt x="0" y="22"/>
                  </a:lnTo>
                  <a:lnTo>
                    <a:pt x="79" y="69"/>
                  </a:lnTo>
                  <a:lnTo>
                    <a:pt x="181" y="69"/>
                  </a:lnTo>
                  <a:lnTo>
                    <a:pt x="248" y="111"/>
                  </a:lnTo>
                  <a:lnTo>
                    <a:pt x="303" y="132"/>
                  </a:lnTo>
                  <a:lnTo>
                    <a:pt x="334" y="115"/>
                  </a:lnTo>
                  <a:lnTo>
                    <a:pt x="309" y="72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A859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6" name="Freeform 116"/>
            <p:cNvSpPr/>
            <p:nvPr/>
          </p:nvSpPr>
          <p:spPr>
            <a:xfrm>
              <a:off x="4378" y="2654"/>
              <a:ext cx="76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4" y="0"/>
                </a:cxn>
              </a:cxnLst>
              <a:pathLst>
                <a:path w="230" h="48">
                  <a:moveTo>
                    <a:pt x="118" y="0"/>
                  </a:moveTo>
                  <a:lnTo>
                    <a:pt x="86" y="0"/>
                  </a:lnTo>
                  <a:lnTo>
                    <a:pt x="0" y="13"/>
                  </a:lnTo>
                  <a:lnTo>
                    <a:pt x="58" y="48"/>
                  </a:lnTo>
                  <a:lnTo>
                    <a:pt x="86" y="44"/>
                  </a:lnTo>
                  <a:lnTo>
                    <a:pt x="145" y="28"/>
                  </a:lnTo>
                  <a:lnTo>
                    <a:pt x="187" y="34"/>
                  </a:lnTo>
                  <a:lnTo>
                    <a:pt x="230" y="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BC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7" name="Freeform 117"/>
            <p:cNvSpPr/>
            <p:nvPr/>
          </p:nvSpPr>
          <p:spPr>
            <a:xfrm>
              <a:off x="4299" y="2192"/>
              <a:ext cx="69" cy="7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3"/>
                </a:cxn>
              </a:cxnLst>
              <a:pathLst>
                <a:path w="207" h="210">
                  <a:moveTo>
                    <a:pt x="47" y="94"/>
                  </a:moveTo>
                  <a:lnTo>
                    <a:pt x="67" y="63"/>
                  </a:lnTo>
                  <a:lnTo>
                    <a:pt x="96" y="40"/>
                  </a:lnTo>
                  <a:lnTo>
                    <a:pt x="156" y="0"/>
                  </a:lnTo>
                  <a:lnTo>
                    <a:pt x="120" y="43"/>
                  </a:lnTo>
                  <a:lnTo>
                    <a:pt x="99" y="78"/>
                  </a:lnTo>
                  <a:lnTo>
                    <a:pt x="145" y="69"/>
                  </a:lnTo>
                  <a:lnTo>
                    <a:pt x="207" y="58"/>
                  </a:lnTo>
                  <a:lnTo>
                    <a:pt x="142" y="94"/>
                  </a:lnTo>
                  <a:lnTo>
                    <a:pt x="145" y="108"/>
                  </a:lnTo>
                  <a:lnTo>
                    <a:pt x="107" y="108"/>
                  </a:lnTo>
                  <a:lnTo>
                    <a:pt x="70" y="96"/>
                  </a:lnTo>
                  <a:lnTo>
                    <a:pt x="47" y="117"/>
                  </a:lnTo>
                  <a:lnTo>
                    <a:pt x="26" y="144"/>
                  </a:lnTo>
                  <a:lnTo>
                    <a:pt x="34" y="178"/>
                  </a:lnTo>
                  <a:lnTo>
                    <a:pt x="105" y="184"/>
                  </a:lnTo>
                  <a:lnTo>
                    <a:pt x="93" y="204"/>
                  </a:lnTo>
                  <a:lnTo>
                    <a:pt x="59" y="207"/>
                  </a:lnTo>
                  <a:lnTo>
                    <a:pt x="0" y="210"/>
                  </a:lnTo>
                  <a:lnTo>
                    <a:pt x="0" y="161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75421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8" name="Freeform 118"/>
            <p:cNvSpPr/>
            <p:nvPr/>
          </p:nvSpPr>
          <p:spPr>
            <a:xfrm>
              <a:off x="4355" y="2233"/>
              <a:ext cx="86" cy="6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2"/>
                </a:cxn>
              </a:cxnLst>
              <a:pathLst>
                <a:path w="258" h="188">
                  <a:moveTo>
                    <a:pt x="79" y="56"/>
                  </a:moveTo>
                  <a:lnTo>
                    <a:pt x="96" y="36"/>
                  </a:lnTo>
                  <a:lnTo>
                    <a:pt x="133" y="3"/>
                  </a:lnTo>
                  <a:lnTo>
                    <a:pt x="116" y="56"/>
                  </a:lnTo>
                  <a:lnTo>
                    <a:pt x="116" y="88"/>
                  </a:lnTo>
                  <a:lnTo>
                    <a:pt x="139" y="79"/>
                  </a:lnTo>
                  <a:lnTo>
                    <a:pt x="162" y="68"/>
                  </a:lnTo>
                  <a:lnTo>
                    <a:pt x="145" y="94"/>
                  </a:lnTo>
                  <a:lnTo>
                    <a:pt x="162" y="99"/>
                  </a:lnTo>
                  <a:lnTo>
                    <a:pt x="218" y="76"/>
                  </a:lnTo>
                  <a:lnTo>
                    <a:pt x="201" y="36"/>
                  </a:lnTo>
                  <a:lnTo>
                    <a:pt x="258" y="0"/>
                  </a:lnTo>
                  <a:lnTo>
                    <a:pt x="218" y="42"/>
                  </a:lnTo>
                  <a:lnTo>
                    <a:pt x="181" y="105"/>
                  </a:lnTo>
                  <a:lnTo>
                    <a:pt x="221" y="97"/>
                  </a:lnTo>
                  <a:lnTo>
                    <a:pt x="195" y="121"/>
                  </a:lnTo>
                  <a:lnTo>
                    <a:pt x="136" y="141"/>
                  </a:lnTo>
                  <a:lnTo>
                    <a:pt x="64" y="188"/>
                  </a:lnTo>
                  <a:lnTo>
                    <a:pt x="84" y="112"/>
                  </a:lnTo>
                  <a:lnTo>
                    <a:pt x="39" y="147"/>
                  </a:lnTo>
                  <a:lnTo>
                    <a:pt x="59" y="94"/>
                  </a:lnTo>
                  <a:lnTo>
                    <a:pt x="0" y="91"/>
                  </a:lnTo>
                  <a:lnTo>
                    <a:pt x="79" y="56"/>
                  </a:lnTo>
                  <a:close/>
                </a:path>
              </a:pathLst>
            </a:custGeom>
            <a:solidFill>
              <a:srgbClr val="967F4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59" name="Freeform 119"/>
            <p:cNvSpPr/>
            <p:nvPr/>
          </p:nvSpPr>
          <p:spPr>
            <a:xfrm>
              <a:off x="4274" y="2315"/>
              <a:ext cx="101" cy="4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11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3"/>
                </a:cxn>
              </a:cxnLst>
              <a:pathLst>
                <a:path w="302" h="144">
                  <a:moveTo>
                    <a:pt x="14" y="76"/>
                  </a:moveTo>
                  <a:lnTo>
                    <a:pt x="66" y="53"/>
                  </a:lnTo>
                  <a:lnTo>
                    <a:pt x="151" y="23"/>
                  </a:lnTo>
                  <a:lnTo>
                    <a:pt x="226" y="7"/>
                  </a:lnTo>
                  <a:lnTo>
                    <a:pt x="302" y="0"/>
                  </a:lnTo>
                  <a:lnTo>
                    <a:pt x="188" y="46"/>
                  </a:lnTo>
                  <a:lnTo>
                    <a:pt x="286" y="46"/>
                  </a:lnTo>
                  <a:lnTo>
                    <a:pt x="210" y="76"/>
                  </a:lnTo>
                  <a:lnTo>
                    <a:pt x="128" y="76"/>
                  </a:lnTo>
                  <a:lnTo>
                    <a:pt x="0" y="144"/>
                  </a:lnTo>
                  <a:lnTo>
                    <a:pt x="3" y="132"/>
                  </a:lnTo>
                  <a:lnTo>
                    <a:pt x="10" y="108"/>
                  </a:lnTo>
                  <a:lnTo>
                    <a:pt x="16" y="83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C6B5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60" name="Freeform 120"/>
            <p:cNvSpPr/>
            <p:nvPr/>
          </p:nvSpPr>
          <p:spPr>
            <a:xfrm>
              <a:off x="4753" y="2652"/>
              <a:ext cx="231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4" y="6"/>
                </a:cxn>
                <a:cxn ang="0">
                  <a:pos x="26" y="13"/>
                </a:cxn>
                <a:cxn ang="0">
                  <a:pos x="19" y="8"/>
                </a:cxn>
                <a:cxn ang="0">
                  <a:pos x="7" y="2"/>
                </a:cxn>
                <a:cxn ang="0">
                  <a:pos x="2" y="0"/>
                </a:cxn>
                <a:cxn ang="0">
                  <a:pos x="0" y="0"/>
                </a:cxn>
              </a:cxnLst>
              <a:pathLst>
                <a:path w="692" h="343">
                  <a:moveTo>
                    <a:pt x="0" y="0"/>
                  </a:moveTo>
                  <a:lnTo>
                    <a:pt x="112" y="46"/>
                  </a:lnTo>
                  <a:lnTo>
                    <a:pt x="367" y="166"/>
                  </a:lnTo>
                  <a:lnTo>
                    <a:pt x="692" y="343"/>
                  </a:lnTo>
                  <a:lnTo>
                    <a:pt x="511" y="214"/>
                  </a:lnTo>
                  <a:lnTo>
                    <a:pt x="202" y="6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1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61" name="Freeform 121"/>
            <p:cNvSpPr/>
            <p:nvPr/>
          </p:nvSpPr>
          <p:spPr>
            <a:xfrm>
              <a:off x="4698" y="2574"/>
              <a:ext cx="45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2" y="0"/>
                </a:cxn>
                <a:cxn ang="0">
                  <a:pos x="0" y="0"/>
                </a:cxn>
              </a:cxnLst>
              <a:pathLst>
                <a:path w="134" h="114">
                  <a:moveTo>
                    <a:pt x="0" y="0"/>
                  </a:moveTo>
                  <a:lnTo>
                    <a:pt x="66" y="29"/>
                  </a:lnTo>
                  <a:lnTo>
                    <a:pt x="134" y="114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1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62" name="Freeform 122"/>
            <p:cNvSpPr/>
            <p:nvPr/>
          </p:nvSpPr>
          <p:spPr>
            <a:xfrm>
              <a:off x="4671" y="2505"/>
              <a:ext cx="47" cy="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5"/>
                </a:cxn>
                <a:cxn ang="0">
                  <a:pos x="5" y="6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0" y="1"/>
                </a:cxn>
              </a:cxnLst>
              <a:pathLst>
                <a:path w="141" h="153">
                  <a:moveTo>
                    <a:pt x="0" y="39"/>
                  </a:moveTo>
                  <a:lnTo>
                    <a:pt x="68" y="122"/>
                  </a:lnTo>
                  <a:lnTo>
                    <a:pt x="141" y="153"/>
                  </a:lnTo>
                  <a:lnTo>
                    <a:pt x="52" y="78"/>
                  </a:lnTo>
                  <a:lnTo>
                    <a:pt x="2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B3D1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1663" name="Freeform 123"/>
            <p:cNvSpPr/>
            <p:nvPr/>
          </p:nvSpPr>
          <p:spPr>
            <a:xfrm>
              <a:off x="4287" y="2347"/>
              <a:ext cx="130" cy="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0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pathLst>
                <a:path w="392" h="168">
                  <a:moveTo>
                    <a:pt x="0" y="123"/>
                  </a:moveTo>
                  <a:lnTo>
                    <a:pt x="59" y="168"/>
                  </a:lnTo>
                  <a:lnTo>
                    <a:pt x="114" y="168"/>
                  </a:lnTo>
                  <a:lnTo>
                    <a:pt x="121" y="115"/>
                  </a:lnTo>
                  <a:lnTo>
                    <a:pt x="219" y="123"/>
                  </a:lnTo>
                  <a:lnTo>
                    <a:pt x="279" y="77"/>
                  </a:lnTo>
                  <a:lnTo>
                    <a:pt x="339" y="84"/>
                  </a:lnTo>
                  <a:lnTo>
                    <a:pt x="392" y="0"/>
                  </a:lnTo>
                  <a:lnTo>
                    <a:pt x="339" y="38"/>
                  </a:lnTo>
                  <a:lnTo>
                    <a:pt x="265" y="46"/>
                  </a:lnTo>
                  <a:lnTo>
                    <a:pt x="233" y="100"/>
                  </a:lnTo>
                  <a:lnTo>
                    <a:pt x="167" y="100"/>
                  </a:lnTo>
                  <a:lnTo>
                    <a:pt x="135" y="54"/>
                  </a:lnTo>
                  <a:lnTo>
                    <a:pt x="75" y="123"/>
                  </a:lnTo>
                  <a:lnTo>
                    <a:pt x="72" y="123"/>
                  </a:lnTo>
                  <a:lnTo>
                    <a:pt x="64" y="125"/>
                  </a:lnTo>
                  <a:lnTo>
                    <a:pt x="52" y="125"/>
                  </a:lnTo>
                  <a:lnTo>
                    <a:pt x="38" y="126"/>
                  </a:lnTo>
                  <a:lnTo>
                    <a:pt x="23" y="126"/>
                  </a:lnTo>
                  <a:lnTo>
                    <a:pt x="12" y="126"/>
                  </a:lnTo>
                  <a:lnTo>
                    <a:pt x="3" y="12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5B3D1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grpSp>
        <p:nvGrpSpPr>
          <p:cNvPr id="11269" name="Group 972"/>
          <p:cNvGrpSpPr/>
          <p:nvPr/>
        </p:nvGrpSpPr>
        <p:grpSpPr>
          <a:xfrm>
            <a:off x="3348038" y="2276475"/>
            <a:ext cx="2533650" cy="2533650"/>
            <a:chOff x="1927" y="1434"/>
            <a:chExt cx="1596" cy="1596"/>
          </a:xfrm>
        </p:grpSpPr>
        <p:sp>
          <p:nvSpPr>
            <p:cNvPr id="11276" name="Oval 125"/>
            <p:cNvSpPr/>
            <p:nvPr/>
          </p:nvSpPr>
          <p:spPr>
            <a:xfrm>
              <a:off x="1927" y="1434"/>
              <a:ext cx="1596" cy="1596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Verdana" panose="020B0604030504040204" pitchFamily="34" charset="0"/>
              </a:endParaRPr>
            </a:p>
          </p:txBody>
        </p:sp>
        <p:pic>
          <p:nvPicPr>
            <p:cNvPr id="11277" name="Picture 971" descr="MP900433309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90" y="2296"/>
              <a:ext cx="870" cy="582"/>
            </a:xfrm>
            <a:prstGeom prst="rect">
              <a:avLst/>
            </a:prstGeom>
            <a:solidFill>
              <a:srgbClr val="00FF00"/>
            </a:solidFill>
            <a:ln w="9525">
              <a:noFill/>
            </a:ln>
          </p:spPr>
        </p:pic>
        <p:grpSp>
          <p:nvGrpSpPr>
            <p:cNvPr id="11278" name="Group 635"/>
            <p:cNvGrpSpPr>
              <a:grpSpLocks noChangeAspect="1"/>
            </p:cNvGrpSpPr>
            <p:nvPr/>
          </p:nvGrpSpPr>
          <p:grpSpPr>
            <a:xfrm rot="1388702">
              <a:off x="2562" y="1661"/>
              <a:ext cx="771" cy="715"/>
              <a:chOff x="2200" y="1706"/>
              <a:chExt cx="1149" cy="1065"/>
            </a:xfrm>
          </p:grpSpPr>
          <p:sp>
            <p:nvSpPr>
              <p:cNvPr id="11439" name="AutoShape 634"/>
              <p:cNvSpPr>
                <a:spLocks noChangeAspect="1" noTextEdit="1"/>
              </p:cNvSpPr>
              <p:nvPr/>
            </p:nvSpPr>
            <p:spPr>
              <a:xfrm>
                <a:off x="2200" y="1706"/>
                <a:ext cx="1149" cy="10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0" name="Rectangle 636"/>
              <p:cNvSpPr/>
              <p:nvPr/>
            </p:nvSpPr>
            <p:spPr>
              <a:xfrm>
                <a:off x="2200" y="1719"/>
                <a:ext cx="1149" cy="98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</a:ln>
            </p:spPr>
            <p:txBody>
              <a:bodyPr/>
              <a:p>
                <a:endParaRPr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1441" name="Freeform 637"/>
              <p:cNvSpPr/>
              <p:nvPr/>
            </p:nvSpPr>
            <p:spPr>
              <a:xfrm>
                <a:off x="3185" y="1943"/>
                <a:ext cx="122" cy="1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1"/>
                  </a:cxn>
                  <a:cxn ang="0">
                    <a:pos x="22" y="2"/>
                  </a:cxn>
                  <a:cxn ang="0">
                    <a:pos x="24" y="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30" y="12"/>
                  </a:cxn>
                  <a:cxn ang="0">
                    <a:pos x="31" y="15"/>
                  </a:cxn>
                  <a:cxn ang="0">
                    <a:pos x="31" y="19"/>
                  </a:cxn>
                  <a:cxn ang="0">
                    <a:pos x="31" y="23"/>
                  </a:cxn>
                  <a:cxn ang="0">
                    <a:pos x="30" y="26"/>
                  </a:cxn>
                  <a:cxn ang="0">
                    <a:pos x="28" y="29"/>
                  </a:cxn>
                  <a:cxn ang="0">
                    <a:pos x="26" y="32"/>
                  </a:cxn>
                  <a:cxn ang="0">
                    <a:pos x="24" y="34"/>
                  </a:cxn>
                  <a:cxn ang="0">
                    <a:pos x="22" y="36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3" y="37"/>
                  </a:cxn>
                  <a:cxn ang="0">
                    <a:pos x="10" y="36"/>
                  </a:cxn>
                  <a:cxn ang="0">
                    <a:pos x="7" y="34"/>
                  </a:cxn>
                  <a:cxn ang="0">
                    <a:pos x="5" y="32"/>
                  </a:cxn>
                  <a:cxn ang="0">
                    <a:pos x="3" y="29"/>
                  </a:cxn>
                  <a:cxn ang="0">
                    <a:pos x="2" y="26"/>
                  </a:cxn>
                  <a:cxn ang="0">
                    <a:pos x="1" y="23"/>
                  </a:cxn>
                  <a:cxn ang="0">
                    <a:pos x="0" y="19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3" y="9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6" y="0"/>
                  </a:cxn>
                </a:cxnLst>
                <a:pathLst>
                  <a:path w="244" h="292">
                    <a:moveTo>
                      <a:pt x="122" y="0"/>
                    </a:moveTo>
                    <a:lnTo>
                      <a:pt x="146" y="3"/>
                    </a:lnTo>
                    <a:lnTo>
                      <a:pt x="169" y="11"/>
                    </a:lnTo>
                    <a:lnTo>
                      <a:pt x="190" y="25"/>
                    </a:lnTo>
                    <a:lnTo>
                      <a:pt x="208" y="43"/>
                    </a:lnTo>
                    <a:lnTo>
                      <a:pt x="223" y="65"/>
                    </a:lnTo>
                    <a:lnTo>
                      <a:pt x="235" y="89"/>
                    </a:lnTo>
                    <a:lnTo>
                      <a:pt x="242" y="117"/>
                    </a:lnTo>
                    <a:lnTo>
                      <a:pt x="244" y="147"/>
                    </a:lnTo>
                    <a:lnTo>
                      <a:pt x="242" y="176"/>
                    </a:lnTo>
                    <a:lnTo>
                      <a:pt x="235" y="204"/>
                    </a:lnTo>
                    <a:lnTo>
                      <a:pt x="223" y="228"/>
                    </a:lnTo>
                    <a:lnTo>
                      <a:pt x="208" y="250"/>
                    </a:lnTo>
                    <a:lnTo>
                      <a:pt x="190" y="267"/>
                    </a:lnTo>
                    <a:lnTo>
                      <a:pt x="169" y="281"/>
                    </a:lnTo>
                    <a:lnTo>
                      <a:pt x="146" y="289"/>
                    </a:lnTo>
                    <a:lnTo>
                      <a:pt x="122" y="292"/>
                    </a:lnTo>
                    <a:lnTo>
                      <a:pt x="98" y="289"/>
                    </a:lnTo>
                    <a:lnTo>
                      <a:pt x="74" y="281"/>
                    </a:lnTo>
                    <a:lnTo>
                      <a:pt x="54" y="267"/>
                    </a:lnTo>
                    <a:lnTo>
                      <a:pt x="35" y="250"/>
                    </a:lnTo>
                    <a:lnTo>
                      <a:pt x="20" y="228"/>
                    </a:lnTo>
                    <a:lnTo>
                      <a:pt x="9" y="204"/>
                    </a:lnTo>
                    <a:lnTo>
                      <a:pt x="2" y="176"/>
                    </a:lnTo>
                    <a:lnTo>
                      <a:pt x="0" y="147"/>
                    </a:lnTo>
                    <a:lnTo>
                      <a:pt x="2" y="117"/>
                    </a:lnTo>
                    <a:lnTo>
                      <a:pt x="9" y="89"/>
                    </a:lnTo>
                    <a:lnTo>
                      <a:pt x="20" y="65"/>
                    </a:lnTo>
                    <a:lnTo>
                      <a:pt x="35" y="43"/>
                    </a:lnTo>
                    <a:lnTo>
                      <a:pt x="54" y="25"/>
                    </a:lnTo>
                    <a:lnTo>
                      <a:pt x="74" y="11"/>
                    </a:lnTo>
                    <a:lnTo>
                      <a:pt x="98" y="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2" name="Freeform 638"/>
              <p:cNvSpPr/>
              <p:nvPr/>
            </p:nvSpPr>
            <p:spPr>
              <a:xfrm>
                <a:off x="2275" y="1936"/>
                <a:ext cx="63" cy="541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4" y="92"/>
                  </a:cxn>
                  <a:cxn ang="0">
                    <a:pos x="4" y="117"/>
                  </a:cxn>
                  <a:cxn ang="0">
                    <a:pos x="14" y="136"/>
                  </a:cxn>
                  <a:cxn ang="0">
                    <a:pos x="7" y="134"/>
                  </a:cxn>
                  <a:cxn ang="0">
                    <a:pos x="1" y="120"/>
                  </a:cxn>
                  <a:cxn ang="0">
                    <a:pos x="0" y="102"/>
                  </a:cxn>
                  <a:cxn ang="0">
                    <a:pos x="14" y="0"/>
                  </a:cxn>
                  <a:cxn ang="0">
                    <a:pos x="15" y="24"/>
                  </a:cxn>
                </a:cxnLst>
                <a:pathLst>
                  <a:path w="127" h="1081">
                    <a:moveTo>
                      <a:pt x="127" y="185"/>
                    </a:moveTo>
                    <a:lnTo>
                      <a:pt x="34" y="731"/>
                    </a:lnTo>
                    <a:lnTo>
                      <a:pt x="34" y="929"/>
                    </a:lnTo>
                    <a:lnTo>
                      <a:pt x="115" y="1081"/>
                    </a:lnTo>
                    <a:lnTo>
                      <a:pt x="57" y="1070"/>
                    </a:lnTo>
                    <a:lnTo>
                      <a:pt x="11" y="953"/>
                    </a:lnTo>
                    <a:lnTo>
                      <a:pt x="0" y="814"/>
                    </a:lnTo>
                    <a:lnTo>
                      <a:pt x="115" y="0"/>
                    </a:lnTo>
                    <a:lnTo>
                      <a:pt x="127" y="185"/>
                    </a:lnTo>
                    <a:close/>
                  </a:path>
                </a:pathLst>
              </a:custGeom>
              <a:solidFill>
                <a:srgbClr val="66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3" name="Freeform 639"/>
              <p:cNvSpPr/>
              <p:nvPr/>
            </p:nvSpPr>
            <p:spPr>
              <a:xfrm>
                <a:off x="2232" y="1843"/>
                <a:ext cx="1073" cy="920"/>
              </a:xfrm>
              <a:custGeom>
                <a:avLst/>
                <a:gdLst/>
                <a:ahLst/>
                <a:cxnLst>
                  <a:cxn ang="0">
                    <a:pos x="169" y="9"/>
                  </a:cxn>
                  <a:cxn ang="0">
                    <a:pos x="74" y="100"/>
                  </a:cxn>
                  <a:cxn ang="0">
                    <a:pos x="57" y="116"/>
                  </a:cxn>
                  <a:cxn ang="0">
                    <a:pos x="49" y="119"/>
                  </a:cxn>
                  <a:cxn ang="0">
                    <a:pos x="43" y="123"/>
                  </a:cxn>
                  <a:cxn ang="0">
                    <a:pos x="36" y="130"/>
                  </a:cxn>
                  <a:cxn ang="0">
                    <a:pos x="49" y="131"/>
                  </a:cxn>
                  <a:cxn ang="0">
                    <a:pos x="59" y="130"/>
                  </a:cxn>
                  <a:cxn ang="0">
                    <a:pos x="68" y="126"/>
                  </a:cxn>
                  <a:cxn ang="0">
                    <a:pos x="77" y="121"/>
                  </a:cxn>
                  <a:cxn ang="0">
                    <a:pos x="85" y="119"/>
                  </a:cxn>
                  <a:cxn ang="0">
                    <a:pos x="88" y="131"/>
                  </a:cxn>
                  <a:cxn ang="0">
                    <a:pos x="81" y="147"/>
                  </a:cxn>
                  <a:cxn ang="0">
                    <a:pos x="41" y="140"/>
                  </a:cxn>
                  <a:cxn ang="0">
                    <a:pos x="26" y="149"/>
                  </a:cxn>
                  <a:cxn ang="0">
                    <a:pos x="14" y="160"/>
                  </a:cxn>
                  <a:cxn ang="0">
                    <a:pos x="7" y="173"/>
                  </a:cxn>
                  <a:cxn ang="0">
                    <a:pos x="0" y="207"/>
                  </a:cxn>
                  <a:cxn ang="0">
                    <a:pos x="22" y="228"/>
                  </a:cxn>
                  <a:cxn ang="0">
                    <a:pos x="37" y="229"/>
                  </a:cxn>
                  <a:cxn ang="0">
                    <a:pos x="49" y="228"/>
                  </a:cxn>
                  <a:cxn ang="0">
                    <a:pos x="61" y="223"/>
                  </a:cxn>
                  <a:cxn ang="0">
                    <a:pos x="91" y="202"/>
                  </a:cxn>
                  <a:cxn ang="0">
                    <a:pos x="98" y="175"/>
                  </a:cxn>
                  <a:cxn ang="0">
                    <a:pos x="89" y="150"/>
                  </a:cxn>
                  <a:cxn ang="0">
                    <a:pos x="106" y="159"/>
                  </a:cxn>
                  <a:cxn ang="0">
                    <a:pos x="105" y="184"/>
                  </a:cxn>
                  <a:cxn ang="0">
                    <a:pos x="109" y="205"/>
                  </a:cxn>
                  <a:cxn ang="0">
                    <a:pos x="124" y="218"/>
                  </a:cxn>
                  <a:cxn ang="0">
                    <a:pos x="156" y="228"/>
                  </a:cxn>
                  <a:cxn ang="0">
                    <a:pos x="171" y="212"/>
                  </a:cxn>
                  <a:cxn ang="0">
                    <a:pos x="181" y="196"/>
                  </a:cxn>
                  <a:cxn ang="0">
                    <a:pos x="180" y="177"/>
                  </a:cxn>
                  <a:cxn ang="0">
                    <a:pos x="170" y="157"/>
                  </a:cxn>
                  <a:cxn ang="0">
                    <a:pos x="188" y="168"/>
                  </a:cxn>
                  <a:cxn ang="0">
                    <a:pos x="209" y="179"/>
                  </a:cxn>
                  <a:cxn ang="0">
                    <a:pos x="217" y="182"/>
                  </a:cxn>
                  <a:cxn ang="0">
                    <a:pos x="224" y="183"/>
                  </a:cxn>
                  <a:cxn ang="0">
                    <a:pos x="235" y="180"/>
                  </a:cxn>
                  <a:cxn ang="0">
                    <a:pos x="247" y="171"/>
                  </a:cxn>
                  <a:cxn ang="0">
                    <a:pos x="243" y="158"/>
                  </a:cxn>
                  <a:cxn ang="0">
                    <a:pos x="238" y="148"/>
                  </a:cxn>
                  <a:cxn ang="0">
                    <a:pos x="228" y="139"/>
                  </a:cxn>
                  <a:cxn ang="0">
                    <a:pos x="214" y="135"/>
                  </a:cxn>
                  <a:cxn ang="0">
                    <a:pos x="202" y="135"/>
                  </a:cxn>
                  <a:cxn ang="0">
                    <a:pos x="192" y="136"/>
                  </a:cxn>
                  <a:cxn ang="0">
                    <a:pos x="184" y="142"/>
                  </a:cxn>
                  <a:cxn ang="0">
                    <a:pos x="166" y="123"/>
                  </a:cxn>
                  <a:cxn ang="0">
                    <a:pos x="193" y="111"/>
                  </a:cxn>
                  <a:cxn ang="0">
                    <a:pos x="233" y="125"/>
                  </a:cxn>
                  <a:cxn ang="0">
                    <a:pos x="252" y="106"/>
                  </a:cxn>
                  <a:cxn ang="0">
                    <a:pos x="198" y="82"/>
                  </a:cxn>
                  <a:cxn ang="0">
                    <a:pos x="214" y="36"/>
                  </a:cxn>
                </a:cxnLst>
                <a:pathLst>
                  <a:path w="2147" h="1841">
                    <a:moveTo>
                      <a:pt x="1340" y="356"/>
                    </a:moveTo>
                    <a:lnTo>
                      <a:pt x="1376" y="252"/>
                    </a:lnTo>
                    <a:lnTo>
                      <a:pt x="1398" y="156"/>
                    </a:lnTo>
                    <a:lnTo>
                      <a:pt x="1355" y="74"/>
                    </a:lnTo>
                    <a:lnTo>
                      <a:pt x="1215" y="0"/>
                    </a:lnTo>
                    <a:lnTo>
                      <a:pt x="1089" y="22"/>
                    </a:lnTo>
                    <a:lnTo>
                      <a:pt x="1089" y="222"/>
                    </a:lnTo>
                    <a:lnTo>
                      <a:pt x="596" y="802"/>
                    </a:lnTo>
                    <a:lnTo>
                      <a:pt x="552" y="914"/>
                    </a:lnTo>
                    <a:lnTo>
                      <a:pt x="501" y="927"/>
                    </a:lnTo>
                    <a:lnTo>
                      <a:pt x="480" y="929"/>
                    </a:lnTo>
                    <a:lnTo>
                      <a:pt x="461" y="930"/>
                    </a:lnTo>
                    <a:lnTo>
                      <a:pt x="443" y="934"/>
                    </a:lnTo>
                    <a:lnTo>
                      <a:pt x="427" y="939"/>
                    </a:lnTo>
                    <a:lnTo>
                      <a:pt x="412" y="945"/>
                    </a:lnTo>
                    <a:lnTo>
                      <a:pt x="397" y="952"/>
                    </a:lnTo>
                    <a:lnTo>
                      <a:pt x="383" y="960"/>
                    </a:lnTo>
                    <a:lnTo>
                      <a:pt x="369" y="969"/>
                    </a:lnTo>
                    <a:lnTo>
                      <a:pt x="356" y="979"/>
                    </a:lnTo>
                    <a:lnTo>
                      <a:pt x="344" y="990"/>
                    </a:lnTo>
                    <a:lnTo>
                      <a:pt x="332" y="1001"/>
                    </a:lnTo>
                    <a:lnTo>
                      <a:pt x="320" y="1014"/>
                    </a:lnTo>
                    <a:lnTo>
                      <a:pt x="307" y="1026"/>
                    </a:lnTo>
                    <a:lnTo>
                      <a:pt x="293" y="1040"/>
                    </a:lnTo>
                    <a:lnTo>
                      <a:pt x="279" y="1054"/>
                    </a:lnTo>
                    <a:lnTo>
                      <a:pt x="265" y="1069"/>
                    </a:lnTo>
                    <a:lnTo>
                      <a:pt x="368" y="1047"/>
                    </a:lnTo>
                    <a:lnTo>
                      <a:pt x="392" y="1048"/>
                    </a:lnTo>
                    <a:lnTo>
                      <a:pt x="415" y="1048"/>
                    </a:lnTo>
                    <a:lnTo>
                      <a:pt x="436" y="1047"/>
                    </a:lnTo>
                    <a:lnTo>
                      <a:pt x="457" y="1044"/>
                    </a:lnTo>
                    <a:lnTo>
                      <a:pt x="475" y="1040"/>
                    </a:lnTo>
                    <a:lnTo>
                      <a:pt x="495" y="1034"/>
                    </a:lnTo>
                    <a:lnTo>
                      <a:pt x="512" y="1028"/>
                    </a:lnTo>
                    <a:lnTo>
                      <a:pt x="531" y="1021"/>
                    </a:lnTo>
                    <a:lnTo>
                      <a:pt x="548" y="1013"/>
                    </a:lnTo>
                    <a:lnTo>
                      <a:pt x="565" y="1003"/>
                    </a:lnTo>
                    <a:lnTo>
                      <a:pt x="582" y="993"/>
                    </a:lnTo>
                    <a:lnTo>
                      <a:pt x="600" y="983"/>
                    </a:lnTo>
                    <a:lnTo>
                      <a:pt x="618" y="971"/>
                    </a:lnTo>
                    <a:lnTo>
                      <a:pt x="638" y="960"/>
                    </a:lnTo>
                    <a:lnTo>
                      <a:pt x="657" y="948"/>
                    </a:lnTo>
                    <a:lnTo>
                      <a:pt x="678" y="935"/>
                    </a:lnTo>
                    <a:lnTo>
                      <a:pt x="685" y="958"/>
                    </a:lnTo>
                    <a:lnTo>
                      <a:pt x="692" y="981"/>
                    </a:lnTo>
                    <a:lnTo>
                      <a:pt x="698" y="1005"/>
                    </a:lnTo>
                    <a:lnTo>
                      <a:pt x="703" y="1028"/>
                    </a:lnTo>
                    <a:lnTo>
                      <a:pt x="709" y="1051"/>
                    </a:lnTo>
                    <a:lnTo>
                      <a:pt x="714" y="1074"/>
                    </a:lnTo>
                    <a:lnTo>
                      <a:pt x="717" y="1097"/>
                    </a:lnTo>
                    <a:lnTo>
                      <a:pt x="722" y="1121"/>
                    </a:lnTo>
                    <a:lnTo>
                      <a:pt x="655" y="1181"/>
                    </a:lnTo>
                    <a:lnTo>
                      <a:pt x="633" y="1114"/>
                    </a:lnTo>
                    <a:lnTo>
                      <a:pt x="509" y="1084"/>
                    </a:lnTo>
                    <a:lnTo>
                      <a:pt x="361" y="1099"/>
                    </a:lnTo>
                    <a:lnTo>
                      <a:pt x="330" y="1121"/>
                    </a:lnTo>
                    <a:lnTo>
                      <a:pt x="300" y="1142"/>
                    </a:lnTo>
                    <a:lnTo>
                      <a:pt x="270" y="1161"/>
                    </a:lnTo>
                    <a:lnTo>
                      <a:pt x="241" y="1181"/>
                    </a:lnTo>
                    <a:lnTo>
                      <a:pt x="214" y="1199"/>
                    </a:lnTo>
                    <a:lnTo>
                      <a:pt x="187" y="1218"/>
                    </a:lnTo>
                    <a:lnTo>
                      <a:pt x="163" y="1237"/>
                    </a:lnTo>
                    <a:lnTo>
                      <a:pt x="140" y="1258"/>
                    </a:lnTo>
                    <a:lnTo>
                      <a:pt x="119" y="1280"/>
                    </a:lnTo>
                    <a:lnTo>
                      <a:pt x="101" y="1303"/>
                    </a:lnTo>
                    <a:lnTo>
                      <a:pt x="85" y="1329"/>
                    </a:lnTo>
                    <a:lnTo>
                      <a:pt x="71" y="1357"/>
                    </a:lnTo>
                    <a:lnTo>
                      <a:pt x="59" y="1389"/>
                    </a:lnTo>
                    <a:lnTo>
                      <a:pt x="51" y="1424"/>
                    </a:lnTo>
                    <a:lnTo>
                      <a:pt x="45" y="1463"/>
                    </a:lnTo>
                    <a:lnTo>
                      <a:pt x="44" y="1507"/>
                    </a:lnTo>
                    <a:lnTo>
                      <a:pt x="0" y="1663"/>
                    </a:lnTo>
                    <a:lnTo>
                      <a:pt x="59" y="1759"/>
                    </a:lnTo>
                    <a:lnTo>
                      <a:pt x="59" y="1841"/>
                    </a:lnTo>
                    <a:lnTo>
                      <a:pt x="140" y="1819"/>
                    </a:lnTo>
                    <a:lnTo>
                      <a:pt x="178" y="1826"/>
                    </a:lnTo>
                    <a:lnTo>
                      <a:pt x="212" y="1831"/>
                    </a:lnTo>
                    <a:lnTo>
                      <a:pt x="244" y="1835"/>
                    </a:lnTo>
                    <a:lnTo>
                      <a:pt x="272" y="1837"/>
                    </a:lnTo>
                    <a:lnTo>
                      <a:pt x="298" y="1839"/>
                    </a:lnTo>
                    <a:lnTo>
                      <a:pt x="323" y="1837"/>
                    </a:lnTo>
                    <a:lnTo>
                      <a:pt x="346" y="1836"/>
                    </a:lnTo>
                    <a:lnTo>
                      <a:pt x="369" y="1833"/>
                    </a:lnTo>
                    <a:lnTo>
                      <a:pt x="392" y="1827"/>
                    </a:lnTo>
                    <a:lnTo>
                      <a:pt x="415" y="1821"/>
                    </a:lnTo>
                    <a:lnTo>
                      <a:pt x="439" y="1812"/>
                    </a:lnTo>
                    <a:lnTo>
                      <a:pt x="465" y="1803"/>
                    </a:lnTo>
                    <a:lnTo>
                      <a:pt x="491" y="1790"/>
                    </a:lnTo>
                    <a:lnTo>
                      <a:pt x="521" y="1778"/>
                    </a:lnTo>
                    <a:lnTo>
                      <a:pt x="554" y="1761"/>
                    </a:lnTo>
                    <a:lnTo>
                      <a:pt x="589" y="1744"/>
                    </a:lnTo>
                    <a:lnTo>
                      <a:pt x="729" y="1619"/>
                    </a:lnTo>
                    <a:lnTo>
                      <a:pt x="754" y="1553"/>
                    </a:lnTo>
                    <a:lnTo>
                      <a:pt x="774" y="1496"/>
                    </a:lnTo>
                    <a:lnTo>
                      <a:pt x="785" y="1447"/>
                    </a:lnTo>
                    <a:lnTo>
                      <a:pt x="790" y="1401"/>
                    </a:lnTo>
                    <a:lnTo>
                      <a:pt x="786" y="1356"/>
                    </a:lnTo>
                    <a:lnTo>
                      <a:pt x="773" y="1310"/>
                    </a:lnTo>
                    <a:lnTo>
                      <a:pt x="749" y="1260"/>
                    </a:lnTo>
                    <a:lnTo>
                      <a:pt x="715" y="1203"/>
                    </a:lnTo>
                    <a:lnTo>
                      <a:pt x="781" y="1128"/>
                    </a:lnTo>
                    <a:lnTo>
                      <a:pt x="869" y="1158"/>
                    </a:lnTo>
                    <a:lnTo>
                      <a:pt x="854" y="1225"/>
                    </a:lnTo>
                    <a:lnTo>
                      <a:pt x="853" y="1276"/>
                    </a:lnTo>
                    <a:lnTo>
                      <a:pt x="852" y="1327"/>
                    </a:lnTo>
                    <a:lnTo>
                      <a:pt x="850" y="1378"/>
                    </a:lnTo>
                    <a:lnTo>
                      <a:pt x="849" y="1427"/>
                    </a:lnTo>
                    <a:lnTo>
                      <a:pt x="847" y="1475"/>
                    </a:lnTo>
                    <a:lnTo>
                      <a:pt x="850" y="1519"/>
                    </a:lnTo>
                    <a:lnTo>
                      <a:pt x="856" y="1563"/>
                    </a:lnTo>
                    <a:lnTo>
                      <a:pt x="864" y="1602"/>
                    </a:lnTo>
                    <a:lnTo>
                      <a:pt x="877" y="1640"/>
                    </a:lnTo>
                    <a:lnTo>
                      <a:pt x="897" y="1673"/>
                    </a:lnTo>
                    <a:lnTo>
                      <a:pt x="921" y="1703"/>
                    </a:lnTo>
                    <a:lnTo>
                      <a:pt x="953" y="1727"/>
                    </a:lnTo>
                    <a:lnTo>
                      <a:pt x="994" y="1748"/>
                    </a:lnTo>
                    <a:lnTo>
                      <a:pt x="1043" y="1761"/>
                    </a:lnTo>
                    <a:lnTo>
                      <a:pt x="1101" y="1771"/>
                    </a:lnTo>
                    <a:lnTo>
                      <a:pt x="1170" y="1774"/>
                    </a:lnTo>
                    <a:lnTo>
                      <a:pt x="1252" y="1826"/>
                    </a:lnTo>
                    <a:lnTo>
                      <a:pt x="1252" y="1782"/>
                    </a:lnTo>
                    <a:lnTo>
                      <a:pt x="1298" y="1756"/>
                    </a:lnTo>
                    <a:lnTo>
                      <a:pt x="1338" y="1729"/>
                    </a:lnTo>
                    <a:lnTo>
                      <a:pt x="1373" y="1699"/>
                    </a:lnTo>
                    <a:lnTo>
                      <a:pt x="1402" y="1669"/>
                    </a:lnTo>
                    <a:lnTo>
                      <a:pt x="1424" y="1638"/>
                    </a:lnTo>
                    <a:lnTo>
                      <a:pt x="1441" y="1605"/>
                    </a:lnTo>
                    <a:lnTo>
                      <a:pt x="1452" y="1570"/>
                    </a:lnTo>
                    <a:lnTo>
                      <a:pt x="1458" y="1536"/>
                    </a:lnTo>
                    <a:lnTo>
                      <a:pt x="1459" y="1499"/>
                    </a:lnTo>
                    <a:lnTo>
                      <a:pt x="1455" y="1462"/>
                    </a:lnTo>
                    <a:lnTo>
                      <a:pt x="1446" y="1423"/>
                    </a:lnTo>
                    <a:lnTo>
                      <a:pt x="1432" y="1384"/>
                    </a:lnTo>
                    <a:lnTo>
                      <a:pt x="1413" y="1343"/>
                    </a:lnTo>
                    <a:lnTo>
                      <a:pt x="1391" y="1302"/>
                    </a:lnTo>
                    <a:lnTo>
                      <a:pt x="1364" y="1260"/>
                    </a:lnTo>
                    <a:lnTo>
                      <a:pt x="1333" y="1218"/>
                    </a:lnTo>
                    <a:lnTo>
                      <a:pt x="1281" y="1158"/>
                    </a:lnTo>
                    <a:lnTo>
                      <a:pt x="1428" y="1203"/>
                    </a:lnTo>
                    <a:lnTo>
                      <a:pt x="1508" y="1351"/>
                    </a:lnTo>
                    <a:lnTo>
                      <a:pt x="1602" y="1403"/>
                    </a:lnTo>
                    <a:lnTo>
                      <a:pt x="1629" y="1416"/>
                    </a:lnTo>
                    <a:lnTo>
                      <a:pt x="1653" y="1427"/>
                    </a:lnTo>
                    <a:lnTo>
                      <a:pt x="1674" y="1438"/>
                    </a:lnTo>
                    <a:lnTo>
                      <a:pt x="1692" y="1446"/>
                    </a:lnTo>
                    <a:lnTo>
                      <a:pt x="1709" y="1453"/>
                    </a:lnTo>
                    <a:lnTo>
                      <a:pt x="1724" y="1457"/>
                    </a:lnTo>
                    <a:lnTo>
                      <a:pt x="1739" y="1462"/>
                    </a:lnTo>
                    <a:lnTo>
                      <a:pt x="1753" y="1464"/>
                    </a:lnTo>
                    <a:lnTo>
                      <a:pt x="1767" y="1465"/>
                    </a:lnTo>
                    <a:lnTo>
                      <a:pt x="1782" y="1465"/>
                    </a:lnTo>
                    <a:lnTo>
                      <a:pt x="1798" y="1464"/>
                    </a:lnTo>
                    <a:lnTo>
                      <a:pt x="1816" y="1461"/>
                    </a:lnTo>
                    <a:lnTo>
                      <a:pt x="1835" y="1457"/>
                    </a:lnTo>
                    <a:lnTo>
                      <a:pt x="1857" y="1453"/>
                    </a:lnTo>
                    <a:lnTo>
                      <a:pt x="1882" y="1447"/>
                    </a:lnTo>
                    <a:lnTo>
                      <a:pt x="1911" y="1440"/>
                    </a:lnTo>
                    <a:lnTo>
                      <a:pt x="1993" y="1440"/>
                    </a:lnTo>
                    <a:lnTo>
                      <a:pt x="1985" y="1404"/>
                    </a:lnTo>
                    <a:lnTo>
                      <a:pt x="1978" y="1371"/>
                    </a:lnTo>
                    <a:lnTo>
                      <a:pt x="1972" y="1341"/>
                    </a:lnTo>
                    <a:lnTo>
                      <a:pt x="1965" y="1313"/>
                    </a:lnTo>
                    <a:lnTo>
                      <a:pt x="1958" y="1288"/>
                    </a:lnTo>
                    <a:lnTo>
                      <a:pt x="1951" y="1264"/>
                    </a:lnTo>
                    <a:lnTo>
                      <a:pt x="1943" y="1242"/>
                    </a:lnTo>
                    <a:lnTo>
                      <a:pt x="1933" y="1222"/>
                    </a:lnTo>
                    <a:lnTo>
                      <a:pt x="1922" y="1204"/>
                    </a:lnTo>
                    <a:lnTo>
                      <a:pt x="1909" y="1185"/>
                    </a:lnTo>
                    <a:lnTo>
                      <a:pt x="1893" y="1168"/>
                    </a:lnTo>
                    <a:lnTo>
                      <a:pt x="1874" y="1152"/>
                    </a:lnTo>
                    <a:lnTo>
                      <a:pt x="1852" y="1135"/>
                    </a:lnTo>
                    <a:lnTo>
                      <a:pt x="1827" y="1119"/>
                    </a:lnTo>
                    <a:lnTo>
                      <a:pt x="1798" y="1101"/>
                    </a:lnTo>
                    <a:lnTo>
                      <a:pt x="1765" y="1084"/>
                    </a:lnTo>
                    <a:lnTo>
                      <a:pt x="1741" y="1084"/>
                    </a:lnTo>
                    <a:lnTo>
                      <a:pt x="1716" y="1083"/>
                    </a:lnTo>
                    <a:lnTo>
                      <a:pt x="1692" y="1082"/>
                    </a:lnTo>
                    <a:lnTo>
                      <a:pt x="1668" y="1081"/>
                    </a:lnTo>
                    <a:lnTo>
                      <a:pt x="1645" y="1081"/>
                    </a:lnTo>
                    <a:lnTo>
                      <a:pt x="1622" y="1081"/>
                    </a:lnTo>
                    <a:lnTo>
                      <a:pt x="1600" y="1081"/>
                    </a:lnTo>
                    <a:lnTo>
                      <a:pt x="1578" y="1083"/>
                    </a:lnTo>
                    <a:lnTo>
                      <a:pt x="1559" y="1086"/>
                    </a:lnTo>
                    <a:lnTo>
                      <a:pt x="1539" y="1092"/>
                    </a:lnTo>
                    <a:lnTo>
                      <a:pt x="1520" y="1100"/>
                    </a:lnTo>
                    <a:lnTo>
                      <a:pt x="1503" y="1111"/>
                    </a:lnTo>
                    <a:lnTo>
                      <a:pt x="1487" y="1123"/>
                    </a:lnTo>
                    <a:lnTo>
                      <a:pt x="1473" y="1139"/>
                    </a:lnTo>
                    <a:lnTo>
                      <a:pt x="1461" y="1158"/>
                    </a:lnTo>
                    <a:lnTo>
                      <a:pt x="1450" y="1181"/>
                    </a:lnTo>
                    <a:lnTo>
                      <a:pt x="1361" y="1121"/>
                    </a:lnTo>
                    <a:lnTo>
                      <a:pt x="1333" y="987"/>
                    </a:lnTo>
                    <a:lnTo>
                      <a:pt x="1465" y="1002"/>
                    </a:lnTo>
                    <a:lnTo>
                      <a:pt x="1559" y="1002"/>
                    </a:lnTo>
                    <a:lnTo>
                      <a:pt x="1624" y="980"/>
                    </a:lnTo>
                    <a:lnTo>
                      <a:pt x="1550" y="890"/>
                    </a:lnTo>
                    <a:lnTo>
                      <a:pt x="1515" y="787"/>
                    </a:lnTo>
                    <a:lnTo>
                      <a:pt x="1639" y="839"/>
                    </a:lnTo>
                    <a:lnTo>
                      <a:pt x="1765" y="914"/>
                    </a:lnTo>
                    <a:lnTo>
                      <a:pt x="1869" y="1002"/>
                    </a:lnTo>
                    <a:lnTo>
                      <a:pt x="1993" y="1002"/>
                    </a:lnTo>
                    <a:lnTo>
                      <a:pt x="2147" y="994"/>
                    </a:lnTo>
                    <a:lnTo>
                      <a:pt x="2126" y="919"/>
                    </a:lnTo>
                    <a:lnTo>
                      <a:pt x="2022" y="854"/>
                    </a:lnTo>
                    <a:lnTo>
                      <a:pt x="1941" y="765"/>
                    </a:lnTo>
                    <a:lnTo>
                      <a:pt x="1860" y="705"/>
                    </a:lnTo>
                    <a:lnTo>
                      <a:pt x="1728" y="660"/>
                    </a:lnTo>
                    <a:lnTo>
                      <a:pt x="1587" y="660"/>
                    </a:lnTo>
                    <a:lnTo>
                      <a:pt x="1677" y="564"/>
                    </a:lnTo>
                    <a:lnTo>
                      <a:pt x="1757" y="453"/>
                    </a:lnTo>
                    <a:lnTo>
                      <a:pt x="1794" y="289"/>
                    </a:lnTo>
                    <a:lnTo>
                      <a:pt x="1713" y="289"/>
                    </a:lnTo>
                    <a:lnTo>
                      <a:pt x="1480" y="312"/>
                    </a:lnTo>
                    <a:lnTo>
                      <a:pt x="1340" y="356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4" name="Freeform 640"/>
              <p:cNvSpPr/>
              <p:nvPr/>
            </p:nvSpPr>
            <p:spPr>
              <a:xfrm>
                <a:off x="2949" y="1991"/>
                <a:ext cx="177" cy="11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3" y="0"/>
                  </a:cxn>
                  <a:cxn ang="0">
                    <a:pos x="33" y="0"/>
                  </a:cxn>
                  <a:cxn ang="0">
                    <a:pos x="44" y="0"/>
                  </a:cxn>
                  <a:cxn ang="0">
                    <a:pos x="41" y="9"/>
                  </a:cxn>
                  <a:cxn ang="0">
                    <a:pos x="36" y="24"/>
                  </a:cxn>
                  <a:cxn ang="0">
                    <a:pos x="30" y="29"/>
                  </a:cxn>
                  <a:cxn ang="0">
                    <a:pos x="23" y="29"/>
                  </a:cxn>
                  <a:cxn ang="0">
                    <a:pos x="22" y="24"/>
                  </a:cxn>
                  <a:cxn ang="0">
                    <a:pos x="27" y="15"/>
                  </a:cxn>
                  <a:cxn ang="0">
                    <a:pos x="23" y="15"/>
                  </a:cxn>
                  <a:cxn ang="0">
                    <a:pos x="14" y="15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pathLst>
                  <a:path w="355" h="240">
                    <a:moveTo>
                      <a:pt x="96" y="0"/>
                    </a:moveTo>
                    <a:lnTo>
                      <a:pt x="190" y="0"/>
                    </a:lnTo>
                    <a:lnTo>
                      <a:pt x="267" y="0"/>
                    </a:lnTo>
                    <a:lnTo>
                      <a:pt x="355" y="0"/>
                    </a:lnTo>
                    <a:lnTo>
                      <a:pt x="333" y="78"/>
                    </a:lnTo>
                    <a:lnTo>
                      <a:pt x="288" y="194"/>
                    </a:lnTo>
                    <a:lnTo>
                      <a:pt x="244" y="240"/>
                    </a:lnTo>
                    <a:lnTo>
                      <a:pt x="190" y="240"/>
                    </a:lnTo>
                    <a:lnTo>
                      <a:pt x="179" y="194"/>
                    </a:lnTo>
                    <a:lnTo>
                      <a:pt x="222" y="123"/>
                    </a:lnTo>
                    <a:lnTo>
                      <a:pt x="184" y="123"/>
                    </a:lnTo>
                    <a:lnTo>
                      <a:pt x="119" y="123"/>
                    </a:lnTo>
                    <a:lnTo>
                      <a:pt x="96" y="62"/>
                    </a:lnTo>
                    <a:lnTo>
                      <a:pt x="0" y="29"/>
                    </a:lnTo>
                    <a:lnTo>
                      <a:pt x="3" y="28"/>
                    </a:lnTo>
                    <a:lnTo>
                      <a:pt x="14" y="24"/>
                    </a:lnTo>
                    <a:lnTo>
                      <a:pt x="29" y="19"/>
                    </a:lnTo>
                    <a:lnTo>
                      <a:pt x="46" y="13"/>
                    </a:lnTo>
                    <a:lnTo>
                      <a:pt x="63" y="7"/>
                    </a:lnTo>
                    <a:lnTo>
                      <a:pt x="78" y="2"/>
                    </a:lnTo>
                    <a:lnTo>
                      <a:pt x="9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4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5" name="Freeform 641"/>
              <p:cNvSpPr/>
              <p:nvPr/>
            </p:nvSpPr>
            <p:spPr>
              <a:xfrm>
                <a:off x="2653" y="1847"/>
                <a:ext cx="115" cy="16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17"/>
                  </a:cxn>
                  <a:cxn ang="0">
                    <a:pos x="11" y="26"/>
                  </a:cxn>
                  <a:cxn ang="0">
                    <a:pos x="15" y="34"/>
                  </a:cxn>
                  <a:cxn ang="0">
                    <a:pos x="19" y="42"/>
                  </a:cxn>
                  <a:cxn ang="0">
                    <a:pos x="26" y="41"/>
                  </a:cxn>
                  <a:cxn ang="0">
                    <a:pos x="29" y="23"/>
                  </a:cxn>
                  <a:cxn ang="0">
                    <a:pos x="29" y="9"/>
                  </a:cxn>
                  <a:cxn ang="0">
                    <a:pos x="18" y="0"/>
                  </a:cxn>
                  <a:cxn ang="0">
                    <a:pos x="9" y="5"/>
                  </a:cxn>
                  <a:cxn ang="0">
                    <a:pos x="0" y="9"/>
                  </a:cxn>
                </a:cxnLst>
                <a:pathLst>
                  <a:path w="230" h="334">
                    <a:moveTo>
                      <a:pt x="0" y="72"/>
                    </a:moveTo>
                    <a:lnTo>
                      <a:pt x="42" y="135"/>
                    </a:lnTo>
                    <a:lnTo>
                      <a:pt x="82" y="202"/>
                    </a:lnTo>
                    <a:lnTo>
                      <a:pt x="113" y="267"/>
                    </a:lnTo>
                    <a:lnTo>
                      <a:pt x="147" y="334"/>
                    </a:lnTo>
                    <a:lnTo>
                      <a:pt x="208" y="326"/>
                    </a:lnTo>
                    <a:lnTo>
                      <a:pt x="227" y="183"/>
                    </a:lnTo>
                    <a:lnTo>
                      <a:pt x="230" y="72"/>
                    </a:lnTo>
                    <a:lnTo>
                      <a:pt x="144" y="0"/>
                    </a:lnTo>
                    <a:lnTo>
                      <a:pt x="69" y="3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6" name="Freeform 642"/>
              <p:cNvSpPr/>
              <p:nvPr/>
            </p:nvSpPr>
            <p:spPr>
              <a:xfrm>
                <a:off x="2696" y="1916"/>
                <a:ext cx="70" cy="7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7"/>
                  </a:cxn>
                  <a:cxn ang="0">
                    <a:pos x="4" y="18"/>
                  </a:cxn>
                  <a:cxn ang="0">
                    <a:pos x="7" y="16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10" y="16"/>
                  </a:cxn>
                  <a:cxn ang="0">
                    <a:pos x="13" y="14"/>
                  </a:cxn>
                  <a:cxn ang="0">
                    <a:pos x="17" y="8"/>
                  </a:cxn>
                  <a:cxn ang="0">
                    <a:pos x="16" y="0"/>
                  </a:cxn>
                  <a:cxn ang="0">
                    <a:pos x="2" y="3"/>
                  </a:cxn>
                </a:cxnLst>
                <a:pathLst>
                  <a:path w="142" h="144">
                    <a:moveTo>
                      <a:pt x="19" y="22"/>
                    </a:moveTo>
                    <a:lnTo>
                      <a:pt x="0" y="56"/>
                    </a:lnTo>
                    <a:lnTo>
                      <a:pt x="39" y="144"/>
                    </a:lnTo>
                    <a:lnTo>
                      <a:pt x="61" y="127"/>
                    </a:lnTo>
                    <a:lnTo>
                      <a:pt x="51" y="78"/>
                    </a:lnTo>
                    <a:lnTo>
                      <a:pt x="66" y="44"/>
                    </a:lnTo>
                    <a:lnTo>
                      <a:pt x="85" y="122"/>
                    </a:lnTo>
                    <a:lnTo>
                      <a:pt x="105" y="109"/>
                    </a:lnTo>
                    <a:lnTo>
                      <a:pt x="142" y="63"/>
                    </a:lnTo>
                    <a:lnTo>
                      <a:pt x="130" y="0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7" name="Freeform 643"/>
              <p:cNvSpPr/>
              <p:nvPr/>
            </p:nvSpPr>
            <p:spPr>
              <a:xfrm>
                <a:off x="2373" y="1882"/>
                <a:ext cx="208" cy="25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0" y="24"/>
                  </a:cxn>
                  <a:cxn ang="0">
                    <a:pos x="13" y="22"/>
                  </a:cxn>
                  <a:cxn ang="0">
                    <a:pos x="16" y="12"/>
                  </a:cxn>
                  <a:cxn ang="0">
                    <a:pos x="22" y="9"/>
                  </a:cxn>
                  <a:cxn ang="0">
                    <a:pos x="26" y="5"/>
                  </a:cxn>
                  <a:cxn ang="0">
                    <a:pos x="31" y="5"/>
                  </a:cxn>
                  <a:cxn ang="0">
                    <a:pos x="32" y="3"/>
                  </a:cxn>
                  <a:cxn ang="0">
                    <a:pos x="33" y="2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3" y="1"/>
                  </a:cxn>
                  <a:cxn ang="0">
                    <a:pos x="45" y="1"/>
                  </a:cxn>
                  <a:cxn ang="0">
                    <a:pos x="46" y="2"/>
                  </a:cxn>
                  <a:cxn ang="0">
                    <a:pos x="47" y="3"/>
                  </a:cxn>
                  <a:cxn ang="0">
                    <a:pos x="48" y="4"/>
                  </a:cxn>
                  <a:cxn ang="0">
                    <a:pos x="49" y="5"/>
                  </a:cxn>
                  <a:cxn ang="0">
                    <a:pos x="50" y="7"/>
                  </a:cxn>
                  <a:cxn ang="0">
                    <a:pos x="51" y="10"/>
                  </a:cxn>
                  <a:cxn ang="0">
                    <a:pos x="52" y="15"/>
                  </a:cxn>
                  <a:cxn ang="0">
                    <a:pos x="51" y="17"/>
                  </a:cxn>
                  <a:cxn ang="0">
                    <a:pos x="49" y="20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4" y="26"/>
                  </a:cxn>
                  <a:cxn ang="0">
                    <a:pos x="42" y="27"/>
                  </a:cxn>
                  <a:cxn ang="0">
                    <a:pos x="40" y="29"/>
                  </a:cxn>
                  <a:cxn ang="0">
                    <a:pos x="38" y="31"/>
                  </a:cxn>
                  <a:cxn ang="0">
                    <a:pos x="42" y="34"/>
                  </a:cxn>
                  <a:cxn ang="0">
                    <a:pos x="40" y="37"/>
                  </a:cxn>
                  <a:cxn ang="0">
                    <a:pos x="38" y="40"/>
                  </a:cxn>
                  <a:cxn ang="0">
                    <a:pos x="36" y="43"/>
                  </a:cxn>
                  <a:cxn ang="0">
                    <a:pos x="34" y="45"/>
                  </a:cxn>
                  <a:cxn ang="0">
                    <a:pos x="32" y="47"/>
                  </a:cxn>
                  <a:cxn ang="0">
                    <a:pos x="29" y="49"/>
                  </a:cxn>
                  <a:cxn ang="0">
                    <a:pos x="27" y="50"/>
                  </a:cxn>
                  <a:cxn ang="0">
                    <a:pos x="23" y="52"/>
                  </a:cxn>
                  <a:cxn ang="0">
                    <a:pos x="19" y="50"/>
                  </a:cxn>
                  <a:cxn ang="0">
                    <a:pos x="17" y="53"/>
                  </a:cxn>
                  <a:cxn ang="0">
                    <a:pos x="17" y="59"/>
                  </a:cxn>
                  <a:cxn ang="0">
                    <a:pos x="14" y="61"/>
                  </a:cxn>
                  <a:cxn ang="0">
                    <a:pos x="12" y="63"/>
                  </a:cxn>
                  <a:cxn ang="0">
                    <a:pos x="11" y="63"/>
                  </a:cxn>
                  <a:cxn ang="0">
                    <a:pos x="10" y="63"/>
                  </a:cxn>
                  <a:cxn ang="0">
                    <a:pos x="9" y="61"/>
                  </a:cxn>
                  <a:cxn ang="0">
                    <a:pos x="8" y="60"/>
                  </a:cxn>
                  <a:cxn ang="0">
                    <a:pos x="7" y="57"/>
                  </a:cxn>
                  <a:cxn ang="0">
                    <a:pos x="7" y="54"/>
                  </a:cxn>
                  <a:cxn ang="0">
                    <a:pos x="3" y="54"/>
                  </a:cxn>
                  <a:cxn ang="0">
                    <a:pos x="0" y="51"/>
                  </a:cxn>
                  <a:cxn ang="0">
                    <a:pos x="0" y="42"/>
                  </a:cxn>
                  <a:cxn ang="0">
                    <a:pos x="5" y="37"/>
                  </a:cxn>
                  <a:cxn ang="0">
                    <a:pos x="8" y="30"/>
                  </a:cxn>
                  <a:cxn ang="0">
                    <a:pos x="7" y="27"/>
                  </a:cxn>
                </a:cxnLst>
                <a:pathLst>
                  <a:path w="417" h="510">
                    <a:moveTo>
                      <a:pt x="63" y="222"/>
                    </a:moveTo>
                    <a:lnTo>
                      <a:pt x="87" y="197"/>
                    </a:lnTo>
                    <a:lnTo>
                      <a:pt x="108" y="180"/>
                    </a:lnTo>
                    <a:lnTo>
                      <a:pt x="133" y="98"/>
                    </a:lnTo>
                    <a:lnTo>
                      <a:pt x="182" y="79"/>
                    </a:lnTo>
                    <a:lnTo>
                      <a:pt x="213" y="41"/>
                    </a:lnTo>
                    <a:lnTo>
                      <a:pt x="252" y="41"/>
                    </a:lnTo>
                    <a:lnTo>
                      <a:pt x="258" y="27"/>
                    </a:lnTo>
                    <a:lnTo>
                      <a:pt x="264" y="18"/>
                    </a:lnTo>
                    <a:lnTo>
                      <a:pt x="272" y="12"/>
                    </a:lnTo>
                    <a:lnTo>
                      <a:pt x="280" y="10"/>
                    </a:lnTo>
                    <a:lnTo>
                      <a:pt x="289" y="8"/>
                    </a:lnTo>
                    <a:lnTo>
                      <a:pt x="299" y="7"/>
                    </a:lnTo>
                    <a:lnTo>
                      <a:pt x="312" y="5"/>
                    </a:lnTo>
                    <a:lnTo>
                      <a:pt x="327" y="0"/>
                    </a:lnTo>
                    <a:lnTo>
                      <a:pt x="345" y="10"/>
                    </a:lnTo>
                    <a:lnTo>
                      <a:pt x="360" y="15"/>
                    </a:lnTo>
                    <a:lnTo>
                      <a:pt x="373" y="21"/>
                    </a:lnTo>
                    <a:lnTo>
                      <a:pt x="382" y="28"/>
                    </a:lnTo>
                    <a:lnTo>
                      <a:pt x="390" y="35"/>
                    </a:lnTo>
                    <a:lnTo>
                      <a:pt x="396" y="46"/>
                    </a:lnTo>
                    <a:lnTo>
                      <a:pt x="402" y="60"/>
                    </a:lnTo>
                    <a:lnTo>
                      <a:pt x="408" y="81"/>
                    </a:lnTo>
                    <a:lnTo>
                      <a:pt x="417" y="124"/>
                    </a:lnTo>
                    <a:lnTo>
                      <a:pt x="409" y="142"/>
                    </a:lnTo>
                    <a:lnTo>
                      <a:pt x="398" y="160"/>
                    </a:lnTo>
                    <a:lnTo>
                      <a:pt x="386" y="177"/>
                    </a:lnTo>
                    <a:lnTo>
                      <a:pt x="371" y="192"/>
                    </a:lnTo>
                    <a:lnTo>
                      <a:pt x="355" y="208"/>
                    </a:lnTo>
                    <a:lnTo>
                      <a:pt x="339" y="222"/>
                    </a:lnTo>
                    <a:lnTo>
                      <a:pt x="322" y="237"/>
                    </a:lnTo>
                    <a:lnTo>
                      <a:pt x="307" y="250"/>
                    </a:lnTo>
                    <a:lnTo>
                      <a:pt x="337" y="280"/>
                    </a:lnTo>
                    <a:lnTo>
                      <a:pt x="324" y="303"/>
                    </a:lnTo>
                    <a:lnTo>
                      <a:pt x="309" y="325"/>
                    </a:lnTo>
                    <a:lnTo>
                      <a:pt x="292" y="345"/>
                    </a:lnTo>
                    <a:lnTo>
                      <a:pt x="276" y="362"/>
                    </a:lnTo>
                    <a:lnTo>
                      <a:pt x="258" y="378"/>
                    </a:lnTo>
                    <a:lnTo>
                      <a:pt x="238" y="393"/>
                    </a:lnTo>
                    <a:lnTo>
                      <a:pt x="216" y="406"/>
                    </a:lnTo>
                    <a:lnTo>
                      <a:pt x="191" y="417"/>
                    </a:lnTo>
                    <a:lnTo>
                      <a:pt x="154" y="407"/>
                    </a:lnTo>
                    <a:lnTo>
                      <a:pt x="141" y="428"/>
                    </a:lnTo>
                    <a:lnTo>
                      <a:pt x="139" y="476"/>
                    </a:lnTo>
                    <a:lnTo>
                      <a:pt x="118" y="495"/>
                    </a:lnTo>
                    <a:lnTo>
                      <a:pt x="102" y="506"/>
                    </a:lnTo>
                    <a:lnTo>
                      <a:pt x="90" y="510"/>
                    </a:lnTo>
                    <a:lnTo>
                      <a:pt x="80" y="505"/>
                    </a:lnTo>
                    <a:lnTo>
                      <a:pt x="72" y="496"/>
                    </a:lnTo>
                    <a:lnTo>
                      <a:pt x="67" y="481"/>
                    </a:lnTo>
                    <a:lnTo>
                      <a:pt x="62" y="460"/>
                    </a:lnTo>
                    <a:lnTo>
                      <a:pt x="57" y="435"/>
                    </a:lnTo>
                    <a:lnTo>
                      <a:pt x="30" y="440"/>
                    </a:lnTo>
                    <a:lnTo>
                      <a:pt x="5" y="416"/>
                    </a:lnTo>
                    <a:lnTo>
                      <a:pt x="0" y="341"/>
                    </a:lnTo>
                    <a:lnTo>
                      <a:pt x="42" y="299"/>
                    </a:lnTo>
                    <a:lnTo>
                      <a:pt x="65" y="240"/>
                    </a:lnTo>
                    <a:lnTo>
                      <a:pt x="63" y="222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8" name="Freeform 644"/>
              <p:cNvSpPr/>
              <p:nvPr/>
            </p:nvSpPr>
            <p:spPr>
              <a:xfrm>
                <a:off x="2503" y="1888"/>
                <a:ext cx="72" cy="11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" y="16"/>
                  </a:cxn>
                  <a:cxn ang="0">
                    <a:pos x="3" y="16"/>
                  </a:cxn>
                  <a:cxn ang="0">
                    <a:pos x="4" y="16"/>
                  </a:cxn>
                  <a:cxn ang="0">
                    <a:pos x="4" y="17"/>
                  </a:cxn>
                  <a:cxn ang="0">
                    <a:pos x="5" y="18"/>
                  </a:cxn>
                  <a:cxn ang="0">
                    <a:pos x="5" y="19"/>
                  </a:cxn>
                  <a:cxn ang="0">
                    <a:pos x="5" y="21"/>
                  </a:cxn>
                  <a:cxn ang="0">
                    <a:pos x="4" y="23"/>
                  </a:cxn>
                  <a:cxn ang="0">
                    <a:pos x="4" y="25"/>
                  </a:cxn>
                  <a:cxn ang="0">
                    <a:pos x="4" y="28"/>
                  </a:cxn>
                  <a:cxn ang="0">
                    <a:pos x="9" y="23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7" y="16"/>
                  </a:cxn>
                  <a:cxn ang="0">
                    <a:pos x="18" y="14"/>
                  </a:cxn>
                  <a:cxn ang="0">
                    <a:pos x="18" y="13"/>
                  </a:cxn>
                  <a:cxn ang="0">
                    <a:pos x="17" y="11"/>
                  </a:cxn>
                  <a:cxn ang="0">
                    <a:pos x="17" y="9"/>
                  </a:cxn>
                  <a:cxn ang="0">
                    <a:pos x="16" y="7"/>
                  </a:cxn>
                  <a:cxn ang="0">
                    <a:pos x="14" y="4"/>
                  </a:cxn>
                  <a:cxn ang="0">
                    <a:pos x="12" y="3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0" y="17"/>
                  </a:cxn>
                </a:cxnLst>
                <a:pathLst>
                  <a:path w="145" h="220">
                    <a:moveTo>
                      <a:pt x="0" y="129"/>
                    </a:moveTo>
                    <a:lnTo>
                      <a:pt x="14" y="122"/>
                    </a:lnTo>
                    <a:lnTo>
                      <a:pt x="25" y="121"/>
                    </a:lnTo>
                    <a:lnTo>
                      <a:pt x="33" y="124"/>
                    </a:lnTo>
                    <a:lnTo>
                      <a:pt x="39" y="130"/>
                    </a:lnTo>
                    <a:lnTo>
                      <a:pt x="43" y="139"/>
                    </a:lnTo>
                    <a:lnTo>
                      <a:pt x="44" y="151"/>
                    </a:lnTo>
                    <a:lnTo>
                      <a:pt x="43" y="164"/>
                    </a:lnTo>
                    <a:lnTo>
                      <a:pt x="39" y="177"/>
                    </a:lnTo>
                    <a:lnTo>
                      <a:pt x="39" y="198"/>
                    </a:lnTo>
                    <a:lnTo>
                      <a:pt x="39" y="220"/>
                    </a:lnTo>
                    <a:lnTo>
                      <a:pt x="73" y="181"/>
                    </a:lnTo>
                    <a:lnTo>
                      <a:pt x="114" y="157"/>
                    </a:lnTo>
                    <a:lnTo>
                      <a:pt x="129" y="139"/>
                    </a:lnTo>
                    <a:lnTo>
                      <a:pt x="139" y="124"/>
                    </a:lnTo>
                    <a:lnTo>
                      <a:pt x="144" y="111"/>
                    </a:lnTo>
                    <a:lnTo>
                      <a:pt x="145" y="97"/>
                    </a:lnTo>
                    <a:lnTo>
                      <a:pt x="143" y="82"/>
                    </a:lnTo>
                    <a:lnTo>
                      <a:pt x="137" y="67"/>
                    </a:lnTo>
                    <a:lnTo>
                      <a:pt x="129" y="50"/>
                    </a:lnTo>
                    <a:lnTo>
                      <a:pt x="118" y="29"/>
                    </a:lnTo>
                    <a:lnTo>
                      <a:pt x="97" y="24"/>
                    </a:lnTo>
                    <a:lnTo>
                      <a:pt x="65" y="0"/>
                    </a:lnTo>
                    <a:lnTo>
                      <a:pt x="40" y="24"/>
                    </a:lnTo>
                    <a:lnTo>
                      <a:pt x="17" y="13"/>
                    </a:lnTo>
                    <a:lnTo>
                      <a:pt x="0" y="30"/>
                    </a:lnTo>
                    <a:lnTo>
                      <a:pt x="2" y="6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49" name="Freeform 645"/>
              <p:cNvSpPr/>
              <p:nvPr/>
            </p:nvSpPr>
            <p:spPr>
              <a:xfrm>
                <a:off x="2458" y="1957"/>
                <a:ext cx="68" cy="1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5" y="17"/>
                  </a:cxn>
                  <a:cxn ang="0">
                    <a:pos x="17" y="17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13" y="25"/>
                  </a:cxn>
                  <a:cxn ang="0">
                    <a:pos x="11" y="27"/>
                  </a:cxn>
                  <a:cxn ang="0">
                    <a:pos x="10" y="28"/>
                  </a:cxn>
                  <a:cxn ang="0">
                    <a:pos x="8" y="29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0" y="30"/>
                  </a:cxn>
                  <a:cxn ang="0">
                    <a:pos x="2" y="21"/>
                  </a:cxn>
                  <a:cxn ang="0">
                    <a:pos x="4" y="18"/>
                  </a:cxn>
                </a:cxnLst>
                <a:pathLst>
                  <a:path w="136" h="236">
                    <a:moveTo>
                      <a:pt x="28" y="140"/>
                    </a:moveTo>
                    <a:lnTo>
                      <a:pt x="43" y="99"/>
                    </a:lnTo>
                    <a:lnTo>
                      <a:pt x="77" y="65"/>
                    </a:lnTo>
                    <a:lnTo>
                      <a:pt x="82" y="21"/>
                    </a:lnTo>
                    <a:lnTo>
                      <a:pt x="103" y="0"/>
                    </a:lnTo>
                    <a:lnTo>
                      <a:pt x="120" y="22"/>
                    </a:lnTo>
                    <a:lnTo>
                      <a:pt x="112" y="60"/>
                    </a:lnTo>
                    <a:lnTo>
                      <a:pt x="112" y="95"/>
                    </a:lnTo>
                    <a:lnTo>
                      <a:pt x="127" y="110"/>
                    </a:lnTo>
                    <a:lnTo>
                      <a:pt x="117" y="134"/>
                    </a:lnTo>
                    <a:lnTo>
                      <a:pt x="136" y="136"/>
                    </a:lnTo>
                    <a:lnTo>
                      <a:pt x="123" y="162"/>
                    </a:lnTo>
                    <a:lnTo>
                      <a:pt x="110" y="180"/>
                    </a:lnTo>
                    <a:lnTo>
                      <a:pt x="97" y="196"/>
                    </a:lnTo>
                    <a:lnTo>
                      <a:pt x="85" y="210"/>
                    </a:lnTo>
                    <a:lnTo>
                      <a:pt x="74" y="220"/>
                    </a:lnTo>
                    <a:lnTo>
                      <a:pt x="60" y="228"/>
                    </a:lnTo>
                    <a:lnTo>
                      <a:pt x="44" y="234"/>
                    </a:lnTo>
                    <a:lnTo>
                      <a:pt x="24" y="236"/>
                    </a:lnTo>
                    <a:lnTo>
                      <a:pt x="0" y="236"/>
                    </a:lnTo>
                    <a:lnTo>
                      <a:pt x="9" y="163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0" name="Freeform 646"/>
              <p:cNvSpPr/>
              <p:nvPr/>
            </p:nvSpPr>
            <p:spPr>
              <a:xfrm>
                <a:off x="2411" y="2054"/>
                <a:ext cx="39" cy="74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3" y="19"/>
                  </a:cxn>
                  <a:cxn ang="0">
                    <a:pos x="6" y="18"/>
                  </a:cxn>
                  <a:cxn ang="0">
                    <a:pos x="7" y="13"/>
                  </a:cxn>
                  <a:cxn ang="0">
                    <a:pos x="7" y="6"/>
                  </a:cxn>
                  <a:cxn ang="0">
                    <a:pos x="10" y="5"/>
                  </a:cxn>
                  <a:cxn ang="0">
                    <a:pos x="10" y="1"/>
                  </a:cxn>
                </a:cxnLst>
                <a:pathLst>
                  <a:path w="78" h="146">
                    <a:moveTo>
                      <a:pt x="76" y="2"/>
                    </a:moveTo>
                    <a:lnTo>
                      <a:pt x="48" y="0"/>
                    </a:lnTo>
                    <a:lnTo>
                      <a:pt x="16" y="28"/>
                    </a:lnTo>
                    <a:lnTo>
                      <a:pt x="3" y="75"/>
                    </a:lnTo>
                    <a:lnTo>
                      <a:pt x="0" y="123"/>
                    </a:lnTo>
                    <a:lnTo>
                      <a:pt x="18" y="146"/>
                    </a:lnTo>
                    <a:lnTo>
                      <a:pt x="47" y="140"/>
                    </a:lnTo>
                    <a:lnTo>
                      <a:pt x="51" y="97"/>
                    </a:lnTo>
                    <a:lnTo>
                      <a:pt x="55" y="46"/>
                    </a:lnTo>
                    <a:lnTo>
                      <a:pt x="78" y="35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1" name="Freeform 647"/>
              <p:cNvSpPr/>
              <p:nvPr/>
            </p:nvSpPr>
            <p:spPr>
              <a:xfrm>
                <a:off x="2380" y="2030"/>
                <a:ext cx="56" cy="6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4" y="11"/>
                  </a:cxn>
                  <a:cxn ang="0">
                    <a:pos x="4" y="15"/>
                  </a:cxn>
                  <a:cxn ang="0">
                    <a:pos x="7" y="15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3" y="4"/>
                  </a:cxn>
                  <a:cxn ang="0">
                    <a:pos x="14" y="0"/>
                  </a:cxn>
                  <a:cxn ang="0">
                    <a:pos x="11" y="1"/>
                  </a:cxn>
                </a:cxnLst>
                <a:pathLst>
                  <a:path w="113" h="125">
                    <a:moveTo>
                      <a:pt x="91" y="10"/>
                    </a:moveTo>
                    <a:lnTo>
                      <a:pt x="68" y="11"/>
                    </a:lnTo>
                    <a:lnTo>
                      <a:pt x="47" y="14"/>
                    </a:lnTo>
                    <a:lnTo>
                      <a:pt x="28" y="21"/>
                    </a:lnTo>
                    <a:lnTo>
                      <a:pt x="15" y="29"/>
                    </a:lnTo>
                    <a:lnTo>
                      <a:pt x="4" y="42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6" y="97"/>
                    </a:lnTo>
                    <a:lnTo>
                      <a:pt x="35" y="90"/>
                    </a:lnTo>
                    <a:lnTo>
                      <a:pt x="35" y="121"/>
                    </a:lnTo>
                    <a:lnTo>
                      <a:pt x="57" y="125"/>
                    </a:lnTo>
                    <a:lnTo>
                      <a:pt x="56" y="87"/>
                    </a:lnTo>
                    <a:lnTo>
                      <a:pt x="88" y="55"/>
                    </a:lnTo>
                    <a:lnTo>
                      <a:pt x="110" y="33"/>
                    </a:lnTo>
                    <a:lnTo>
                      <a:pt x="113" y="0"/>
                    </a:lnTo>
                    <a:lnTo>
                      <a:pt x="91" y="1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2" name="Freeform 648"/>
              <p:cNvSpPr/>
              <p:nvPr/>
            </p:nvSpPr>
            <p:spPr>
              <a:xfrm>
                <a:off x="2392" y="1921"/>
                <a:ext cx="88" cy="114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6" y="28"/>
                  </a:cxn>
                  <a:cxn ang="0">
                    <a:pos x="10" y="26"/>
                  </a:cxn>
                  <a:cxn ang="0">
                    <a:pos x="13" y="25"/>
                  </a:cxn>
                  <a:cxn ang="0">
                    <a:pos x="17" y="18"/>
                  </a:cxn>
                  <a:cxn ang="0">
                    <a:pos x="21" y="14"/>
                  </a:cxn>
                  <a:cxn ang="0">
                    <a:pos x="22" y="7"/>
                  </a:cxn>
                  <a:cxn ang="0">
                    <a:pos x="18" y="3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5" y="3"/>
                  </a:cxn>
                  <a:cxn ang="0">
                    <a:pos x="14" y="4"/>
                  </a:cxn>
                  <a:cxn ang="0">
                    <a:pos x="13" y="5"/>
                  </a:cxn>
                  <a:cxn ang="0">
                    <a:pos x="12" y="7"/>
                  </a:cxn>
                  <a:cxn ang="0">
                    <a:pos x="11" y="8"/>
                  </a:cxn>
                  <a:cxn ang="0">
                    <a:pos x="10" y="11"/>
                  </a:cxn>
                  <a:cxn ang="0">
                    <a:pos x="5" y="16"/>
                  </a:cxn>
                  <a:cxn ang="0">
                    <a:pos x="4" y="18"/>
                  </a:cxn>
                  <a:cxn ang="0">
                    <a:pos x="3" y="19"/>
                  </a:cxn>
                  <a:cxn ang="0">
                    <a:pos x="2" y="21"/>
                  </a:cxn>
                  <a:cxn ang="0">
                    <a:pos x="2" y="22"/>
                  </a:cxn>
                  <a:cxn ang="0">
                    <a:pos x="2" y="23"/>
                  </a:cxn>
                  <a:cxn ang="0">
                    <a:pos x="1" y="25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3" y="27"/>
                  </a:cxn>
                </a:cxnLst>
                <a:pathLst>
                  <a:path w="176" h="227">
                    <a:moveTo>
                      <a:pt x="19" y="216"/>
                    </a:moveTo>
                    <a:lnTo>
                      <a:pt x="42" y="219"/>
                    </a:lnTo>
                    <a:lnTo>
                      <a:pt x="75" y="208"/>
                    </a:lnTo>
                    <a:lnTo>
                      <a:pt x="103" y="198"/>
                    </a:lnTo>
                    <a:lnTo>
                      <a:pt x="133" y="142"/>
                    </a:lnTo>
                    <a:lnTo>
                      <a:pt x="166" y="109"/>
                    </a:lnTo>
                    <a:lnTo>
                      <a:pt x="176" y="55"/>
                    </a:lnTo>
                    <a:lnTo>
                      <a:pt x="139" y="19"/>
                    </a:lnTo>
                    <a:lnTo>
                      <a:pt x="159" y="0"/>
                    </a:lnTo>
                    <a:lnTo>
                      <a:pt x="142" y="8"/>
                    </a:lnTo>
                    <a:lnTo>
                      <a:pt x="127" y="16"/>
                    </a:lnTo>
                    <a:lnTo>
                      <a:pt x="115" y="23"/>
                    </a:lnTo>
                    <a:lnTo>
                      <a:pt x="107" y="31"/>
                    </a:lnTo>
                    <a:lnTo>
                      <a:pt x="99" y="39"/>
                    </a:lnTo>
                    <a:lnTo>
                      <a:pt x="92" y="51"/>
                    </a:lnTo>
                    <a:lnTo>
                      <a:pt x="86" y="64"/>
                    </a:lnTo>
                    <a:lnTo>
                      <a:pt x="79" y="83"/>
                    </a:lnTo>
                    <a:lnTo>
                      <a:pt x="37" y="125"/>
                    </a:lnTo>
                    <a:lnTo>
                      <a:pt x="25" y="138"/>
                    </a:lnTo>
                    <a:lnTo>
                      <a:pt x="18" y="150"/>
                    </a:lnTo>
                    <a:lnTo>
                      <a:pt x="14" y="161"/>
                    </a:lnTo>
                    <a:lnTo>
                      <a:pt x="11" y="171"/>
                    </a:lnTo>
                    <a:lnTo>
                      <a:pt x="9" y="183"/>
                    </a:lnTo>
                    <a:lnTo>
                      <a:pt x="8" y="196"/>
                    </a:lnTo>
                    <a:lnTo>
                      <a:pt x="4" y="209"/>
                    </a:lnTo>
                    <a:lnTo>
                      <a:pt x="0" y="227"/>
                    </a:lnTo>
                    <a:lnTo>
                      <a:pt x="19" y="216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3" name="Freeform 649"/>
              <p:cNvSpPr/>
              <p:nvPr/>
            </p:nvSpPr>
            <p:spPr>
              <a:xfrm>
                <a:off x="2473" y="1902"/>
                <a:ext cx="22" cy="4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8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pathLst>
                  <a:path w="45" h="88">
                    <a:moveTo>
                      <a:pt x="6" y="22"/>
                    </a:moveTo>
                    <a:lnTo>
                      <a:pt x="0" y="62"/>
                    </a:lnTo>
                    <a:lnTo>
                      <a:pt x="25" y="88"/>
                    </a:lnTo>
                    <a:lnTo>
                      <a:pt x="43" y="76"/>
                    </a:lnTo>
                    <a:lnTo>
                      <a:pt x="36" y="39"/>
                    </a:lnTo>
                    <a:lnTo>
                      <a:pt x="45" y="0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4" name="Freeform 650"/>
              <p:cNvSpPr/>
              <p:nvPr/>
            </p:nvSpPr>
            <p:spPr>
              <a:xfrm>
                <a:off x="2424" y="1932"/>
                <a:ext cx="73" cy="136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5" y="23"/>
                  </a:cxn>
                  <a:cxn ang="0">
                    <a:pos x="7" y="24"/>
                  </a:cxn>
                  <a:cxn ang="0">
                    <a:pos x="3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2" y="29"/>
                  </a:cxn>
                  <a:cxn ang="0">
                    <a:pos x="5" y="30"/>
                  </a:cxn>
                  <a:cxn ang="0">
                    <a:pos x="2" y="33"/>
                  </a:cxn>
                  <a:cxn ang="0">
                    <a:pos x="4" y="35"/>
                  </a:cxn>
                  <a:cxn ang="0">
                    <a:pos x="8" y="32"/>
                  </a:cxn>
                  <a:cxn ang="0">
                    <a:pos x="8" y="28"/>
                  </a:cxn>
                  <a:cxn ang="0">
                    <a:pos x="10" y="21"/>
                  </a:cxn>
                  <a:cxn ang="0">
                    <a:pos x="16" y="14"/>
                  </a:cxn>
                  <a:cxn ang="0">
                    <a:pos x="18" y="6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0" y="4"/>
                  </a:cxn>
                  <a:cxn ang="0">
                    <a:pos x="6" y="8"/>
                  </a:cxn>
                  <a:cxn ang="0">
                    <a:pos x="4" y="16"/>
                  </a:cxn>
                  <a:cxn ang="0">
                    <a:pos x="1" y="23"/>
                  </a:cxn>
                </a:cxnLst>
                <a:pathLst>
                  <a:path w="147" h="270">
                    <a:moveTo>
                      <a:pt x="10" y="179"/>
                    </a:moveTo>
                    <a:lnTo>
                      <a:pt x="43" y="176"/>
                    </a:lnTo>
                    <a:lnTo>
                      <a:pt x="60" y="184"/>
                    </a:lnTo>
                    <a:lnTo>
                      <a:pt x="27" y="192"/>
                    </a:lnTo>
                    <a:lnTo>
                      <a:pt x="0" y="219"/>
                    </a:lnTo>
                    <a:lnTo>
                      <a:pt x="0" y="249"/>
                    </a:lnTo>
                    <a:lnTo>
                      <a:pt x="22" y="231"/>
                    </a:lnTo>
                    <a:lnTo>
                      <a:pt x="46" y="234"/>
                    </a:lnTo>
                    <a:lnTo>
                      <a:pt x="18" y="257"/>
                    </a:lnTo>
                    <a:lnTo>
                      <a:pt x="35" y="270"/>
                    </a:lnTo>
                    <a:lnTo>
                      <a:pt x="64" y="251"/>
                    </a:lnTo>
                    <a:lnTo>
                      <a:pt x="69" y="219"/>
                    </a:lnTo>
                    <a:lnTo>
                      <a:pt x="87" y="166"/>
                    </a:lnTo>
                    <a:lnTo>
                      <a:pt x="129" y="111"/>
                    </a:lnTo>
                    <a:lnTo>
                      <a:pt x="147" y="42"/>
                    </a:lnTo>
                    <a:lnTo>
                      <a:pt x="141" y="12"/>
                    </a:lnTo>
                    <a:lnTo>
                      <a:pt x="133" y="0"/>
                    </a:lnTo>
                    <a:lnTo>
                      <a:pt x="114" y="22"/>
                    </a:lnTo>
                    <a:lnTo>
                      <a:pt x="99" y="38"/>
                    </a:lnTo>
                    <a:lnTo>
                      <a:pt x="82" y="25"/>
                    </a:lnTo>
                    <a:lnTo>
                      <a:pt x="48" y="60"/>
                    </a:lnTo>
                    <a:lnTo>
                      <a:pt x="37" y="122"/>
                    </a:lnTo>
                    <a:lnTo>
                      <a:pt x="10" y="179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5" name="Freeform 651"/>
              <p:cNvSpPr/>
              <p:nvPr/>
            </p:nvSpPr>
            <p:spPr>
              <a:xfrm>
                <a:off x="2460" y="1948"/>
                <a:ext cx="36" cy="8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4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0" y="20"/>
                  </a:cxn>
                  <a:cxn ang="0">
                    <a:pos x="6" y="13"/>
                  </a:cxn>
                  <a:cxn ang="0">
                    <a:pos x="7" y="7"/>
                  </a:cxn>
                  <a:cxn ang="0">
                    <a:pos x="9" y="0"/>
                  </a:cxn>
                </a:cxnLst>
                <a:pathLst>
                  <a:path w="72" h="159">
                    <a:moveTo>
                      <a:pt x="72" y="0"/>
                    </a:moveTo>
                    <a:lnTo>
                      <a:pt x="46" y="25"/>
                    </a:lnTo>
                    <a:lnTo>
                      <a:pt x="3" y="94"/>
                    </a:lnTo>
                    <a:lnTo>
                      <a:pt x="3" y="129"/>
                    </a:lnTo>
                    <a:lnTo>
                      <a:pt x="0" y="159"/>
                    </a:lnTo>
                    <a:lnTo>
                      <a:pt x="42" y="99"/>
                    </a:lnTo>
                    <a:lnTo>
                      <a:pt x="50" y="5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6" name="Freeform 652"/>
              <p:cNvSpPr/>
              <p:nvPr/>
            </p:nvSpPr>
            <p:spPr>
              <a:xfrm>
                <a:off x="2459" y="1980"/>
                <a:ext cx="27" cy="19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3" y="4"/>
                  </a:cxn>
                </a:cxnLst>
                <a:pathLst>
                  <a:path w="56" h="38">
                    <a:moveTo>
                      <a:pt x="30" y="30"/>
                    </a:moveTo>
                    <a:lnTo>
                      <a:pt x="13" y="38"/>
                    </a:lnTo>
                    <a:lnTo>
                      <a:pt x="0" y="20"/>
                    </a:lnTo>
                    <a:lnTo>
                      <a:pt x="19" y="2"/>
                    </a:lnTo>
                    <a:lnTo>
                      <a:pt x="56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7" name="Freeform 653"/>
              <p:cNvSpPr/>
              <p:nvPr/>
            </p:nvSpPr>
            <p:spPr>
              <a:xfrm>
                <a:off x="2579" y="2132"/>
                <a:ext cx="263" cy="271"/>
              </a:xfrm>
              <a:custGeom>
                <a:avLst/>
                <a:gdLst/>
                <a:ahLst/>
                <a:cxnLst>
                  <a:cxn ang="0">
                    <a:pos x="53" y="13"/>
                  </a:cxn>
                  <a:cxn ang="0">
                    <a:pos x="49" y="13"/>
                  </a:cxn>
                  <a:cxn ang="0">
                    <a:pos x="49" y="11"/>
                  </a:cxn>
                  <a:cxn ang="0">
                    <a:pos x="49" y="9"/>
                  </a:cxn>
                  <a:cxn ang="0">
                    <a:pos x="49" y="7"/>
                  </a:cxn>
                  <a:cxn ang="0">
                    <a:pos x="48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26" y="5"/>
                  </a:cxn>
                  <a:cxn ang="0">
                    <a:pos x="24" y="6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12" y="9"/>
                  </a:cxn>
                  <a:cxn ang="0">
                    <a:pos x="11" y="11"/>
                  </a:cxn>
                  <a:cxn ang="0">
                    <a:pos x="9" y="12"/>
                  </a:cxn>
                  <a:cxn ang="0">
                    <a:pos x="8" y="13"/>
                  </a:cxn>
                  <a:cxn ang="0">
                    <a:pos x="7" y="15"/>
                  </a:cxn>
                  <a:cxn ang="0">
                    <a:pos x="6" y="17"/>
                  </a:cxn>
                  <a:cxn ang="0">
                    <a:pos x="6" y="20"/>
                  </a:cxn>
                  <a:cxn ang="0">
                    <a:pos x="3" y="24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2" y="43"/>
                  </a:cxn>
                  <a:cxn ang="0">
                    <a:pos x="1" y="45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" y="51"/>
                  </a:cxn>
                  <a:cxn ang="0">
                    <a:pos x="4" y="52"/>
                  </a:cxn>
                  <a:cxn ang="0">
                    <a:pos x="7" y="52"/>
                  </a:cxn>
                  <a:cxn ang="0">
                    <a:pos x="11" y="52"/>
                  </a:cxn>
                  <a:cxn ang="0">
                    <a:pos x="13" y="61"/>
                  </a:cxn>
                  <a:cxn ang="0">
                    <a:pos x="18" y="66"/>
                  </a:cxn>
                  <a:cxn ang="0">
                    <a:pos x="32" y="68"/>
                  </a:cxn>
                  <a:cxn ang="0">
                    <a:pos x="38" y="65"/>
                  </a:cxn>
                  <a:cxn ang="0">
                    <a:pos x="42" y="63"/>
                  </a:cxn>
                  <a:cxn ang="0">
                    <a:pos x="47" y="63"/>
                  </a:cxn>
                  <a:cxn ang="0">
                    <a:pos x="50" y="61"/>
                  </a:cxn>
                  <a:cxn ang="0">
                    <a:pos x="53" y="59"/>
                  </a:cxn>
                  <a:cxn ang="0">
                    <a:pos x="55" y="57"/>
                  </a:cxn>
                  <a:cxn ang="0">
                    <a:pos x="57" y="55"/>
                  </a:cxn>
                  <a:cxn ang="0">
                    <a:pos x="58" y="53"/>
                  </a:cxn>
                  <a:cxn ang="0">
                    <a:pos x="58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9" y="41"/>
                  </a:cxn>
                  <a:cxn ang="0">
                    <a:pos x="62" y="37"/>
                  </a:cxn>
                  <a:cxn ang="0">
                    <a:pos x="65" y="34"/>
                  </a:cxn>
                  <a:cxn ang="0">
                    <a:pos x="66" y="31"/>
                  </a:cxn>
                  <a:cxn ang="0">
                    <a:pos x="66" y="28"/>
                  </a:cxn>
                  <a:cxn ang="0">
                    <a:pos x="66" y="25"/>
                  </a:cxn>
                  <a:cxn ang="0">
                    <a:pos x="65" y="23"/>
                  </a:cxn>
                  <a:cxn ang="0">
                    <a:pos x="63" y="20"/>
                  </a:cxn>
                  <a:cxn ang="0">
                    <a:pos x="61" y="18"/>
                  </a:cxn>
                  <a:cxn ang="0">
                    <a:pos x="57" y="17"/>
                  </a:cxn>
                  <a:cxn ang="0">
                    <a:pos x="53" y="13"/>
                  </a:cxn>
                </a:cxnLst>
                <a:pathLst>
                  <a:path w="526" h="542">
                    <a:moveTo>
                      <a:pt x="418" y="101"/>
                    </a:moveTo>
                    <a:lnTo>
                      <a:pt x="391" y="101"/>
                    </a:lnTo>
                    <a:lnTo>
                      <a:pt x="391" y="81"/>
                    </a:lnTo>
                    <a:lnTo>
                      <a:pt x="389" y="65"/>
                    </a:lnTo>
                    <a:lnTo>
                      <a:pt x="386" y="53"/>
                    </a:lnTo>
                    <a:lnTo>
                      <a:pt x="381" y="44"/>
                    </a:lnTo>
                    <a:lnTo>
                      <a:pt x="374" y="38"/>
                    </a:lnTo>
                    <a:lnTo>
                      <a:pt x="362" y="34"/>
                    </a:lnTo>
                    <a:lnTo>
                      <a:pt x="347" y="32"/>
                    </a:lnTo>
                    <a:lnTo>
                      <a:pt x="329" y="32"/>
                    </a:lnTo>
                    <a:lnTo>
                      <a:pt x="313" y="13"/>
                    </a:lnTo>
                    <a:lnTo>
                      <a:pt x="295" y="3"/>
                    </a:lnTo>
                    <a:lnTo>
                      <a:pt x="279" y="0"/>
                    </a:lnTo>
                    <a:lnTo>
                      <a:pt x="263" y="3"/>
                    </a:lnTo>
                    <a:lnTo>
                      <a:pt x="246" y="11"/>
                    </a:lnTo>
                    <a:lnTo>
                      <a:pt x="227" y="22"/>
                    </a:lnTo>
                    <a:lnTo>
                      <a:pt x="208" y="35"/>
                    </a:lnTo>
                    <a:lnTo>
                      <a:pt x="186" y="48"/>
                    </a:lnTo>
                    <a:lnTo>
                      <a:pt x="134" y="48"/>
                    </a:lnTo>
                    <a:lnTo>
                      <a:pt x="114" y="60"/>
                    </a:lnTo>
                    <a:lnTo>
                      <a:pt x="96" y="71"/>
                    </a:lnTo>
                    <a:lnTo>
                      <a:pt x="81" y="81"/>
                    </a:lnTo>
                    <a:lnTo>
                      <a:pt x="68" y="91"/>
                    </a:lnTo>
                    <a:lnTo>
                      <a:pt x="58" y="103"/>
                    </a:lnTo>
                    <a:lnTo>
                      <a:pt x="50" y="117"/>
                    </a:lnTo>
                    <a:lnTo>
                      <a:pt x="45" y="135"/>
                    </a:lnTo>
                    <a:lnTo>
                      <a:pt x="44" y="159"/>
                    </a:lnTo>
                    <a:lnTo>
                      <a:pt x="18" y="192"/>
                    </a:lnTo>
                    <a:lnTo>
                      <a:pt x="14" y="241"/>
                    </a:lnTo>
                    <a:lnTo>
                      <a:pt x="28" y="308"/>
                    </a:lnTo>
                    <a:lnTo>
                      <a:pt x="13" y="337"/>
                    </a:lnTo>
                    <a:lnTo>
                      <a:pt x="4" y="360"/>
                    </a:lnTo>
                    <a:lnTo>
                      <a:pt x="0" y="378"/>
                    </a:lnTo>
                    <a:lnTo>
                      <a:pt x="3" y="392"/>
                    </a:lnTo>
                    <a:lnTo>
                      <a:pt x="11" y="402"/>
                    </a:lnTo>
                    <a:lnTo>
                      <a:pt x="27" y="409"/>
                    </a:lnTo>
                    <a:lnTo>
                      <a:pt x="50" y="413"/>
                    </a:lnTo>
                    <a:lnTo>
                      <a:pt x="81" y="414"/>
                    </a:lnTo>
                    <a:lnTo>
                      <a:pt x="97" y="483"/>
                    </a:lnTo>
                    <a:lnTo>
                      <a:pt x="144" y="526"/>
                    </a:lnTo>
                    <a:lnTo>
                      <a:pt x="249" y="542"/>
                    </a:lnTo>
                    <a:lnTo>
                      <a:pt x="302" y="515"/>
                    </a:lnTo>
                    <a:lnTo>
                      <a:pt x="329" y="499"/>
                    </a:lnTo>
                    <a:lnTo>
                      <a:pt x="370" y="499"/>
                    </a:lnTo>
                    <a:lnTo>
                      <a:pt x="398" y="481"/>
                    </a:lnTo>
                    <a:lnTo>
                      <a:pt x="421" y="466"/>
                    </a:lnTo>
                    <a:lnTo>
                      <a:pt x="437" y="452"/>
                    </a:lnTo>
                    <a:lnTo>
                      <a:pt x="450" y="438"/>
                    </a:lnTo>
                    <a:lnTo>
                      <a:pt x="458" y="422"/>
                    </a:lnTo>
                    <a:lnTo>
                      <a:pt x="464" y="401"/>
                    </a:lnTo>
                    <a:lnTo>
                      <a:pt x="468" y="374"/>
                    </a:lnTo>
                    <a:lnTo>
                      <a:pt x="471" y="339"/>
                    </a:lnTo>
                    <a:lnTo>
                      <a:pt x="471" y="328"/>
                    </a:lnTo>
                    <a:lnTo>
                      <a:pt x="496" y="295"/>
                    </a:lnTo>
                    <a:lnTo>
                      <a:pt x="513" y="267"/>
                    </a:lnTo>
                    <a:lnTo>
                      <a:pt x="522" y="242"/>
                    </a:lnTo>
                    <a:lnTo>
                      <a:pt x="526" y="219"/>
                    </a:lnTo>
                    <a:lnTo>
                      <a:pt x="522" y="200"/>
                    </a:lnTo>
                    <a:lnTo>
                      <a:pt x="513" y="179"/>
                    </a:lnTo>
                    <a:lnTo>
                      <a:pt x="499" y="159"/>
                    </a:lnTo>
                    <a:lnTo>
                      <a:pt x="481" y="139"/>
                    </a:lnTo>
                    <a:lnTo>
                      <a:pt x="450" y="133"/>
                    </a:lnTo>
                    <a:lnTo>
                      <a:pt x="418" y="101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8" name="Freeform 654"/>
              <p:cNvSpPr/>
              <p:nvPr/>
            </p:nvSpPr>
            <p:spPr>
              <a:xfrm>
                <a:off x="2834" y="2186"/>
                <a:ext cx="304" cy="201"/>
              </a:xfrm>
              <a:custGeom>
                <a:avLst/>
                <a:gdLst/>
                <a:ahLst/>
                <a:cxnLst>
                  <a:cxn ang="0">
                    <a:pos x="61" y="9"/>
                  </a:cxn>
                  <a:cxn ang="0">
                    <a:pos x="57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6" y="5"/>
                  </a:cxn>
                  <a:cxn ang="0">
                    <a:pos x="56" y="4"/>
                  </a:cxn>
                  <a:cxn ang="0">
                    <a:pos x="54" y="3"/>
                  </a:cxn>
                  <a:cxn ang="0">
                    <a:pos x="53" y="3"/>
                  </a:cxn>
                  <a:cxn ang="0">
                    <a:pos x="51" y="3"/>
                  </a:cxn>
                  <a:cxn ang="0">
                    <a:pos x="48" y="3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6" y="1"/>
                  </a:cxn>
                  <a:cxn ang="0">
                    <a:pos x="33" y="2"/>
                  </a:cxn>
                  <a:cxn ang="0">
                    <a:pos x="31" y="3"/>
                  </a:cxn>
                  <a:cxn ang="0">
                    <a:pos x="27" y="4"/>
                  </a:cxn>
                  <a:cxn ang="0">
                    <a:pos x="20" y="4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0" y="8"/>
                  </a:cxn>
                  <a:cxn ang="0">
                    <a:pos x="9" y="9"/>
                  </a:cxn>
                  <a:cxn ang="0">
                    <a:pos x="8" y="10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3" y="17"/>
                  </a:cxn>
                  <a:cxn ang="0">
                    <a:pos x="3" y="22"/>
                  </a:cxn>
                  <a:cxn ang="0">
                    <a:pos x="5" y="28"/>
                  </a:cxn>
                  <a:cxn ang="0">
                    <a:pos x="2" y="31"/>
                  </a:cxn>
                  <a:cxn ang="0">
                    <a:pos x="1" y="33"/>
                  </a:cxn>
                  <a:cxn ang="0">
                    <a:pos x="0" y="35"/>
                  </a:cxn>
                  <a:cxn ang="0">
                    <a:pos x="1" y="36"/>
                  </a:cxn>
                  <a:cxn ang="0">
                    <a:pos x="2" y="37"/>
                  </a:cxn>
                  <a:cxn ang="0">
                    <a:pos x="4" y="38"/>
                  </a:cxn>
                  <a:cxn ang="0">
                    <a:pos x="8" y="38"/>
                  </a:cxn>
                  <a:cxn ang="0">
                    <a:pos x="12" y="38"/>
                  </a:cxn>
                  <a:cxn ang="0">
                    <a:pos x="15" y="44"/>
                  </a:cxn>
                  <a:cxn ang="0">
                    <a:pos x="21" y="48"/>
                  </a:cxn>
                  <a:cxn ang="0">
                    <a:pos x="37" y="50"/>
                  </a:cxn>
                  <a:cxn ang="0">
                    <a:pos x="44" y="47"/>
                  </a:cxn>
                  <a:cxn ang="0">
                    <a:pos x="48" y="46"/>
                  </a:cxn>
                  <a:cxn ang="0">
                    <a:pos x="54" y="46"/>
                  </a:cxn>
                  <a:cxn ang="0">
                    <a:pos x="58" y="44"/>
                  </a:cxn>
                  <a:cxn ang="0">
                    <a:pos x="61" y="43"/>
                  </a:cxn>
                  <a:cxn ang="0">
                    <a:pos x="64" y="42"/>
                  </a:cxn>
                  <a:cxn ang="0">
                    <a:pos x="65" y="40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34"/>
                  </a:cxn>
                  <a:cxn ang="0">
                    <a:pos x="68" y="31"/>
                  </a:cxn>
                  <a:cxn ang="0">
                    <a:pos x="68" y="30"/>
                  </a:cxn>
                  <a:cxn ang="0">
                    <a:pos x="72" y="27"/>
                  </a:cxn>
                  <a:cxn ang="0">
                    <a:pos x="75" y="24"/>
                  </a:cxn>
                  <a:cxn ang="0">
                    <a:pos x="76" y="22"/>
                  </a:cxn>
                  <a:cxn ang="0">
                    <a:pos x="76" y="20"/>
                  </a:cxn>
                  <a:cxn ang="0">
                    <a:pos x="76" y="18"/>
                  </a:cxn>
                  <a:cxn ang="0">
                    <a:pos x="75" y="16"/>
                  </a:cxn>
                  <a:cxn ang="0">
                    <a:pos x="73" y="14"/>
                  </a:cxn>
                  <a:cxn ang="0">
                    <a:pos x="70" y="12"/>
                  </a:cxn>
                  <a:cxn ang="0">
                    <a:pos x="66" y="12"/>
                  </a:cxn>
                  <a:cxn ang="0">
                    <a:pos x="61" y="9"/>
                  </a:cxn>
                </a:cxnLst>
                <a:pathLst>
                  <a:path w="608" h="403">
                    <a:moveTo>
                      <a:pt x="483" y="74"/>
                    </a:moveTo>
                    <a:lnTo>
                      <a:pt x="453" y="74"/>
                    </a:lnTo>
                    <a:lnTo>
                      <a:pt x="453" y="59"/>
                    </a:lnTo>
                    <a:lnTo>
                      <a:pt x="450" y="49"/>
                    </a:lnTo>
                    <a:lnTo>
                      <a:pt x="447" y="40"/>
                    </a:lnTo>
                    <a:lnTo>
                      <a:pt x="441" y="33"/>
                    </a:lnTo>
                    <a:lnTo>
                      <a:pt x="432" y="28"/>
                    </a:lnTo>
                    <a:lnTo>
                      <a:pt x="419" y="26"/>
                    </a:lnTo>
                    <a:lnTo>
                      <a:pt x="402" y="24"/>
                    </a:lnTo>
                    <a:lnTo>
                      <a:pt x="379" y="24"/>
                    </a:lnTo>
                    <a:lnTo>
                      <a:pt x="360" y="10"/>
                    </a:lnTo>
                    <a:lnTo>
                      <a:pt x="342" y="2"/>
                    </a:lnTo>
                    <a:lnTo>
                      <a:pt x="324" y="0"/>
                    </a:lnTo>
                    <a:lnTo>
                      <a:pt x="305" y="2"/>
                    </a:lnTo>
                    <a:lnTo>
                      <a:pt x="284" y="8"/>
                    </a:lnTo>
                    <a:lnTo>
                      <a:pt x="264" y="16"/>
                    </a:lnTo>
                    <a:lnTo>
                      <a:pt x="241" y="25"/>
                    </a:lnTo>
                    <a:lnTo>
                      <a:pt x="216" y="35"/>
                    </a:lnTo>
                    <a:lnTo>
                      <a:pt x="155" y="35"/>
                    </a:lnTo>
                    <a:lnTo>
                      <a:pt x="132" y="45"/>
                    </a:lnTo>
                    <a:lnTo>
                      <a:pt x="111" y="53"/>
                    </a:lnTo>
                    <a:lnTo>
                      <a:pt x="94" y="61"/>
                    </a:lnTo>
                    <a:lnTo>
                      <a:pt x="79" y="68"/>
                    </a:lnTo>
                    <a:lnTo>
                      <a:pt x="68" y="77"/>
                    </a:lnTo>
                    <a:lnTo>
                      <a:pt x="58" y="87"/>
                    </a:lnTo>
                    <a:lnTo>
                      <a:pt x="54" y="101"/>
                    </a:lnTo>
                    <a:lnTo>
                      <a:pt x="52" y="118"/>
                    </a:lnTo>
                    <a:lnTo>
                      <a:pt x="22" y="142"/>
                    </a:lnTo>
                    <a:lnTo>
                      <a:pt x="18" y="180"/>
                    </a:lnTo>
                    <a:lnTo>
                      <a:pt x="33" y="229"/>
                    </a:lnTo>
                    <a:lnTo>
                      <a:pt x="16" y="251"/>
                    </a:lnTo>
                    <a:lnTo>
                      <a:pt x="4" y="268"/>
                    </a:lnTo>
                    <a:lnTo>
                      <a:pt x="0" y="282"/>
                    </a:lnTo>
                    <a:lnTo>
                      <a:pt x="3" y="292"/>
                    </a:lnTo>
                    <a:lnTo>
                      <a:pt x="14" y="300"/>
                    </a:lnTo>
                    <a:lnTo>
                      <a:pt x="31" y="305"/>
                    </a:lnTo>
                    <a:lnTo>
                      <a:pt x="58" y="307"/>
                    </a:lnTo>
                    <a:lnTo>
                      <a:pt x="94" y="308"/>
                    </a:lnTo>
                    <a:lnTo>
                      <a:pt x="113" y="359"/>
                    </a:lnTo>
                    <a:lnTo>
                      <a:pt x="168" y="391"/>
                    </a:lnTo>
                    <a:lnTo>
                      <a:pt x="290" y="403"/>
                    </a:lnTo>
                    <a:lnTo>
                      <a:pt x="349" y="383"/>
                    </a:lnTo>
                    <a:lnTo>
                      <a:pt x="379" y="372"/>
                    </a:lnTo>
                    <a:lnTo>
                      <a:pt x="428" y="372"/>
                    </a:lnTo>
                    <a:lnTo>
                      <a:pt x="461" y="358"/>
                    </a:lnTo>
                    <a:lnTo>
                      <a:pt x="486" y="346"/>
                    </a:lnTo>
                    <a:lnTo>
                      <a:pt x="506" y="336"/>
                    </a:lnTo>
                    <a:lnTo>
                      <a:pt x="519" y="326"/>
                    </a:lnTo>
                    <a:lnTo>
                      <a:pt x="530" y="313"/>
                    </a:lnTo>
                    <a:lnTo>
                      <a:pt x="537" y="298"/>
                    </a:lnTo>
                    <a:lnTo>
                      <a:pt x="540" y="278"/>
                    </a:lnTo>
                    <a:lnTo>
                      <a:pt x="544" y="253"/>
                    </a:lnTo>
                    <a:lnTo>
                      <a:pt x="544" y="244"/>
                    </a:lnTo>
                    <a:lnTo>
                      <a:pt x="572" y="220"/>
                    </a:lnTo>
                    <a:lnTo>
                      <a:pt x="593" y="199"/>
                    </a:lnTo>
                    <a:lnTo>
                      <a:pt x="605" y="180"/>
                    </a:lnTo>
                    <a:lnTo>
                      <a:pt x="608" y="164"/>
                    </a:lnTo>
                    <a:lnTo>
                      <a:pt x="605" y="148"/>
                    </a:lnTo>
                    <a:lnTo>
                      <a:pt x="594" y="133"/>
                    </a:lnTo>
                    <a:lnTo>
                      <a:pt x="578" y="118"/>
                    </a:lnTo>
                    <a:lnTo>
                      <a:pt x="556" y="102"/>
                    </a:lnTo>
                    <a:lnTo>
                      <a:pt x="521" y="99"/>
                    </a:lnTo>
                    <a:lnTo>
                      <a:pt x="483" y="74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59" name="Freeform 655"/>
              <p:cNvSpPr/>
              <p:nvPr/>
            </p:nvSpPr>
            <p:spPr>
              <a:xfrm>
                <a:off x="2742" y="1904"/>
                <a:ext cx="155" cy="217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13"/>
                  </a:cxn>
                  <a:cxn ang="0">
                    <a:pos x="29" y="11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8" y="7"/>
                  </a:cxn>
                  <a:cxn ang="0">
                    <a:pos x="27" y="7"/>
                  </a:cxn>
                  <a:cxn ang="0">
                    <a:pos x="26" y="6"/>
                  </a:cxn>
                  <a:cxn ang="0">
                    <a:pos x="25" y="5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3" y="3"/>
                  </a:cxn>
                  <a:cxn ang="0">
                    <a:pos x="10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1" y="19"/>
                  </a:cxn>
                  <a:cxn ang="0">
                    <a:pos x="2" y="26"/>
                  </a:cxn>
                  <a:cxn ang="0">
                    <a:pos x="1" y="29"/>
                  </a:cxn>
                  <a:cxn ang="0">
                    <a:pos x="0" y="31"/>
                  </a:cxn>
                  <a:cxn ang="0">
                    <a:pos x="0" y="33"/>
                  </a:cxn>
                  <a:cxn ang="0">
                    <a:pos x="0" y="34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3" y="37"/>
                  </a:cxn>
                  <a:cxn ang="0">
                    <a:pos x="6" y="38"/>
                  </a:cxn>
                  <a:cxn ang="0">
                    <a:pos x="7" y="45"/>
                  </a:cxn>
                  <a:cxn ang="0">
                    <a:pos x="10" y="51"/>
                  </a:cxn>
                  <a:cxn ang="0">
                    <a:pos x="18" y="55"/>
                  </a:cxn>
                  <a:cxn ang="0">
                    <a:pos x="22" y="53"/>
                  </a:cxn>
                  <a:cxn ang="0">
                    <a:pos x="24" y="52"/>
                  </a:cxn>
                  <a:cxn ang="0">
                    <a:pos x="27" y="53"/>
                  </a:cxn>
                  <a:cxn ang="0">
                    <a:pos x="29" y="52"/>
                  </a:cxn>
                  <a:cxn ang="0">
                    <a:pos x="31" y="51"/>
                  </a:cxn>
                  <a:cxn ang="0">
                    <a:pos x="32" y="50"/>
                  </a:cxn>
                  <a:cxn ang="0">
                    <a:pos x="33" y="49"/>
                  </a:cxn>
                  <a:cxn ang="0">
                    <a:pos x="33" y="47"/>
                  </a:cxn>
                  <a:cxn ang="0">
                    <a:pos x="34" y="45"/>
                  </a:cxn>
                  <a:cxn ang="0">
                    <a:pos x="34" y="43"/>
                  </a:cxn>
                  <a:cxn ang="0">
                    <a:pos x="34" y="39"/>
                  </a:cxn>
                  <a:cxn ang="0">
                    <a:pos x="34" y="38"/>
                  </a:cxn>
                  <a:cxn ang="0">
                    <a:pos x="36" y="35"/>
                  </a:cxn>
                  <a:cxn ang="0">
                    <a:pos x="38" y="33"/>
                  </a:cxn>
                  <a:cxn ang="0">
                    <a:pos x="38" y="31"/>
                  </a:cxn>
                  <a:cxn ang="0">
                    <a:pos x="38" y="28"/>
                  </a:cxn>
                  <a:cxn ang="0">
                    <a:pos x="38" y="26"/>
                  </a:cxn>
                  <a:cxn ang="0">
                    <a:pos x="38" y="24"/>
                  </a:cxn>
                  <a:cxn ang="0">
                    <a:pos x="37" y="22"/>
                  </a:cxn>
                  <a:cxn ang="0">
                    <a:pos x="35" y="19"/>
                  </a:cxn>
                  <a:cxn ang="0">
                    <a:pos x="33" y="18"/>
                  </a:cxn>
                  <a:cxn ang="0">
                    <a:pos x="31" y="14"/>
                  </a:cxn>
                </a:cxnLst>
                <a:pathLst>
                  <a:path w="311" h="434">
                    <a:moveTo>
                      <a:pt x="248" y="107"/>
                    </a:moveTo>
                    <a:lnTo>
                      <a:pt x="232" y="103"/>
                    </a:lnTo>
                    <a:lnTo>
                      <a:pt x="232" y="87"/>
                    </a:lnTo>
                    <a:lnTo>
                      <a:pt x="231" y="74"/>
                    </a:lnTo>
                    <a:lnTo>
                      <a:pt x="230" y="63"/>
                    </a:lnTo>
                    <a:lnTo>
                      <a:pt x="226" y="55"/>
                    </a:lnTo>
                    <a:lnTo>
                      <a:pt x="222" y="49"/>
                    </a:lnTo>
                    <a:lnTo>
                      <a:pt x="215" y="44"/>
                    </a:lnTo>
                    <a:lnTo>
                      <a:pt x="207" y="39"/>
                    </a:lnTo>
                    <a:lnTo>
                      <a:pt x="195" y="36"/>
                    </a:lnTo>
                    <a:lnTo>
                      <a:pt x="186" y="17"/>
                    </a:lnTo>
                    <a:lnTo>
                      <a:pt x="175" y="6"/>
                    </a:lnTo>
                    <a:lnTo>
                      <a:pt x="166" y="0"/>
                    </a:lnTo>
                    <a:lnTo>
                      <a:pt x="157" y="0"/>
                    </a:lnTo>
                    <a:lnTo>
                      <a:pt x="147" y="2"/>
                    </a:lnTo>
                    <a:lnTo>
                      <a:pt x="135" y="8"/>
                    </a:lnTo>
                    <a:lnTo>
                      <a:pt x="124" y="15"/>
                    </a:lnTo>
                    <a:lnTo>
                      <a:pt x="111" y="22"/>
                    </a:lnTo>
                    <a:lnTo>
                      <a:pt x="80" y="13"/>
                    </a:lnTo>
                    <a:lnTo>
                      <a:pt x="68" y="20"/>
                    </a:lnTo>
                    <a:lnTo>
                      <a:pt x="58" y="24"/>
                    </a:lnTo>
                    <a:lnTo>
                      <a:pt x="49" y="30"/>
                    </a:lnTo>
                    <a:lnTo>
                      <a:pt x="41" y="36"/>
                    </a:lnTo>
                    <a:lnTo>
                      <a:pt x="35" y="43"/>
                    </a:lnTo>
                    <a:lnTo>
                      <a:pt x="30" y="53"/>
                    </a:lnTo>
                    <a:lnTo>
                      <a:pt x="28" y="67"/>
                    </a:lnTo>
                    <a:lnTo>
                      <a:pt x="27" y="87"/>
                    </a:lnTo>
                    <a:lnTo>
                      <a:pt x="12" y="108"/>
                    </a:lnTo>
                    <a:lnTo>
                      <a:pt x="10" y="149"/>
                    </a:lnTo>
                    <a:lnTo>
                      <a:pt x="18" y="205"/>
                    </a:lnTo>
                    <a:lnTo>
                      <a:pt x="8" y="226"/>
                    </a:lnTo>
                    <a:lnTo>
                      <a:pt x="3" y="243"/>
                    </a:lnTo>
                    <a:lnTo>
                      <a:pt x="0" y="257"/>
                    </a:lnTo>
                    <a:lnTo>
                      <a:pt x="3" y="269"/>
                    </a:lnTo>
                    <a:lnTo>
                      <a:pt x="7" y="279"/>
                    </a:lnTo>
                    <a:lnTo>
                      <a:pt x="16" y="287"/>
                    </a:lnTo>
                    <a:lnTo>
                      <a:pt x="30" y="294"/>
                    </a:lnTo>
                    <a:lnTo>
                      <a:pt x="49" y="301"/>
                    </a:lnTo>
                    <a:lnTo>
                      <a:pt x="59" y="360"/>
                    </a:lnTo>
                    <a:lnTo>
                      <a:pt x="86" y="402"/>
                    </a:lnTo>
                    <a:lnTo>
                      <a:pt x="148" y="434"/>
                    </a:lnTo>
                    <a:lnTo>
                      <a:pt x="179" y="423"/>
                    </a:lnTo>
                    <a:lnTo>
                      <a:pt x="195" y="414"/>
                    </a:lnTo>
                    <a:lnTo>
                      <a:pt x="219" y="422"/>
                    </a:lnTo>
                    <a:lnTo>
                      <a:pt x="235" y="411"/>
                    </a:lnTo>
                    <a:lnTo>
                      <a:pt x="249" y="403"/>
                    </a:lnTo>
                    <a:lnTo>
                      <a:pt x="258" y="395"/>
                    </a:lnTo>
                    <a:lnTo>
                      <a:pt x="267" y="387"/>
                    </a:lnTo>
                    <a:lnTo>
                      <a:pt x="271" y="376"/>
                    </a:lnTo>
                    <a:lnTo>
                      <a:pt x="275" y="360"/>
                    </a:lnTo>
                    <a:lnTo>
                      <a:pt x="277" y="339"/>
                    </a:lnTo>
                    <a:lnTo>
                      <a:pt x="279" y="311"/>
                    </a:lnTo>
                    <a:lnTo>
                      <a:pt x="279" y="302"/>
                    </a:lnTo>
                    <a:lnTo>
                      <a:pt x="294" y="280"/>
                    </a:lnTo>
                    <a:lnTo>
                      <a:pt x="305" y="260"/>
                    </a:lnTo>
                    <a:lnTo>
                      <a:pt x="310" y="242"/>
                    </a:lnTo>
                    <a:lnTo>
                      <a:pt x="311" y="224"/>
                    </a:lnTo>
                    <a:lnTo>
                      <a:pt x="310" y="206"/>
                    </a:lnTo>
                    <a:lnTo>
                      <a:pt x="305" y="189"/>
                    </a:lnTo>
                    <a:lnTo>
                      <a:pt x="296" y="171"/>
                    </a:lnTo>
                    <a:lnTo>
                      <a:pt x="285" y="150"/>
                    </a:lnTo>
                    <a:lnTo>
                      <a:pt x="267" y="140"/>
                    </a:lnTo>
                    <a:lnTo>
                      <a:pt x="248" y="107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0" name="Freeform 656"/>
              <p:cNvSpPr/>
              <p:nvPr/>
            </p:nvSpPr>
            <p:spPr>
              <a:xfrm>
                <a:off x="2704" y="2275"/>
                <a:ext cx="102" cy="99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5" y="4"/>
                  </a:cxn>
                  <a:cxn ang="0">
                    <a:pos x="26" y="9"/>
                  </a:cxn>
                  <a:cxn ang="0">
                    <a:pos x="26" y="13"/>
                  </a:cxn>
                  <a:cxn ang="0">
                    <a:pos x="25" y="17"/>
                  </a:cxn>
                  <a:cxn ang="0">
                    <a:pos x="23" y="21"/>
                  </a:cxn>
                  <a:cxn ang="0">
                    <a:pos x="19" y="22"/>
                  </a:cxn>
                  <a:cxn ang="0">
                    <a:pos x="18" y="23"/>
                  </a:cxn>
                  <a:cxn ang="0">
                    <a:pos x="16" y="24"/>
                  </a:cxn>
                  <a:cxn ang="0">
                    <a:pos x="15" y="24"/>
                  </a:cxn>
                  <a:cxn ang="0">
                    <a:pos x="14" y="25"/>
                  </a:cxn>
                  <a:cxn ang="0">
                    <a:pos x="13" y="25"/>
                  </a:cxn>
                  <a:cxn ang="0">
                    <a:pos x="11" y="25"/>
                  </a:cxn>
                  <a:cxn ang="0">
                    <a:pos x="10" y="25"/>
                  </a:cxn>
                  <a:cxn ang="0">
                    <a:pos x="8" y="25"/>
                  </a:cxn>
                  <a:cxn ang="0">
                    <a:pos x="4" y="23"/>
                  </a:cxn>
                  <a:cxn ang="0">
                    <a:pos x="2" y="23"/>
                  </a:cxn>
                  <a:cxn ang="0">
                    <a:pos x="1" y="22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9"/>
                  </a:cxn>
                  <a:cxn ang="0">
                    <a:pos x="1" y="17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6" y="12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1" y="10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5" y="2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20" y="0"/>
                  </a:cxn>
                  <a:cxn ang="0">
                    <a:pos x="21" y="1"/>
                  </a:cxn>
                  <a:cxn ang="0">
                    <a:pos x="22" y="1"/>
                  </a:cxn>
                </a:cxnLst>
                <a:pathLst>
                  <a:path w="204" h="197">
                    <a:moveTo>
                      <a:pt x="171" y="5"/>
                    </a:moveTo>
                    <a:lnTo>
                      <a:pt x="197" y="29"/>
                    </a:lnTo>
                    <a:lnTo>
                      <a:pt x="204" y="70"/>
                    </a:lnTo>
                    <a:lnTo>
                      <a:pt x="204" y="102"/>
                    </a:lnTo>
                    <a:lnTo>
                      <a:pt x="196" y="130"/>
                    </a:lnTo>
                    <a:lnTo>
                      <a:pt x="178" y="167"/>
                    </a:lnTo>
                    <a:lnTo>
                      <a:pt x="151" y="169"/>
                    </a:lnTo>
                    <a:lnTo>
                      <a:pt x="139" y="179"/>
                    </a:lnTo>
                    <a:lnTo>
                      <a:pt x="127" y="186"/>
                    </a:lnTo>
                    <a:lnTo>
                      <a:pt x="118" y="190"/>
                    </a:lnTo>
                    <a:lnTo>
                      <a:pt x="109" y="194"/>
                    </a:lnTo>
                    <a:lnTo>
                      <a:pt x="98" y="196"/>
                    </a:lnTo>
                    <a:lnTo>
                      <a:pt x="88" y="197"/>
                    </a:lnTo>
                    <a:lnTo>
                      <a:pt x="74" y="197"/>
                    </a:lnTo>
                    <a:lnTo>
                      <a:pt x="58" y="197"/>
                    </a:lnTo>
                    <a:lnTo>
                      <a:pt x="29" y="182"/>
                    </a:lnTo>
                    <a:lnTo>
                      <a:pt x="14" y="180"/>
                    </a:lnTo>
                    <a:lnTo>
                      <a:pt x="5" y="175"/>
                    </a:lnTo>
                    <a:lnTo>
                      <a:pt x="0" y="167"/>
                    </a:lnTo>
                    <a:lnTo>
                      <a:pt x="0" y="157"/>
                    </a:lnTo>
                    <a:lnTo>
                      <a:pt x="4" y="145"/>
                    </a:lnTo>
                    <a:lnTo>
                      <a:pt x="8" y="133"/>
                    </a:lnTo>
                    <a:lnTo>
                      <a:pt x="15" y="120"/>
                    </a:lnTo>
                    <a:lnTo>
                      <a:pt x="21" y="107"/>
                    </a:lnTo>
                    <a:lnTo>
                      <a:pt x="43" y="95"/>
                    </a:lnTo>
                    <a:lnTo>
                      <a:pt x="61" y="97"/>
                    </a:lnTo>
                    <a:lnTo>
                      <a:pt x="74" y="97"/>
                    </a:lnTo>
                    <a:lnTo>
                      <a:pt x="87" y="73"/>
                    </a:lnTo>
                    <a:lnTo>
                      <a:pt x="105" y="27"/>
                    </a:lnTo>
                    <a:lnTo>
                      <a:pt x="112" y="20"/>
                    </a:lnTo>
                    <a:lnTo>
                      <a:pt x="120" y="13"/>
                    </a:lnTo>
                    <a:lnTo>
                      <a:pt x="128" y="8"/>
                    </a:lnTo>
                    <a:lnTo>
                      <a:pt x="136" y="4"/>
                    </a:lnTo>
                    <a:lnTo>
                      <a:pt x="144" y="1"/>
                    </a:lnTo>
                    <a:lnTo>
                      <a:pt x="154" y="0"/>
                    </a:lnTo>
                    <a:lnTo>
                      <a:pt x="162" y="1"/>
                    </a:lnTo>
                    <a:lnTo>
                      <a:pt x="171" y="5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1" name="Freeform 657"/>
              <p:cNvSpPr/>
              <p:nvPr/>
            </p:nvSpPr>
            <p:spPr>
              <a:xfrm>
                <a:off x="2979" y="2292"/>
                <a:ext cx="118" cy="74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9" y="3"/>
                  </a:cxn>
                  <a:cxn ang="0">
                    <a:pos x="29" y="5"/>
                  </a:cxn>
                  <a:cxn ang="0">
                    <a:pos x="30" y="7"/>
                  </a:cxn>
                  <a:cxn ang="0">
                    <a:pos x="30" y="8"/>
                  </a:cxn>
                  <a:cxn ang="0">
                    <a:pos x="30" y="10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8" y="14"/>
                  </a:cxn>
                  <a:cxn ang="0">
                    <a:pos x="26" y="16"/>
                  </a:cxn>
                  <a:cxn ang="0">
                    <a:pos x="22" y="16"/>
                  </a:cxn>
                  <a:cxn ang="0">
                    <a:pos x="20" y="17"/>
                  </a:cxn>
                  <a:cxn ang="0">
                    <a:pos x="19" y="18"/>
                  </a:cxn>
                  <a:cxn ang="0">
                    <a:pos x="17" y="18"/>
                  </a:cxn>
                  <a:cxn ang="0">
                    <a:pos x="16" y="19"/>
                  </a:cxn>
                  <a:cxn ang="0">
                    <a:pos x="14" y="19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1" y="17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5" y="1"/>
                  </a:cxn>
                </a:cxnLst>
                <a:pathLst>
                  <a:path w="236" h="146">
                    <a:moveTo>
                      <a:pt x="196" y="3"/>
                    </a:moveTo>
                    <a:lnTo>
                      <a:pt x="227" y="22"/>
                    </a:lnTo>
                    <a:lnTo>
                      <a:pt x="232" y="39"/>
                    </a:lnTo>
                    <a:lnTo>
                      <a:pt x="235" y="53"/>
                    </a:lnTo>
                    <a:lnTo>
                      <a:pt x="236" y="64"/>
                    </a:lnTo>
                    <a:lnTo>
                      <a:pt x="235" y="75"/>
                    </a:lnTo>
                    <a:lnTo>
                      <a:pt x="232" y="85"/>
                    </a:lnTo>
                    <a:lnTo>
                      <a:pt x="226" y="96"/>
                    </a:lnTo>
                    <a:lnTo>
                      <a:pt x="217" y="109"/>
                    </a:lnTo>
                    <a:lnTo>
                      <a:pt x="204" y="124"/>
                    </a:lnTo>
                    <a:lnTo>
                      <a:pt x="174" y="126"/>
                    </a:lnTo>
                    <a:lnTo>
                      <a:pt x="159" y="133"/>
                    </a:lnTo>
                    <a:lnTo>
                      <a:pt x="146" y="138"/>
                    </a:lnTo>
                    <a:lnTo>
                      <a:pt x="135" y="141"/>
                    </a:lnTo>
                    <a:lnTo>
                      <a:pt x="123" y="144"/>
                    </a:lnTo>
                    <a:lnTo>
                      <a:pt x="112" y="145"/>
                    </a:lnTo>
                    <a:lnTo>
                      <a:pt x="99" y="146"/>
                    </a:lnTo>
                    <a:lnTo>
                      <a:pt x="84" y="146"/>
                    </a:lnTo>
                    <a:lnTo>
                      <a:pt x="65" y="146"/>
                    </a:lnTo>
                    <a:lnTo>
                      <a:pt x="31" y="136"/>
                    </a:lnTo>
                    <a:lnTo>
                      <a:pt x="14" y="134"/>
                    </a:lnTo>
                    <a:lnTo>
                      <a:pt x="4" y="130"/>
                    </a:lnTo>
                    <a:lnTo>
                      <a:pt x="0" y="124"/>
                    </a:lnTo>
                    <a:lnTo>
                      <a:pt x="0" y="116"/>
                    </a:lnTo>
                    <a:lnTo>
                      <a:pt x="5" y="108"/>
                    </a:lnTo>
                    <a:lnTo>
                      <a:pt x="10" y="99"/>
                    </a:lnTo>
                    <a:lnTo>
                      <a:pt x="17" y="88"/>
                    </a:lnTo>
                    <a:lnTo>
                      <a:pt x="23" y="79"/>
                    </a:lnTo>
                    <a:lnTo>
                      <a:pt x="49" y="70"/>
                    </a:lnTo>
                    <a:lnTo>
                      <a:pt x="68" y="72"/>
                    </a:lnTo>
                    <a:lnTo>
                      <a:pt x="85" y="72"/>
                    </a:lnTo>
                    <a:lnTo>
                      <a:pt x="99" y="54"/>
                    </a:lnTo>
                    <a:lnTo>
                      <a:pt x="121" y="18"/>
                    </a:lnTo>
                    <a:lnTo>
                      <a:pt x="130" y="14"/>
                    </a:lnTo>
                    <a:lnTo>
                      <a:pt x="138" y="9"/>
                    </a:lnTo>
                    <a:lnTo>
                      <a:pt x="148" y="5"/>
                    </a:lnTo>
                    <a:lnTo>
                      <a:pt x="157" y="2"/>
                    </a:lnTo>
                    <a:lnTo>
                      <a:pt x="167" y="1"/>
                    </a:lnTo>
                    <a:lnTo>
                      <a:pt x="176" y="0"/>
                    </a:lnTo>
                    <a:lnTo>
                      <a:pt x="186" y="1"/>
                    </a:lnTo>
                    <a:lnTo>
                      <a:pt x="196" y="3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2" name="Freeform 658"/>
              <p:cNvSpPr/>
              <p:nvPr/>
            </p:nvSpPr>
            <p:spPr>
              <a:xfrm>
                <a:off x="2816" y="2031"/>
                <a:ext cx="60" cy="7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4" y="4"/>
                  </a:cxn>
                  <a:cxn ang="0">
                    <a:pos x="15" y="9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8" y="19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6" y="19"/>
                  </a:cxn>
                  <a:cxn ang="0">
                    <a:pos x="5" y="19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2" y="1"/>
                  </a:cxn>
                </a:cxnLst>
                <a:pathLst>
                  <a:path w="121" h="149">
                    <a:moveTo>
                      <a:pt x="101" y="8"/>
                    </a:moveTo>
                    <a:lnTo>
                      <a:pt x="116" y="32"/>
                    </a:lnTo>
                    <a:lnTo>
                      <a:pt x="121" y="67"/>
                    </a:lnTo>
                    <a:lnTo>
                      <a:pt x="121" y="92"/>
                    </a:lnTo>
                    <a:lnTo>
                      <a:pt x="116" y="114"/>
                    </a:lnTo>
                    <a:lnTo>
                      <a:pt x="105" y="140"/>
                    </a:lnTo>
                    <a:lnTo>
                      <a:pt x="89" y="138"/>
                    </a:lnTo>
                    <a:lnTo>
                      <a:pt x="82" y="143"/>
                    </a:lnTo>
                    <a:lnTo>
                      <a:pt x="75" y="146"/>
                    </a:lnTo>
                    <a:lnTo>
                      <a:pt x="69" y="148"/>
                    </a:lnTo>
                    <a:lnTo>
                      <a:pt x="63" y="149"/>
                    </a:lnTo>
                    <a:lnTo>
                      <a:pt x="58" y="149"/>
                    </a:lnTo>
                    <a:lnTo>
                      <a:pt x="51" y="148"/>
                    </a:lnTo>
                    <a:lnTo>
                      <a:pt x="43" y="146"/>
                    </a:lnTo>
                    <a:lnTo>
                      <a:pt x="33" y="143"/>
                    </a:lnTo>
                    <a:lnTo>
                      <a:pt x="16" y="125"/>
                    </a:lnTo>
                    <a:lnTo>
                      <a:pt x="2" y="115"/>
                    </a:lnTo>
                    <a:lnTo>
                      <a:pt x="0" y="100"/>
                    </a:lnTo>
                    <a:lnTo>
                      <a:pt x="6" y="82"/>
                    </a:lnTo>
                    <a:lnTo>
                      <a:pt x="13" y="63"/>
                    </a:lnTo>
                    <a:lnTo>
                      <a:pt x="25" y="57"/>
                    </a:lnTo>
                    <a:lnTo>
                      <a:pt x="35" y="61"/>
                    </a:lnTo>
                    <a:lnTo>
                      <a:pt x="44" y="64"/>
                    </a:lnTo>
                    <a:lnTo>
                      <a:pt x="51" y="47"/>
                    </a:lnTo>
                    <a:lnTo>
                      <a:pt x="62" y="14"/>
                    </a:lnTo>
                    <a:lnTo>
                      <a:pt x="67" y="9"/>
                    </a:lnTo>
                    <a:lnTo>
                      <a:pt x="71" y="5"/>
                    </a:lnTo>
                    <a:lnTo>
                      <a:pt x="76" y="2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91" y="1"/>
                    </a:lnTo>
                    <a:lnTo>
                      <a:pt x="96" y="3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3" name="Freeform 659"/>
              <p:cNvSpPr/>
              <p:nvPr/>
            </p:nvSpPr>
            <p:spPr>
              <a:xfrm>
                <a:off x="2629" y="2319"/>
                <a:ext cx="95" cy="7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6" y="20"/>
                  </a:cxn>
                  <a:cxn ang="0">
                    <a:pos x="21" y="19"/>
                  </a:cxn>
                  <a:cxn ang="0">
                    <a:pos x="24" y="16"/>
                  </a:cxn>
                  <a:cxn ang="0">
                    <a:pos x="21" y="14"/>
                  </a:cxn>
                  <a:cxn ang="0">
                    <a:pos x="17" y="14"/>
                  </a:cxn>
                  <a:cxn ang="0">
                    <a:pos x="16" y="12"/>
                  </a:cxn>
                  <a:cxn ang="0">
                    <a:pos x="18" y="6"/>
                  </a:cxn>
                  <a:cxn ang="0">
                    <a:pos x="21" y="0"/>
                  </a:cxn>
                </a:cxnLst>
                <a:pathLst>
                  <a:path w="190" h="155">
                    <a:moveTo>
                      <a:pt x="163" y="0"/>
                    </a:moveTo>
                    <a:lnTo>
                      <a:pt x="121" y="0"/>
                    </a:lnTo>
                    <a:lnTo>
                      <a:pt x="77" y="2"/>
                    </a:lnTo>
                    <a:lnTo>
                      <a:pt x="61" y="17"/>
                    </a:lnTo>
                    <a:lnTo>
                      <a:pt x="55" y="41"/>
                    </a:lnTo>
                    <a:lnTo>
                      <a:pt x="43" y="55"/>
                    </a:lnTo>
                    <a:lnTo>
                      <a:pt x="0" y="55"/>
                    </a:lnTo>
                    <a:lnTo>
                      <a:pt x="8" y="94"/>
                    </a:lnTo>
                    <a:lnTo>
                      <a:pt x="36" y="133"/>
                    </a:lnTo>
                    <a:lnTo>
                      <a:pt x="63" y="140"/>
                    </a:lnTo>
                    <a:lnTo>
                      <a:pt x="89" y="143"/>
                    </a:lnTo>
                    <a:lnTo>
                      <a:pt x="125" y="155"/>
                    </a:lnTo>
                    <a:lnTo>
                      <a:pt x="166" y="147"/>
                    </a:lnTo>
                    <a:lnTo>
                      <a:pt x="190" y="121"/>
                    </a:lnTo>
                    <a:lnTo>
                      <a:pt x="166" y="110"/>
                    </a:lnTo>
                    <a:lnTo>
                      <a:pt x="132" y="110"/>
                    </a:lnTo>
                    <a:lnTo>
                      <a:pt x="128" y="90"/>
                    </a:lnTo>
                    <a:lnTo>
                      <a:pt x="141" y="4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4" name="Freeform 660"/>
              <p:cNvSpPr/>
              <p:nvPr/>
            </p:nvSpPr>
            <p:spPr>
              <a:xfrm>
                <a:off x="2893" y="2325"/>
                <a:ext cx="109" cy="5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5" y="12"/>
                  </a:cxn>
                  <a:cxn ang="0">
                    <a:pos x="9" y="13"/>
                  </a:cxn>
                  <a:cxn ang="0">
                    <a:pos x="13" y="13"/>
                  </a:cxn>
                  <a:cxn ang="0">
                    <a:pos x="18" y="14"/>
                  </a:cxn>
                  <a:cxn ang="0">
                    <a:pos x="23" y="13"/>
                  </a:cxn>
                  <a:cxn ang="0">
                    <a:pos x="27" y="11"/>
                  </a:cxn>
                  <a:cxn ang="0">
                    <a:pos x="23" y="10"/>
                  </a:cxn>
                  <a:cxn ang="0">
                    <a:pos x="19" y="10"/>
                  </a:cxn>
                  <a:cxn ang="0">
                    <a:pos x="18" y="8"/>
                  </a:cxn>
                  <a:cxn ang="0">
                    <a:pos x="20" y="4"/>
                  </a:cxn>
                  <a:cxn ang="0">
                    <a:pos x="23" y="0"/>
                  </a:cxn>
                </a:cxnLst>
                <a:pathLst>
                  <a:path w="219" h="117">
                    <a:moveTo>
                      <a:pt x="188" y="0"/>
                    </a:moveTo>
                    <a:lnTo>
                      <a:pt x="140" y="0"/>
                    </a:lnTo>
                    <a:lnTo>
                      <a:pt x="90" y="3"/>
                    </a:lnTo>
                    <a:lnTo>
                      <a:pt x="71" y="14"/>
                    </a:lnTo>
                    <a:lnTo>
                      <a:pt x="65" y="31"/>
                    </a:lnTo>
                    <a:lnTo>
                      <a:pt x="51" y="43"/>
                    </a:lnTo>
                    <a:lnTo>
                      <a:pt x="0" y="43"/>
                    </a:lnTo>
                    <a:lnTo>
                      <a:pt x="9" y="72"/>
                    </a:lnTo>
                    <a:lnTo>
                      <a:pt x="43" y="99"/>
                    </a:lnTo>
                    <a:lnTo>
                      <a:pt x="73" y="105"/>
                    </a:lnTo>
                    <a:lnTo>
                      <a:pt x="104" y="107"/>
                    </a:lnTo>
                    <a:lnTo>
                      <a:pt x="145" y="117"/>
                    </a:lnTo>
                    <a:lnTo>
                      <a:pt x="190" y="111"/>
                    </a:lnTo>
                    <a:lnTo>
                      <a:pt x="219" y="91"/>
                    </a:lnTo>
                    <a:lnTo>
                      <a:pt x="190" y="84"/>
                    </a:lnTo>
                    <a:lnTo>
                      <a:pt x="154" y="84"/>
                    </a:lnTo>
                    <a:lnTo>
                      <a:pt x="149" y="67"/>
                    </a:lnTo>
                    <a:lnTo>
                      <a:pt x="165" y="34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5" name="Freeform 661"/>
              <p:cNvSpPr/>
              <p:nvPr/>
            </p:nvSpPr>
            <p:spPr>
              <a:xfrm>
                <a:off x="2772" y="2047"/>
                <a:ext cx="56" cy="6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5" y="13"/>
                  </a:cxn>
                  <a:cxn ang="0">
                    <a:pos x="7" y="14"/>
                  </a:cxn>
                  <a:cxn ang="0">
                    <a:pos x="10" y="16"/>
                  </a:cxn>
                  <a:cxn ang="0">
                    <a:pos x="13" y="16"/>
                  </a:cxn>
                  <a:cxn ang="0">
                    <a:pos x="14" y="14"/>
                  </a:cxn>
                  <a:cxn ang="0">
                    <a:pos x="13" y="13"/>
                  </a:cxn>
                  <a:cxn ang="0">
                    <a:pos x="10" y="12"/>
                  </a:cxn>
                  <a:cxn ang="0">
                    <a:pos x="10" y="10"/>
                  </a:cxn>
                  <a:cxn ang="0">
                    <a:pos x="11" y="5"/>
                  </a:cxn>
                  <a:cxn ang="0">
                    <a:pos x="13" y="1"/>
                  </a:cxn>
                </a:cxnLst>
                <a:pathLst>
                  <a:path w="112" h="135">
                    <a:moveTo>
                      <a:pt x="97" y="14"/>
                    </a:moveTo>
                    <a:lnTo>
                      <a:pt x="72" y="6"/>
                    </a:lnTo>
                    <a:lnTo>
                      <a:pt x="46" y="0"/>
                    </a:lnTo>
                    <a:lnTo>
                      <a:pt x="36" y="9"/>
                    </a:lnTo>
                    <a:lnTo>
                      <a:pt x="33" y="28"/>
                    </a:lnTo>
                    <a:lnTo>
                      <a:pt x="26" y="38"/>
                    </a:lnTo>
                    <a:lnTo>
                      <a:pt x="0" y="29"/>
                    </a:lnTo>
                    <a:lnTo>
                      <a:pt x="5" y="62"/>
                    </a:lnTo>
                    <a:lnTo>
                      <a:pt x="23" y="99"/>
                    </a:lnTo>
                    <a:lnTo>
                      <a:pt x="37" y="109"/>
                    </a:lnTo>
                    <a:lnTo>
                      <a:pt x="53" y="116"/>
                    </a:lnTo>
                    <a:lnTo>
                      <a:pt x="74" y="132"/>
                    </a:lnTo>
                    <a:lnTo>
                      <a:pt x="98" y="135"/>
                    </a:lnTo>
                    <a:lnTo>
                      <a:pt x="112" y="117"/>
                    </a:lnTo>
                    <a:lnTo>
                      <a:pt x="98" y="105"/>
                    </a:lnTo>
                    <a:lnTo>
                      <a:pt x="79" y="99"/>
                    </a:lnTo>
                    <a:lnTo>
                      <a:pt x="75" y="81"/>
                    </a:lnTo>
                    <a:lnTo>
                      <a:pt x="84" y="46"/>
                    </a:lnTo>
                    <a:lnTo>
                      <a:pt x="97" y="14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6" name="Freeform 662"/>
              <p:cNvSpPr/>
              <p:nvPr/>
            </p:nvSpPr>
            <p:spPr>
              <a:xfrm>
                <a:off x="2589" y="2226"/>
                <a:ext cx="89" cy="117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2" y="18"/>
                  </a:cxn>
                  <a:cxn ang="0">
                    <a:pos x="1" y="1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4" y="26"/>
                  </a:cxn>
                  <a:cxn ang="0">
                    <a:pos x="9" y="26"/>
                  </a:cxn>
                  <a:cxn ang="0">
                    <a:pos x="12" y="29"/>
                  </a:cxn>
                  <a:cxn ang="0">
                    <a:pos x="15" y="27"/>
                  </a:cxn>
                  <a:cxn ang="0">
                    <a:pos x="17" y="22"/>
                  </a:cxn>
                  <a:cxn ang="0">
                    <a:pos x="23" y="22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0" y="6"/>
                  </a:cxn>
                  <a:cxn ang="0">
                    <a:pos x="17" y="6"/>
                  </a:cxn>
                </a:cxnLst>
                <a:pathLst>
                  <a:path w="177" h="235">
                    <a:moveTo>
                      <a:pt x="136" y="48"/>
                    </a:moveTo>
                    <a:lnTo>
                      <a:pt x="102" y="39"/>
                    </a:lnTo>
                    <a:lnTo>
                      <a:pt x="86" y="20"/>
                    </a:lnTo>
                    <a:lnTo>
                      <a:pt x="86" y="0"/>
                    </a:lnTo>
                    <a:lnTo>
                      <a:pt x="47" y="7"/>
                    </a:lnTo>
                    <a:lnTo>
                      <a:pt x="34" y="21"/>
                    </a:lnTo>
                    <a:lnTo>
                      <a:pt x="25" y="35"/>
                    </a:lnTo>
                    <a:lnTo>
                      <a:pt x="21" y="47"/>
                    </a:lnTo>
                    <a:lnTo>
                      <a:pt x="20" y="61"/>
                    </a:lnTo>
                    <a:lnTo>
                      <a:pt x="20" y="76"/>
                    </a:lnTo>
                    <a:lnTo>
                      <a:pt x="22" y="92"/>
                    </a:lnTo>
                    <a:lnTo>
                      <a:pt x="25" y="108"/>
                    </a:lnTo>
                    <a:lnTo>
                      <a:pt x="29" y="127"/>
                    </a:lnTo>
                    <a:lnTo>
                      <a:pt x="14" y="144"/>
                    </a:lnTo>
                    <a:lnTo>
                      <a:pt x="5" y="158"/>
                    </a:lnTo>
                    <a:lnTo>
                      <a:pt x="0" y="174"/>
                    </a:lnTo>
                    <a:lnTo>
                      <a:pt x="0" y="196"/>
                    </a:lnTo>
                    <a:lnTo>
                      <a:pt x="26" y="213"/>
                    </a:lnTo>
                    <a:lnTo>
                      <a:pt x="69" y="213"/>
                    </a:lnTo>
                    <a:lnTo>
                      <a:pt x="89" y="235"/>
                    </a:lnTo>
                    <a:lnTo>
                      <a:pt x="120" y="218"/>
                    </a:lnTo>
                    <a:lnTo>
                      <a:pt x="134" y="182"/>
                    </a:lnTo>
                    <a:lnTo>
                      <a:pt x="177" y="177"/>
                    </a:lnTo>
                    <a:lnTo>
                      <a:pt x="155" y="141"/>
                    </a:lnTo>
                    <a:lnTo>
                      <a:pt x="147" y="104"/>
                    </a:lnTo>
                    <a:lnTo>
                      <a:pt x="153" y="53"/>
                    </a:lnTo>
                    <a:lnTo>
                      <a:pt x="136" y="48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7" name="Freeform 663"/>
              <p:cNvSpPr/>
              <p:nvPr/>
            </p:nvSpPr>
            <p:spPr>
              <a:xfrm>
                <a:off x="2845" y="2255"/>
                <a:ext cx="104" cy="88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16" y="4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1" y="15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4" y="20"/>
                  </a:cxn>
                  <a:cxn ang="0">
                    <a:pos x="11" y="20"/>
                  </a:cxn>
                  <a:cxn ang="0">
                    <a:pos x="13" y="22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6" y="17"/>
                  </a:cxn>
                  <a:cxn ang="0">
                    <a:pos x="23" y="14"/>
                  </a:cxn>
                  <a:cxn ang="0">
                    <a:pos x="22" y="10"/>
                  </a:cxn>
                  <a:cxn ang="0">
                    <a:pos x="23" y="5"/>
                  </a:cxn>
                  <a:cxn ang="0">
                    <a:pos x="20" y="5"/>
                  </a:cxn>
                </a:cxnLst>
                <a:pathLst>
                  <a:path w="207" h="175">
                    <a:moveTo>
                      <a:pt x="160" y="36"/>
                    </a:moveTo>
                    <a:lnTo>
                      <a:pt x="121" y="29"/>
                    </a:lnTo>
                    <a:lnTo>
                      <a:pt x="101" y="15"/>
                    </a:lnTo>
                    <a:lnTo>
                      <a:pt x="101" y="0"/>
                    </a:lnTo>
                    <a:lnTo>
                      <a:pt x="56" y="6"/>
                    </a:lnTo>
                    <a:lnTo>
                      <a:pt x="41" y="16"/>
                    </a:lnTo>
                    <a:lnTo>
                      <a:pt x="31" y="25"/>
                    </a:lnTo>
                    <a:lnTo>
                      <a:pt x="25" y="36"/>
                    </a:lnTo>
                    <a:lnTo>
                      <a:pt x="24" y="46"/>
                    </a:lnTo>
                    <a:lnTo>
                      <a:pt x="24" y="56"/>
                    </a:lnTo>
                    <a:lnTo>
                      <a:pt x="26" y="68"/>
                    </a:lnTo>
                    <a:lnTo>
                      <a:pt x="31" y="81"/>
                    </a:lnTo>
                    <a:lnTo>
                      <a:pt x="35" y="93"/>
                    </a:lnTo>
                    <a:lnTo>
                      <a:pt x="26" y="100"/>
                    </a:lnTo>
                    <a:lnTo>
                      <a:pt x="18" y="107"/>
                    </a:lnTo>
                    <a:lnTo>
                      <a:pt x="12" y="113"/>
                    </a:lnTo>
                    <a:lnTo>
                      <a:pt x="7" y="117"/>
                    </a:lnTo>
                    <a:lnTo>
                      <a:pt x="3" y="124"/>
                    </a:lnTo>
                    <a:lnTo>
                      <a:pt x="1" y="130"/>
                    </a:lnTo>
                    <a:lnTo>
                      <a:pt x="0" y="137"/>
                    </a:lnTo>
                    <a:lnTo>
                      <a:pt x="1" y="146"/>
                    </a:lnTo>
                    <a:lnTo>
                      <a:pt x="32" y="159"/>
                    </a:lnTo>
                    <a:lnTo>
                      <a:pt x="81" y="159"/>
                    </a:lnTo>
                    <a:lnTo>
                      <a:pt x="104" y="175"/>
                    </a:lnTo>
                    <a:lnTo>
                      <a:pt x="140" y="162"/>
                    </a:lnTo>
                    <a:lnTo>
                      <a:pt x="157" y="135"/>
                    </a:lnTo>
                    <a:lnTo>
                      <a:pt x="207" y="131"/>
                    </a:lnTo>
                    <a:lnTo>
                      <a:pt x="182" y="105"/>
                    </a:lnTo>
                    <a:lnTo>
                      <a:pt x="171" y="77"/>
                    </a:lnTo>
                    <a:lnTo>
                      <a:pt x="179" y="39"/>
                    </a:lnTo>
                    <a:lnTo>
                      <a:pt x="160" y="36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8" name="Freeform 664"/>
              <p:cNvSpPr/>
              <p:nvPr/>
            </p:nvSpPr>
            <p:spPr>
              <a:xfrm>
                <a:off x="2747" y="1963"/>
                <a:ext cx="53" cy="97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8" y="5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1" y="15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6" y="22"/>
                  </a:cxn>
                  <a:cxn ang="0">
                    <a:pos x="7" y="25"/>
                  </a:cxn>
                  <a:cxn ang="0">
                    <a:pos x="9" y="24"/>
                  </a:cxn>
                  <a:cxn ang="0">
                    <a:pos x="10" y="20"/>
                  </a:cxn>
                  <a:cxn ang="0">
                    <a:pos x="14" y="21"/>
                  </a:cxn>
                  <a:cxn ang="0">
                    <a:pos x="12" y="17"/>
                  </a:cxn>
                  <a:cxn ang="0">
                    <a:pos x="11" y="13"/>
                  </a:cxn>
                  <a:cxn ang="0">
                    <a:pos x="12" y="7"/>
                  </a:cxn>
                  <a:cxn ang="0">
                    <a:pos x="11" y="7"/>
                  </a:cxn>
                </a:cxnLst>
                <a:pathLst>
                  <a:path w="105" h="192">
                    <a:moveTo>
                      <a:pt x="81" y="49"/>
                    </a:moveTo>
                    <a:lnTo>
                      <a:pt x="61" y="36"/>
                    </a:lnTo>
                    <a:lnTo>
                      <a:pt x="52" y="16"/>
                    </a:lnTo>
                    <a:lnTo>
                      <a:pt x="52" y="1"/>
                    </a:lnTo>
                    <a:lnTo>
                      <a:pt x="29" y="0"/>
                    </a:lnTo>
                    <a:lnTo>
                      <a:pt x="16" y="17"/>
                    </a:lnTo>
                    <a:lnTo>
                      <a:pt x="11" y="38"/>
                    </a:lnTo>
                    <a:lnTo>
                      <a:pt x="14" y="63"/>
                    </a:lnTo>
                    <a:lnTo>
                      <a:pt x="18" y="93"/>
                    </a:lnTo>
                    <a:lnTo>
                      <a:pt x="9" y="105"/>
                    </a:lnTo>
                    <a:lnTo>
                      <a:pt x="3" y="115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16" y="162"/>
                    </a:lnTo>
                    <a:lnTo>
                      <a:pt x="41" y="170"/>
                    </a:lnTo>
                    <a:lnTo>
                      <a:pt x="53" y="192"/>
                    </a:lnTo>
                    <a:lnTo>
                      <a:pt x="71" y="184"/>
                    </a:lnTo>
                    <a:lnTo>
                      <a:pt x="79" y="157"/>
                    </a:lnTo>
                    <a:lnTo>
                      <a:pt x="105" y="161"/>
                    </a:lnTo>
                    <a:lnTo>
                      <a:pt x="92" y="128"/>
                    </a:lnTo>
                    <a:lnTo>
                      <a:pt x="86" y="97"/>
                    </a:lnTo>
                    <a:lnTo>
                      <a:pt x="91" y="55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69" name="Freeform 665"/>
              <p:cNvSpPr/>
              <p:nvPr/>
            </p:nvSpPr>
            <p:spPr>
              <a:xfrm>
                <a:off x="2751" y="2186"/>
                <a:ext cx="81" cy="10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10" y="7"/>
                  </a:cxn>
                  <a:cxn ang="0">
                    <a:pos x="9" y="3"/>
                  </a:cxn>
                  <a:cxn ang="0">
                    <a:pos x="8" y="0"/>
                  </a:cxn>
                  <a:cxn ang="0">
                    <a:pos x="11" y="1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18" y="9"/>
                  </a:cxn>
                  <a:cxn ang="0">
                    <a:pos x="21" y="12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3"/>
                  </a:cxn>
                  <a:cxn ang="0">
                    <a:pos x="14" y="25"/>
                  </a:cxn>
                  <a:cxn ang="0">
                    <a:pos x="13" y="22"/>
                  </a:cxn>
                  <a:cxn ang="0">
                    <a:pos x="11" y="19"/>
                  </a:cxn>
                  <a:cxn ang="0">
                    <a:pos x="5" y="19"/>
                  </a:cxn>
                  <a:cxn ang="0">
                    <a:pos x="3" y="22"/>
                  </a:cxn>
                  <a:cxn ang="0">
                    <a:pos x="3" y="16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3" y="12"/>
                  </a:cxn>
                </a:cxnLst>
                <a:pathLst>
                  <a:path w="161" h="205">
                    <a:moveTo>
                      <a:pt x="19" y="96"/>
                    </a:moveTo>
                    <a:lnTo>
                      <a:pt x="42" y="86"/>
                    </a:lnTo>
                    <a:lnTo>
                      <a:pt x="60" y="86"/>
                    </a:lnTo>
                    <a:lnTo>
                      <a:pt x="64" y="70"/>
                    </a:lnTo>
                    <a:lnTo>
                      <a:pt x="79" y="59"/>
                    </a:lnTo>
                    <a:lnTo>
                      <a:pt x="67" y="31"/>
                    </a:lnTo>
                    <a:lnTo>
                      <a:pt x="64" y="0"/>
                    </a:lnTo>
                    <a:lnTo>
                      <a:pt x="87" y="11"/>
                    </a:lnTo>
                    <a:lnTo>
                      <a:pt x="113" y="39"/>
                    </a:lnTo>
                    <a:lnTo>
                      <a:pt x="132" y="39"/>
                    </a:lnTo>
                    <a:lnTo>
                      <a:pt x="144" y="77"/>
                    </a:lnTo>
                    <a:lnTo>
                      <a:pt x="161" y="101"/>
                    </a:lnTo>
                    <a:lnTo>
                      <a:pt x="161" y="127"/>
                    </a:lnTo>
                    <a:lnTo>
                      <a:pt x="146" y="156"/>
                    </a:lnTo>
                    <a:lnTo>
                      <a:pt x="132" y="189"/>
                    </a:lnTo>
                    <a:lnTo>
                      <a:pt x="112" y="205"/>
                    </a:lnTo>
                    <a:lnTo>
                      <a:pt x="103" y="180"/>
                    </a:lnTo>
                    <a:lnTo>
                      <a:pt x="82" y="156"/>
                    </a:lnTo>
                    <a:lnTo>
                      <a:pt x="40" y="156"/>
                    </a:lnTo>
                    <a:lnTo>
                      <a:pt x="19" y="176"/>
                    </a:lnTo>
                    <a:lnTo>
                      <a:pt x="19" y="132"/>
                    </a:lnTo>
                    <a:lnTo>
                      <a:pt x="0" y="110"/>
                    </a:lnTo>
                    <a:lnTo>
                      <a:pt x="19" y="110"/>
                    </a:lnTo>
                    <a:lnTo>
                      <a:pt x="19" y="96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0" name="Freeform 666"/>
              <p:cNvSpPr/>
              <p:nvPr/>
            </p:nvSpPr>
            <p:spPr>
              <a:xfrm>
                <a:off x="3033" y="2226"/>
                <a:ext cx="93" cy="76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9" y="7"/>
                  </a:cxn>
                  <a:cxn ang="0">
                    <a:pos x="11" y="6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6" y="4"/>
                  </a:cxn>
                  <a:cxn ang="0">
                    <a:pos x="19" y="4"/>
                  </a:cxn>
                  <a:cxn ang="0">
                    <a:pos x="20" y="8"/>
                  </a:cxn>
                  <a:cxn ang="0">
                    <a:pos x="23" y="10"/>
                  </a:cxn>
                  <a:cxn ang="0">
                    <a:pos x="23" y="12"/>
                  </a:cxn>
                  <a:cxn ang="0">
                    <a:pos x="21" y="15"/>
                  </a:cxn>
                  <a:cxn ang="0">
                    <a:pos x="19" y="18"/>
                  </a:cxn>
                  <a:cxn ang="0">
                    <a:pos x="16" y="19"/>
                  </a:cxn>
                  <a:cxn ang="0">
                    <a:pos x="15" y="17"/>
                  </a:cxn>
                  <a:cxn ang="0">
                    <a:pos x="11" y="15"/>
                  </a:cxn>
                  <a:cxn ang="0">
                    <a:pos x="6" y="15"/>
                  </a:cxn>
                  <a:cxn ang="0">
                    <a:pos x="2" y="17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0"/>
                  </a:cxn>
                </a:cxnLst>
                <a:pathLst>
                  <a:path w="187" h="152">
                    <a:moveTo>
                      <a:pt x="22" y="73"/>
                    </a:moveTo>
                    <a:lnTo>
                      <a:pt x="50" y="66"/>
                    </a:lnTo>
                    <a:lnTo>
                      <a:pt x="69" y="66"/>
                    </a:lnTo>
                    <a:lnTo>
                      <a:pt x="75" y="53"/>
                    </a:lnTo>
                    <a:lnTo>
                      <a:pt x="92" y="46"/>
                    </a:lnTo>
                    <a:lnTo>
                      <a:pt x="79" y="24"/>
                    </a:lnTo>
                    <a:lnTo>
                      <a:pt x="75" y="0"/>
                    </a:lnTo>
                    <a:lnTo>
                      <a:pt x="101" y="8"/>
                    </a:lnTo>
                    <a:lnTo>
                      <a:pt x="132" y="31"/>
                    </a:lnTo>
                    <a:lnTo>
                      <a:pt x="154" y="31"/>
                    </a:lnTo>
                    <a:lnTo>
                      <a:pt x="167" y="58"/>
                    </a:lnTo>
                    <a:lnTo>
                      <a:pt x="187" y="76"/>
                    </a:lnTo>
                    <a:lnTo>
                      <a:pt x="187" y="96"/>
                    </a:lnTo>
                    <a:lnTo>
                      <a:pt x="170" y="118"/>
                    </a:lnTo>
                    <a:lnTo>
                      <a:pt x="154" y="141"/>
                    </a:lnTo>
                    <a:lnTo>
                      <a:pt x="128" y="152"/>
                    </a:lnTo>
                    <a:lnTo>
                      <a:pt x="120" y="136"/>
                    </a:lnTo>
                    <a:lnTo>
                      <a:pt x="95" y="118"/>
                    </a:lnTo>
                    <a:lnTo>
                      <a:pt x="48" y="118"/>
                    </a:lnTo>
                    <a:lnTo>
                      <a:pt x="22" y="133"/>
                    </a:lnTo>
                    <a:lnTo>
                      <a:pt x="22" y="99"/>
                    </a:lnTo>
                    <a:lnTo>
                      <a:pt x="0" y="83"/>
                    </a:lnTo>
                    <a:lnTo>
                      <a:pt x="22" y="83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1" name="Freeform 667"/>
              <p:cNvSpPr/>
              <p:nvPr/>
            </p:nvSpPr>
            <p:spPr>
              <a:xfrm>
                <a:off x="2844" y="1959"/>
                <a:ext cx="47" cy="8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0" y="10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0" y="18"/>
                  </a:cxn>
                  <a:cxn ang="0">
                    <a:pos x="9" y="21"/>
                  </a:cxn>
                  <a:cxn ang="0">
                    <a:pos x="8" y="22"/>
                  </a:cxn>
                  <a:cxn ang="0">
                    <a:pos x="7" y="20"/>
                  </a:cxn>
                  <a:cxn ang="0">
                    <a:pos x="6" y="17"/>
                  </a:cxn>
                  <a:cxn ang="0">
                    <a:pos x="3" y="16"/>
                  </a:cxn>
                  <a:cxn ang="0">
                    <a:pos x="1" y="17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1" y="9"/>
                  </a:cxn>
                </a:cxnLst>
                <a:pathLst>
                  <a:path w="95" h="176">
                    <a:moveTo>
                      <a:pt x="11" y="70"/>
                    </a:moveTo>
                    <a:lnTo>
                      <a:pt x="26" y="67"/>
                    </a:lnTo>
                    <a:lnTo>
                      <a:pt x="35" y="70"/>
                    </a:lnTo>
                    <a:lnTo>
                      <a:pt x="38" y="57"/>
                    </a:lnTo>
                    <a:lnTo>
                      <a:pt x="46" y="52"/>
                    </a:lnTo>
                    <a:lnTo>
                      <a:pt x="39" y="26"/>
                    </a:lnTo>
                    <a:lnTo>
                      <a:pt x="38" y="0"/>
                    </a:lnTo>
                    <a:lnTo>
                      <a:pt x="51" y="14"/>
                    </a:lnTo>
                    <a:lnTo>
                      <a:pt x="66" y="42"/>
                    </a:lnTo>
                    <a:lnTo>
                      <a:pt x="78" y="46"/>
                    </a:lnTo>
                    <a:lnTo>
                      <a:pt x="86" y="78"/>
                    </a:lnTo>
                    <a:lnTo>
                      <a:pt x="95" y="100"/>
                    </a:lnTo>
                    <a:lnTo>
                      <a:pt x="95" y="122"/>
                    </a:lnTo>
                    <a:lnTo>
                      <a:pt x="87" y="143"/>
                    </a:lnTo>
                    <a:lnTo>
                      <a:pt x="78" y="166"/>
                    </a:lnTo>
                    <a:lnTo>
                      <a:pt x="65" y="176"/>
                    </a:lnTo>
                    <a:lnTo>
                      <a:pt x="61" y="154"/>
                    </a:lnTo>
                    <a:lnTo>
                      <a:pt x="48" y="131"/>
                    </a:lnTo>
                    <a:lnTo>
                      <a:pt x="24" y="123"/>
                    </a:lnTo>
                    <a:lnTo>
                      <a:pt x="11" y="136"/>
                    </a:lnTo>
                    <a:lnTo>
                      <a:pt x="11" y="100"/>
                    </a:lnTo>
                    <a:lnTo>
                      <a:pt x="0" y="79"/>
                    </a:lnTo>
                    <a:lnTo>
                      <a:pt x="11" y="83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2" name="Freeform 668"/>
              <p:cNvSpPr/>
              <p:nvPr/>
            </p:nvSpPr>
            <p:spPr>
              <a:xfrm>
                <a:off x="2603" y="2161"/>
                <a:ext cx="95" cy="8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7" y="15"/>
                  </a:cxn>
                  <a:cxn ang="0">
                    <a:pos x="9" y="16"/>
                  </a:cxn>
                  <a:cxn ang="0">
                    <a:pos x="9" y="18"/>
                  </a:cxn>
                  <a:cxn ang="0">
                    <a:pos x="11" y="20"/>
                  </a:cxn>
                  <a:cxn ang="0">
                    <a:pos x="15" y="21"/>
                  </a:cxn>
                  <a:cxn ang="0">
                    <a:pos x="17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3" y="14"/>
                  </a:cxn>
                  <a:cxn ang="0">
                    <a:pos x="20" y="14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4" y="10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18" y="1"/>
                  </a:cxn>
                  <a:cxn ang="0">
                    <a:pos x="16" y="0"/>
                  </a:cxn>
                </a:cxnLst>
                <a:pathLst>
                  <a:path w="189" h="162">
                    <a:moveTo>
                      <a:pt x="126" y="0"/>
                    </a:moveTo>
                    <a:lnTo>
                      <a:pt x="105" y="0"/>
                    </a:lnTo>
                    <a:lnTo>
                      <a:pt x="78" y="0"/>
                    </a:lnTo>
                    <a:lnTo>
                      <a:pt x="54" y="25"/>
                    </a:lnTo>
                    <a:lnTo>
                      <a:pt x="47" y="32"/>
                    </a:lnTo>
                    <a:lnTo>
                      <a:pt x="40" y="37"/>
                    </a:lnTo>
                    <a:lnTo>
                      <a:pt x="33" y="42"/>
                    </a:lnTo>
                    <a:lnTo>
                      <a:pt x="27" y="45"/>
                    </a:lnTo>
                    <a:lnTo>
                      <a:pt x="20" y="53"/>
                    </a:lnTo>
                    <a:lnTo>
                      <a:pt x="14" y="65"/>
                    </a:lnTo>
                    <a:lnTo>
                      <a:pt x="7" y="83"/>
                    </a:lnTo>
                    <a:lnTo>
                      <a:pt x="0" y="109"/>
                    </a:lnTo>
                    <a:lnTo>
                      <a:pt x="9" y="129"/>
                    </a:lnTo>
                    <a:lnTo>
                      <a:pt x="49" y="120"/>
                    </a:lnTo>
                    <a:lnTo>
                      <a:pt x="70" y="122"/>
                    </a:lnTo>
                    <a:lnTo>
                      <a:pt x="70" y="141"/>
                    </a:lnTo>
                    <a:lnTo>
                      <a:pt x="88" y="153"/>
                    </a:lnTo>
                    <a:lnTo>
                      <a:pt x="115" y="162"/>
                    </a:lnTo>
                    <a:lnTo>
                      <a:pt x="136" y="162"/>
                    </a:lnTo>
                    <a:lnTo>
                      <a:pt x="155" y="137"/>
                    </a:lnTo>
                    <a:lnTo>
                      <a:pt x="189" y="129"/>
                    </a:lnTo>
                    <a:lnTo>
                      <a:pt x="184" y="109"/>
                    </a:lnTo>
                    <a:lnTo>
                      <a:pt x="155" y="109"/>
                    </a:lnTo>
                    <a:lnTo>
                      <a:pt x="126" y="100"/>
                    </a:lnTo>
                    <a:lnTo>
                      <a:pt x="124" y="88"/>
                    </a:lnTo>
                    <a:lnTo>
                      <a:pt x="107" y="78"/>
                    </a:lnTo>
                    <a:lnTo>
                      <a:pt x="107" y="50"/>
                    </a:lnTo>
                    <a:lnTo>
                      <a:pt x="118" y="30"/>
                    </a:lnTo>
                    <a:lnTo>
                      <a:pt x="144" y="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3" name="Freeform 669"/>
              <p:cNvSpPr/>
              <p:nvPr/>
            </p:nvSpPr>
            <p:spPr>
              <a:xfrm>
                <a:off x="2862" y="2207"/>
                <a:ext cx="110" cy="6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8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3" y="15"/>
                  </a:cxn>
                  <a:cxn ang="0">
                    <a:pos x="17" y="16"/>
                  </a:cxn>
                  <a:cxn ang="0">
                    <a:pos x="20" y="16"/>
                  </a:cxn>
                  <a:cxn ang="0">
                    <a:pos x="23" y="13"/>
                  </a:cxn>
                  <a:cxn ang="0">
                    <a:pos x="28" y="13"/>
                  </a:cxn>
                  <a:cxn ang="0">
                    <a:pos x="27" y="11"/>
                  </a:cxn>
                  <a:cxn ang="0">
                    <a:pos x="23" y="11"/>
                  </a:cxn>
                  <a:cxn ang="0">
                    <a:pos x="19" y="10"/>
                  </a:cxn>
                  <a:cxn ang="0">
                    <a:pos x="19" y="9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8" y="3"/>
                  </a:cxn>
                  <a:cxn ang="0">
                    <a:pos x="21" y="1"/>
                  </a:cxn>
                  <a:cxn ang="0">
                    <a:pos x="19" y="0"/>
                  </a:cxn>
                </a:cxnLst>
                <a:pathLst>
                  <a:path w="220" h="122">
                    <a:moveTo>
                      <a:pt x="148" y="0"/>
                    </a:moveTo>
                    <a:lnTo>
                      <a:pt x="123" y="0"/>
                    </a:lnTo>
                    <a:lnTo>
                      <a:pt x="92" y="0"/>
                    </a:lnTo>
                    <a:lnTo>
                      <a:pt x="65" y="20"/>
                    </a:lnTo>
                    <a:lnTo>
                      <a:pt x="55" y="26"/>
                    </a:lnTo>
                    <a:lnTo>
                      <a:pt x="47" y="29"/>
                    </a:lnTo>
                    <a:lnTo>
                      <a:pt x="41" y="31"/>
                    </a:lnTo>
                    <a:lnTo>
                      <a:pt x="32" y="35"/>
                    </a:lnTo>
                    <a:lnTo>
                      <a:pt x="24" y="41"/>
                    </a:lnTo>
                    <a:lnTo>
                      <a:pt x="17" y="50"/>
                    </a:lnTo>
                    <a:lnTo>
                      <a:pt x="9" y="64"/>
                    </a:lnTo>
                    <a:lnTo>
                      <a:pt x="0" y="83"/>
                    </a:lnTo>
                    <a:lnTo>
                      <a:pt x="12" y="97"/>
                    </a:lnTo>
                    <a:lnTo>
                      <a:pt x="59" y="90"/>
                    </a:lnTo>
                    <a:lnTo>
                      <a:pt x="81" y="91"/>
                    </a:lnTo>
                    <a:lnTo>
                      <a:pt x="81" y="106"/>
                    </a:lnTo>
                    <a:lnTo>
                      <a:pt x="104" y="115"/>
                    </a:lnTo>
                    <a:lnTo>
                      <a:pt x="134" y="122"/>
                    </a:lnTo>
                    <a:lnTo>
                      <a:pt x="159" y="122"/>
                    </a:lnTo>
                    <a:lnTo>
                      <a:pt x="181" y="104"/>
                    </a:lnTo>
                    <a:lnTo>
                      <a:pt x="220" y="97"/>
                    </a:lnTo>
                    <a:lnTo>
                      <a:pt x="215" y="83"/>
                    </a:lnTo>
                    <a:lnTo>
                      <a:pt x="181" y="83"/>
                    </a:lnTo>
                    <a:lnTo>
                      <a:pt x="148" y="75"/>
                    </a:lnTo>
                    <a:lnTo>
                      <a:pt x="145" y="66"/>
                    </a:lnTo>
                    <a:lnTo>
                      <a:pt x="126" y="59"/>
                    </a:lnTo>
                    <a:lnTo>
                      <a:pt x="126" y="37"/>
                    </a:lnTo>
                    <a:lnTo>
                      <a:pt x="137" y="23"/>
                    </a:lnTo>
                    <a:lnTo>
                      <a:pt x="167" y="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4" name="Freeform 670"/>
              <p:cNvSpPr/>
              <p:nvPr/>
            </p:nvSpPr>
            <p:spPr>
              <a:xfrm>
                <a:off x="2756" y="1914"/>
                <a:ext cx="56" cy="71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7" y="16"/>
                  </a:cxn>
                  <a:cxn ang="0">
                    <a:pos x="9" y="18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4" y="16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0" y="12"/>
                  </a:cxn>
                  <a:cxn ang="0">
                    <a:pos x="10" y="10"/>
                  </a:cxn>
                  <a:cxn ang="0">
                    <a:pos x="8" y="9"/>
                  </a:cxn>
                  <a:cxn ang="0">
                    <a:pos x="8" y="6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0" y="1"/>
                  </a:cxn>
                </a:cxnLst>
                <a:pathLst>
                  <a:path w="112" h="142">
                    <a:moveTo>
                      <a:pt x="75" y="7"/>
                    </a:moveTo>
                    <a:lnTo>
                      <a:pt x="62" y="4"/>
                    </a:lnTo>
                    <a:lnTo>
                      <a:pt x="47" y="0"/>
                    </a:lnTo>
                    <a:lnTo>
                      <a:pt x="32" y="15"/>
                    </a:lnTo>
                    <a:lnTo>
                      <a:pt x="24" y="22"/>
                    </a:lnTo>
                    <a:lnTo>
                      <a:pt x="16" y="26"/>
                    </a:lnTo>
                    <a:lnTo>
                      <a:pt x="9" y="40"/>
                    </a:lnTo>
                    <a:lnTo>
                      <a:pt x="0" y="74"/>
                    </a:lnTo>
                    <a:lnTo>
                      <a:pt x="6" y="91"/>
                    </a:lnTo>
                    <a:lnTo>
                      <a:pt x="30" y="91"/>
                    </a:lnTo>
                    <a:lnTo>
                      <a:pt x="42" y="95"/>
                    </a:lnTo>
                    <a:lnTo>
                      <a:pt x="42" y="112"/>
                    </a:lnTo>
                    <a:lnTo>
                      <a:pt x="54" y="125"/>
                    </a:lnTo>
                    <a:lnTo>
                      <a:pt x="68" y="138"/>
                    </a:lnTo>
                    <a:lnTo>
                      <a:pt x="81" y="142"/>
                    </a:lnTo>
                    <a:lnTo>
                      <a:pt x="92" y="125"/>
                    </a:lnTo>
                    <a:lnTo>
                      <a:pt x="112" y="124"/>
                    </a:lnTo>
                    <a:lnTo>
                      <a:pt x="110" y="107"/>
                    </a:lnTo>
                    <a:lnTo>
                      <a:pt x="92" y="102"/>
                    </a:lnTo>
                    <a:lnTo>
                      <a:pt x="75" y="89"/>
                    </a:lnTo>
                    <a:lnTo>
                      <a:pt x="74" y="78"/>
                    </a:lnTo>
                    <a:lnTo>
                      <a:pt x="64" y="68"/>
                    </a:lnTo>
                    <a:lnTo>
                      <a:pt x="64" y="44"/>
                    </a:lnTo>
                    <a:lnTo>
                      <a:pt x="69" y="30"/>
                    </a:lnTo>
                    <a:lnTo>
                      <a:pt x="85" y="14"/>
                    </a:ln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5" name="Freeform 671"/>
              <p:cNvSpPr/>
              <p:nvPr/>
            </p:nvSpPr>
            <p:spPr>
              <a:xfrm>
                <a:off x="2666" y="2144"/>
                <a:ext cx="113" cy="9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1" y="20"/>
                  </a:cxn>
                  <a:cxn ang="0">
                    <a:pos x="16" y="21"/>
                  </a:cxn>
                  <a:cxn ang="0">
                    <a:pos x="18" y="24"/>
                  </a:cxn>
                  <a:cxn ang="0">
                    <a:pos x="21" y="23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28" y="18"/>
                  </a:cxn>
                  <a:cxn ang="0">
                    <a:pos x="28" y="16"/>
                  </a:cxn>
                  <a:cxn ang="0">
                    <a:pos x="27" y="13"/>
                  </a:cxn>
                  <a:cxn ang="0">
                    <a:pos x="27" y="10"/>
                  </a:cxn>
                  <a:cxn ang="0">
                    <a:pos x="26" y="8"/>
                  </a:cxn>
                  <a:cxn ang="0">
                    <a:pos x="25" y="4"/>
                  </a:cxn>
                  <a:cxn ang="0">
                    <a:pos x="20" y="3"/>
                  </a:cxn>
                  <a:cxn ang="0">
                    <a:pos x="18" y="3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4"/>
                  </a:cxn>
                  <a:cxn ang="0">
                    <a:pos x="5" y="5"/>
                  </a:cxn>
                </a:cxnLst>
                <a:pathLst>
                  <a:path w="227" h="189">
                    <a:moveTo>
                      <a:pt x="41" y="39"/>
                    </a:moveTo>
                    <a:lnTo>
                      <a:pt x="12" y="58"/>
                    </a:lnTo>
                    <a:lnTo>
                      <a:pt x="2" y="73"/>
                    </a:lnTo>
                    <a:lnTo>
                      <a:pt x="0" y="86"/>
                    </a:lnTo>
                    <a:lnTo>
                      <a:pt x="4" y="99"/>
                    </a:lnTo>
                    <a:lnTo>
                      <a:pt x="12" y="116"/>
                    </a:lnTo>
                    <a:lnTo>
                      <a:pt x="34" y="122"/>
                    </a:lnTo>
                    <a:lnTo>
                      <a:pt x="69" y="140"/>
                    </a:lnTo>
                    <a:lnTo>
                      <a:pt x="90" y="160"/>
                    </a:lnTo>
                    <a:lnTo>
                      <a:pt x="135" y="164"/>
                    </a:lnTo>
                    <a:lnTo>
                      <a:pt x="151" y="189"/>
                    </a:lnTo>
                    <a:lnTo>
                      <a:pt x="173" y="179"/>
                    </a:lnTo>
                    <a:lnTo>
                      <a:pt x="197" y="157"/>
                    </a:lnTo>
                    <a:lnTo>
                      <a:pt x="216" y="157"/>
                    </a:lnTo>
                    <a:lnTo>
                      <a:pt x="227" y="138"/>
                    </a:lnTo>
                    <a:lnTo>
                      <a:pt x="227" y="121"/>
                    </a:lnTo>
                    <a:lnTo>
                      <a:pt x="223" y="101"/>
                    </a:lnTo>
                    <a:lnTo>
                      <a:pt x="219" y="76"/>
                    </a:lnTo>
                    <a:lnTo>
                      <a:pt x="209" y="58"/>
                    </a:lnTo>
                    <a:lnTo>
                      <a:pt x="200" y="30"/>
                    </a:lnTo>
                    <a:lnTo>
                      <a:pt x="164" y="22"/>
                    </a:lnTo>
                    <a:lnTo>
                      <a:pt x="144" y="22"/>
                    </a:lnTo>
                    <a:lnTo>
                      <a:pt x="135" y="0"/>
                    </a:lnTo>
                    <a:lnTo>
                      <a:pt x="117" y="0"/>
                    </a:lnTo>
                    <a:lnTo>
                      <a:pt x="103" y="0"/>
                    </a:lnTo>
                    <a:lnTo>
                      <a:pt x="91" y="1"/>
                    </a:lnTo>
                    <a:lnTo>
                      <a:pt x="81" y="3"/>
                    </a:lnTo>
                    <a:lnTo>
                      <a:pt x="72" y="8"/>
                    </a:lnTo>
                    <a:lnTo>
                      <a:pt x="62" y="15"/>
                    </a:lnTo>
                    <a:lnTo>
                      <a:pt x="52" y="25"/>
                    </a:lnTo>
                    <a:lnTo>
                      <a:pt x="41" y="39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6" name="Freeform 672"/>
              <p:cNvSpPr/>
              <p:nvPr/>
            </p:nvSpPr>
            <p:spPr>
              <a:xfrm>
                <a:off x="2935" y="2195"/>
                <a:ext cx="130" cy="7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5" y="11"/>
                  </a:cxn>
                  <a:cxn ang="0">
                    <a:pos x="10" y="13"/>
                  </a:cxn>
                  <a:cxn ang="0">
                    <a:pos x="12" y="14"/>
                  </a:cxn>
                  <a:cxn ang="0">
                    <a:pos x="19" y="15"/>
                  </a:cxn>
                  <a:cxn ang="0">
                    <a:pos x="21" y="17"/>
                  </a:cxn>
                  <a:cxn ang="0">
                    <a:pos x="24" y="16"/>
                  </a:cxn>
                  <a:cxn ang="0">
                    <a:pos x="28" y="14"/>
                  </a:cxn>
                  <a:cxn ang="0">
                    <a:pos x="31" y="14"/>
                  </a:cxn>
                  <a:cxn ang="0">
                    <a:pos x="32" y="13"/>
                  </a:cxn>
                  <a:cxn ang="0">
                    <a:pos x="32" y="11"/>
                  </a:cxn>
                  <a:cxn ang="0">
                    <a:pos x="31" y="9"/>
                  </a:cxn>
                  <a:cxn ang="0">
                    <a:pos x="31" y="7"/>
                  </a:cxn>
                  <a:cxn ang="0">
                    <a:pos x="29" y="5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0" y="2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</a:cxnLst>
                <a:pathLst>
                  <a:path w="262" h="141">
                    <a:moveTo>
                      <a:pt x="48" y="29"/>
                    </a:moveTo>
                    <a:lnTo>
                      <a:pt x="14" y="44"/>
                    </a:lnTo>
                    <a:lnTo>
                      <a:pt x="3" y="55"/>
                    </a:lnTo>
                    <a:lnTo>
                      <a:pt x="0" y="65"/>
                    </a:lnTo>
                    <a:lnTo>
                      <a:pt x="5" y="74"/>
                    </a:lnTo>
                    <a:lnTo>
                      <a:pt x="14" y="86"/>
                    </a:lnTo>
                    <a:lnTo>
                      <a:pt x="40" y="92"/>
                    </a:lnTo>
                    <a:lnTo>
                      <a:pt x="81" y="105"/>
                    </a:lnTo>
                    <a:lnTo>
                      <a:pt x="102" y="119"/>
                    </a:lnTo>
                    <a:lnTo>
                      <a:pt x="154" y="123"/>
                    </a:lnTo>
                    <a:lnTo>
                      <a:pt x="174" y="141"/>
                    </a:lnTo>
                    <a:lnTo>
                      <a:pt x="199" y="134"/>
                    </a:lnTo>
                    <a:lnTo>
                      <a:pt x="226" y="118"/>
                    </a:lnTo>
                    <a:lnTo>
                      <a:pt x="249" y="118"/>
                    </a:lnTo>
                    <a:lnTo>
                      <a:pt x="262" y="104"/>
                    </a:lnTo>
                    <a:lnTo>
                      <a:pt x="261" y="91"/>
                    </a:lnTo>
                    <a:lnTo>
                      <a:pt x="255" y="76"/>
                    </a:lnTo>
                    <a:lnTo>
                      <a:pt x="252" y="58"/>
                    </a:lnTo>
                    <a:lnTo>
                      <a:pt x="240" y="44"/>
                    </a:lnTo>
                    <a:lnTo>
                      <a:pt x="230" y="23"/>
                    </a:lnTo>
                    <a:lnTo>
                      <a:pt x="188" y="16"/>
                    </a:lnTo>
                    <a:lnTo>
                      <a:pt x="165" y="16"/>
                    </a:lnTo>
                    <a:lnTo>
                      <a:pt x="154" y="0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05" y="1"/>
                    </a:lnTo>
                    <a:lnTo>
                      <a:pt x="94" y="2"/>
                    </a:lnTo>
                    <a:lnTo>
                      <a:pt x="83" y="6"/>
                    </a:lnTo>
                    <a:lnTo>
                      <a:pt x="73" y="10"/>
                    </a:lnTo>
                    <a:lnTo>
                      <a:pt x="61" y="18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7" name="Freeform 673"/>
              <p:cNvSpPr/>
              <p:nvPr/>
            </p:nvSpPr>
            <p:spPr>
              <a:xfrm>
                <a:off x="2793" y="1913"/>
                <a:ext cx="67" cy="82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5" y="14"/>
                  </a:cxn>
                  <a:cxn ang="0">
                    <a:pos x="6" y="17"/>
                  </a:cxn>
                  <a:cxn ang="0">
                    <a:pos x="9" y="18"/>
                  </a:cxn>
                  <a:cxn ang="0">
                    <a:pos x="11" y="21"/>
                  </a:cxn>
                  <a:cxn ang="0">
                    <a:pos x="12" y="20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7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6" y="11"/>
                  </a:cxn>
                  <a:cxn ang="0">
                    <a:pos x="15" y="9"/>
                  </a:cxn>
                  <a:cxn ang="0">
                    <a:pos x="14" y="6"/>
                  </a:cxn>
                  <a:cxn ang="0">
                    <a:pos x="12" y="4"/>
                  </a:cxn>
                  <a:cxn ang="0">
                    <a:pos x="10" y="4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pathLst>
                  <a:path w="135" h="163">
                    <a:moveTo>
                      <a:pt x="24" y="21"/>
                    </a:moveTo>
                    <a:lnTo>
                      <a:pt x="7" y="32"/>
                    </a:lnTo>
                    <a:lnTo>
                      <a:pt x="1" y="42"/>
                    </a:lnTo>
                    <a:lnTo>
                      <a:pt x="0" y="53"/>
                    </a:lnTo>
                    <a:lnTo>
                      <a:pt x="2" y="64"/>
                    </a:lnTo>
                    <a:lnTo>
                      <a:pt x="7" y="79"/>
                    </a:lnTo>
                    <a:lnTo>
                      <a:pt x="19" y="88"/>
                    </a:lnTo>
                    <a:lnTo>
                      <a:pt x="41" y="109"/>
                    </a:lnTo>
                    <a:lnTo>
                      <a:pt x="53" y="129"/>
                    </a:lnTo>
                    <a:lnTo>
                      <a:pt x="79" y="140"/>
                    </a:lnTo>
                    <a:lnTo>
                      <a:pt x="90" y="163"/>
                    </a:lnTo>
                    <a:lnTo>
                      <a:pt x="102" y="160"/>
                    </a:lnTo>
                    <a:lnTo>
                      <a:pt x="116" y="146"/>
                    </a:lnTo>
                    <a:lnTo>
                      <a:pt x="128" y="149"/>
                    </a:lnTo>
                    <a:lnTo>
                      <a:pt x="135" y="135"/>
                    </a:lnTo>
                    <a:lnTo>
                      <a:pt x="134" y="122"/>
                    </a:lnTo>
                    <a:lnTo>
                      <a:pt x="131" y="106"/>
                    </a:lnTo>
                    <a:lnTo>
                      <a:pt x="129" y="85"/>
                    </a:lnTo>
                    <a:lnTo>
                      <a:pt x="124" y="68"/>
                    </a:lnTo>
                    <a:lnTo>
                      <a:pt x="117" y="44"/>
                    </a:lnTo>
                    <a:lnTo>
                      <a:pt x="97" y="30"/>
                    </a:lnTo>
                    <a:lnTo>
                      <a:pt x="85" y="26"/>
                    </a:lnTo>
                    <a:lnTo>
                      <a:pt x="79" y="6"/>
                    </a:lnTo>
                    <a:lnTo>
                      <a:pt x="69" y="3"/>
                    </a:lnTo>
                    <a:lnTo>
                      <a:pt x="61" y="1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7" y="5"/>
                    </a:lnTo>
                    <a:lnTo>
                      <a:pt x="31" y="12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8" name="Freeform 674"/>
              <p:cNvSpPr/>
              <p:nvPr/>
            </p:nvSpPr>
            <p:spPr>
              <a:xfrm>
                <a:off x="2653" y="2216"/>
                <a:ext cx="63" cy="50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7"/>
                  </a:cxn>
                  <a:cxn ang="0">
                    <a:pos x="5" y="8"/>
                  </a:cxn>
                  <a:cxn ang="0">
                    <a:pos x="6" y="11"/>
                  </a:cxn>
                  <a:cxn ang="0">
                    <a:pos x="10" y="12"/>
                  </a:cxn>
                  <a:cxn ang="0">
                    <a:pos x="16" y="7"/>
                  </a:cxn>
                  <a:cxn ang="0">
                    <a:pos x="16" y="5"/>
                  </a:cxn>
                  <a:cxn ang="0">
                    <a:pos x="13" y="3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6"/>
                  </a:cxn>
                </a:cxnLst>
                <a:pathLst>
                  <a:path w="124" h="102">
                    <a:moveTo>
                      <a:pt x="7" y="49"/>
                    </a:moveTo>
                    <a:lnTo>
                      <a:pt x="29" y="57"/>
                    </a:lnTo>
                    <a:lnTo>
                      <a:pt x="36" y="71"/>
                    </a:lnTo>
                    <a:lnTo>
                      <a:pt x="46" y="93"/>
                    </a:lnTo>
                    <a:lnTo>
                      <a:pt x="73" y="102"/>
                    </a:lnTo>
                    <a:lnTo>
                      <a:pt x="124" y="64"/>
                    </a:lnTo>
                    <a:lnTo>
                      <a:pt x="122" y="42"/>
                    </a:lnTo>
                    <a:lnTo>
                      <a:pt x="101" y="25"/>
                    </a:lnTo>
                    <a:lnTo>
                      <a:pt x="70" y="7"/>
                    </a:lnTo>
                    <a:lnTo>
                      <a:pt x="41" y="15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0" y="40"/>
                    </a:lnTo>
                    <a:lnTo>
                      <a:pt x="7" y="49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79" name="Freeform 675"/>
              <p:cNvSpPr/>
              <p:nvPr/>
            </p:nvSpPr>
            <p:spPr>
              <a:xfrm>
                <a:off x="2921" y="2249"/>
                <a:ext cx="71" cy="3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6" y="8"/>
                  </a:cxn>
                  <a:cxn ang="0">
                    <a:pos x="10" y="9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pathLst>
                  <a:path w="143" h="75">
                    <a:moveTo>
                      <a:pt x="8" y="36"/>
                    </a:moveTo>
                    <a:lnTo>
                      <a:pt x="33" y="42"/>
                    </a:lnTo>
                    <a:lnTo>
                      <a:pt x="41" y="52"/>
                    </a:lnTo>
                    <a:lnTo>
                      <a:pt x="53" y="68"/>
                    </a:lnTo>
                    <a:lnTo>
                      <a:pt x="83" y="75"/>
                    </a:lnTo>
                    <a:lnTo>
                      <a:pt x="143" y="46"/>
                    </a:lnTo>
                    <a:lnTo>
                      <a:pt x="139" y="30"/>
                    </a:lnTo>
                    <a:lnTo>
                      <a:pt x="116" y="17"/>
                    </a:lnTo>
                    <a:lnTo>
                      <a:pt x="80" y="5"/>
                    </a:lnTo>
                    <a:lnTo>
                      <a:pt x="47" y="11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0" y="29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0" name="Freeform 676"/>
              <p:cNvSpPr/>
              <p:nvPr/>
            </p:nvSpPr>
            <p:spPr>
              <a:xfrm>
                <a:off x="2786" y="1961"/>
                <a:ext cx="37" cy="4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4" y="10"/>
                  </a:cxn>
                  <a:cxn ang="0">
                    <a:pos x="6" y="11"/>
                  </a:cxn>
                  <a:cxn ang="0">
                    <a:pos x="10" y="9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pathLst>
                  <a:path w="74" h="95">
                    <a:moveTo>
                      <a:pt x="4" y="39"/>
                    </a:moveTo>
                    <a:lnTo>
                      <a:pt x="17" y="50"/>
                    </a:lnTo>
                    <a:lnTo>
                      <a:pt x="21" y="61"/>
                    </a:lnTo>
                    <a:lnTo>
                      <a:pt x="27" y="82"/>
                    </a:lnTo>
                    <a:lnTo>
                      <a:pt x="43" y="95"/>
                    </a:lnTo>
                    <a:lnTo>
                      <a:pt x="74" y="73"/>
                    </a:lnTo>
                    <a:lnTo>
                      <a:pt x="73" y="54"/>
                    </a:lnTo>
                    <a:lnTo>
                      <a:pt x="60" y="37"/>
                    </a:lnTo>
                    <a:lnTo>
                      <a:pt x="42" y="17"/>
                    </a:lnTo>
                    <a:lnTo>
                      <a:pt x="24" y="19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0" y="30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1" name="Freeform 677"/>
              <p:cNvSpPr/>
              <p:nvPr/>
            </p:nvSpPr>
            <p:spPr>
              <a:xfrm>
                <a:off x="2704" y="2184"/>
                <a:ext cx="51" cy="7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8" y="20"/>
                  </a:cxn>
                  <a:cxn ang="0">
                    <a:pos x="10" y="20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2" y="7"/>
                  </a:cxn>
                  <a:cxn ang="0">
                    <a:pos x="7" y="7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4" y="8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pathLst>
                  <a:path w="103" h="153">
                    <a:moveTo>
                      <a:pt x="0" y="63"/>
                    </a:moveTo>
                    <a:lnTo>
                      <a:pt x="5" y="85"/>
                    </a:lnTo>
                    <a:lnTo>
                      <a:pt x="23" y="100"/>
                    </a:lnTo>
                    <a:lnTo>
                      <a:pt x="23" y="125"/>
                    </a:lnTo>
                    <a:lnTo>
                      <a:pt x="43" y="144"/>
                    </a:lnTo>
                    <a:lnTo>
                      <a:pt x="70" y="153"/>
                    </a:lnTo>
                    <a:lnTo>
                      <a:pt x="87" y="153"/>
                    </a:lnTo>
                    <a:lnTo>
                      <a:pt x="81" y="103"/>
                    </a:lnTo>
                    <a:lnTo>
                      <a:pt x="103" y="88"/>
                    </a:lnTo>
                    <a:lnTo>
                      <a:pt x="96" y="52"/>
                    </a:lnTo>
                    <a:lnTo>
                      <a:pt x="61" y="52"/>
                    </a:lnTo>
                    <a:lnTo>
                      <a:pt x="61" y="11"/>
                    </a:lnTo>
                    <a:lnTo>
                      <a:pt x="41" y="11"/>
                    </a:lnTo>
                    <a:lnTo>
                      <a:pt x="41" y="37"/>
                    </a:lnTo>
                    <a:lnTo>
                      <a:pt x="38" y="61"/>
                    </a:lnTo>
                    <a:lnTo>
                      <a:pt x="27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2" name="Freeform 678"/>
              <p:cNvSpPr/>
              <p:nvPr/>
            </p:nvSpPr>
            <p:spPr>
              <a:xfrm>
                <a:off x="2979" y="2225"/>
                <a:ext cx="59" cy="5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7" y="13"/>
                  </a:cxn>
                  <a:cxn ang="0">
                    <a:pos x="10" y="14"/>
                  </a:cxn>
                  <a:cxn ang="0">
                    <a:pos x="13" y="14"/>
                  </a:cxn>
                  <a:cxn ang="0">
                    <a:pos x="12" y="9"/>
                  </a:cxn>
                  <a:cxn ang="0">
                    <a:pos x="15" y="8"/>
                  </a:cxn>
                  <a:cxn ang="0">
                    <a:pos x="14" y="4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pathLst>
                  <a:path w="118" h="113">
                    <a:moveTo>
                      <a:pt x="0" y="47"/>
                    </a:moveTo>
                    <a:lnTo>
                      <a:pt x="6" y="63"/>
                    </a:lnTo>
                    <a:lnTo>
                      <a:pt x="27" y="74"/>
                    </a:lnTo>
                    <a:lnTo>
                      <a:pt x="27" y="92"/>
                    </a:lnTo>
                    <a:lnTo>
                      <a:pt x="49" y="105"/>
                    </a:lnTo>
                    <a:lnTo>
                      <a:pt x="80" y="113"/>
                    </a:lnTo>
                    <a:lnTo>
                      <a:pt x="99" y="113"/>
                    </a:lnTo>
                    <a:lnTo>
                      <a:pt x="93" y="76"/>
                    </a:lnTo>
                    <a:lnTo>
                      <a:pt x="118" y="64"/>
                    </a:lnTo>
                    <a:lnTo>
                      <a:pt x="110" y="38"/>
                    </a:lnTo>
                    <a:lnTo>
                      <a:pt x="68" y="38"/>
                    </a:lnTo>
                    <a:lnTo>
                      <a:pt x="68" y="7"/>
                    </a:lnTo>
                    <a:lnTo>
                      <a:pt x="46" y="7"/>
                    </a:lnTo>
                    <a:lnTo>
                      <a:pt x="46" y="26"/>
                    </a:lnTo>
                    <a:lnTo>
                      <a:pt x="43" y="45"/>
                    </a:lnTo>
                    <a:lnTo>
                      <a:pt x="29" y="22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3" name="Freeform 679"/>
              <p:cNvSpPr/>
              <p:nvPr/>
            </p:nvSpPr>
            <p:spPr>
              <a:xfrm>
                <a:off x="2816" y="1943"/>
                <a:ext cx="31" cy="7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5" y="18"/>
                  </a:cxn>
                  <a:cxn ang="0">
                    <a:pos x="7" y="18"/>
                  </a:cxn>
                  <a:cxn ang="0">
                    <a:pos x="6" y="13"/>
                  </a:cxn>
                  <a:cxn ang="0">
                    <a:pos x="8" y="12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7"/>
                  </a:cxn>
                </a:cxnLst>
                <a:pathLst>
                  <a:path w="61" h="140">
                    <a:moveTo>
                      <a:pt x="0" y="51"/>
                    </a:moveTo>
                    <a:lnTo>
                      <a:pt x="2" y="70"/>
                    </a:lnTo>
                    <a:lnTo>
                      <a:pt x="14" y="85"/>
                    </a:lnTo>
                    <a:lnTo>
                      <a:pt x="14" y="104"/>
                    </a:lnTo>
                    <a:lnTo>
                      <a:pt x="25" y="124"/>
                    </a:lnTo>
                    <a:lnTo>
                      <a:pt x="40" y="137"/>
                    </a:lnTo>
                    <a:lnTo>
                      <a:pt x="51" y="140"/>
                    </a:lnTo>
                    <a:lnTo>
                      <a:pt x="47" y="98"/>
                    </a:lnTo>
                    <a:lnTo>
                      <a:pt x="61" y="89"/>
                    </a:lnTo>
                    <a:lnTo>
                      <a:pt x="56" y="60"/>
                    </a:lnTo>
                    <a:lnTo>
                      <a:pt x="35" y="53"/>
                    </a:lnTo>
                    <a:lnTo>
                      <a:pt x="35" y="19"/>
                    </a:lnTo>
                    <a:lnTo>
                      <a:pt x="23" y="16"/>
                    </a:lnTo>
                    <a:lnTo>
                      <a:pt x="23" y="38"/>
                    </a:lnTo>
                    <a:lnTo>
                      <a:pt x="22" y="56"/>
                    </a:lnTo>
                    <a:lnTo>
                      <a:pt x="15" y="28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4" name="Freeform 680"/>
              <p:cNvSpPr/>
              <p:nvPr/>
            </p:nvSpPr>
            <p:spPr>
              <a:xfrm>
                <a:off x="2649" y="2240"/>
                <a:ext cx="119" cy="9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5" y="20"/>
                  </a:cxn>
                  <a:cxn ang="0">
                    <a:pos x="10" y="20"/>
                  </a:cxn>
                  <a:cxn ang="0">
                    <a:pos x="9" y="22"/>
                  </a:cxn>
                  <a:cxn ang="0">
                    <a:pos x="13" y="24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2" y="20"/>
                  </a:cxn>
                  <a:cxn ang="0">
                    <a:pos x="23" y="17"/>
                  </a:cxn>
                  <a:cxn ang="0">
                    <a:pos x="27" y="11"/>
                  </a:cxn>
                  <a:cxn ang="0">
                    <a:pos x="30" y="7"/>
                  </a:cxn>
                  <a:cxn ang="0">
                    <a:pos x="30" y="4"/>
                  </a:cxn>
                  <a:cxn ang="0">
                    <a:pos x="27" y="0"/>
                  </a:cxn>
                  <a:cxn ang="0">
                    <a:pos x="24" y="4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1" y="3"/>
                  </a:cxn>
                  <a:cxn ang="0">
                    <a:pos x="10" y="7"/>
                  </a:cxn>
                </a:cxnLst>
                <a:pathLst>
                  <a:path w="237" h="186">
                    <a:moveTo>
                      <a:pt x="77" y="56"/>
                    </a:moveTo>
                    <a:lnTo>
                      <a:pt x="40" y="3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3" y="102"/>
                    </a:lnTo>
                    <a:lnTo>
                      <a:pt x="22" y="128"/>
                    </a:lnTo>
                    <a:lnTo>
                      <a:pt x="40" y="153"/>
                    </a:lnTo>
                    <a:lnTo>
                      <a:pt x="79" y="153"/>
                    </a:lnTo>
                    <a:lnTo>
                      <a:pt x="71" y="173"/>
                    </a:lnTo>
                    <a:lnTo>
                      <a:pt x="102" y="186"/>
                    </a:lnTo>
                    <a:lnTo>
                      <a:pt x="124" y="158"/>
                    </a:lnTo>
                    <a:lnTo>
                      <a:pt x="147" y="155"/>
                    </a:lnTo>
                    <a:lnTo>
                      <a:pt x="171" y="153"/>
                    </a:lnTo>
                    <a:lnTo>
                      <a:pt x="182" y="131"/>
                    </a:lnTo>
                    <a:lnTo>
                      <a:pt x="211" y="81"/>
                    </a:lnTo>
                    <a:lnTo>
                      <a:pt x="235" y="53"/>
                    </a:lnTo>
                    <a:lnTo>
                      <a:pt x="237" y="25"/>
                    </a:lnTo>
                    <a:lnTo>
                      <a:pt x="211" y="0"/>
                    </a:lnTo>
                    <a:lnTo>
                      <a:pt x="189" y="32"/>
                    </a:lnTo>
                    <a:lnTo>
                      <a:pt x="168" y="19"/>
                    </a:lnTo>
                    <a:lnTo>
                      <a:pt x="139" y="15"/>
                    </a:lnTo>
                    <a:lnTo>
                      <a:pt x="84" y="24"/>
                    </a:lnTo>
                    <a:lnTo>
                      <a:pt x="77" y="56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5" name="Freeform 681"/>
              <p:cNvSpPr/>
              <p:nvPr/>
            </p:nvSpPr>
            <p:spPr>
              <a:xfrm>
                <a:off x="2915" y="2266"/>
                <a:ext cx="137" cy="7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4" y="12"/>
                  </a:cxn>
                  <a:cxn ang="0">
                    <a:pos x="6" y="15"/>
                  </a:cxn>
                  <a:cxn ang="0">
                    <a:pos x="12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5" y="15"/>
                  </a:cxn>
                  <a:cxn ang="0">
                    <a:pos x="27" y="13"/>
                  </a:cxn>
                  <a:cxn ang="0">
                    <a:pos x="31" y="8"/>
                  </a:cxn>
                  <a:cxn ang="0">
                    <a:pos x="34" y="5"/>
                  </a:cxn>
                  <a:cxn ang="0">
                    <a:pos x="35" y="3"/>
                  </a:cxn>
                  <a:cxn ang="0">
                    <a:pos x="31" y="0"/>
                  </a:cxn>
                  <a:cxn ang="0">
                    <a:pos x="28" y="3"/>
                  </a:cxn>
                  <a:cxn ang="0">
                    <a:pos x="25" y="2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12" y="6"/>
                  </a:cxn>
                </a:cxnLst>
                <a:pathLst>
                  <a:path w="274" h="138">
                    <a:moveTo>
                      <a:pt x="89" y="41"/>
                    </a:moveTo>
                    <a:lnTo>
                      <a:pt x="47" y="25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3" y="75"/>
                    </a:lnTo>
                    <a:lnTo>
                      <a:pt x="26" y="95"/>
                    </a:lnTo>
                    <a:lnTo>
                      <a:pt x="47" y="113"/>
                    </a:lnTo>
                    <a:lnTo>
                      <a:pt x="92" y="113"/>
                    </a:lnTo>
                    <a:lnTo>
                      <a:pt x="84" y="128"/>
                    </a:lnTo>
                    <a:lnTo>
                      <a:pt x="120" y="138"/>
                    </a:lnTo>
                    <a:lnTo>
                      <a:pt x="143" y="116"/>
                    </a:lnTo>
                    <a:lnTo>
                      <a:pt x="168" y="115"/>
                    </a:lnTo>
                    <a:lnTo>
                      <a:pt x="196" y="113"/>
                    </a:lnTo>
                    <a:lnTo>
                      <a:pt x="210" y="97"/>
                    </a:lnTo>
                    <a:lnTo>
                      <a:pt x="243" y="59"/>
                    </a:lnTo>
                    <a:lnTo>
                      <a:pt x="271" y="39"/>
                    </a:lnTo>
                    <a:lnTo>
                      <a:pt x="274" y="19"/>
                    </a:lnTo>
                    <a:lnTo>
                      <a:pt x="243" y="0"/>
                    </a:lnTo>
                    <a:lnTo>
                      <a:pt x="218" y="22"/>
                    </a:lnTo>
                    <a:lnTo>
                      <a:pt x="193" y="14"/>
                    </a:lnTo>
                    <a:lnTo>
                      <a:pt x="159" y="10"/>
                    </a:lnTo>
                    <a:lnTo>
                      <a:pt x="98" y="17"/>
                    </a:lnTo>
                    <a:lnTo>
                      <a:pt x="89" y="41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6" name="Freeform 682"/>
              <p:cNvSpPr/>
              <p:nvPr/>
            </p:nvSpPr>
            <p:spPr>
              <a:xfrm>
                <a:off x="2783" y="1985"/>
                <a:ext cx="70" cy="78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5" y="18"/>
                  </a:cxn>
                  <a:cxn ang="0">
                    <a:pos x="7" y="20"/>
                  </a:cxn>
                  <a:cxn ang="0">
                    <a:pos x="9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3" y="16"/>
                  </a:cxn>
                  <a:cxn ang="0">
                    <a:pos x="15" y="12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4" y="6"/>
                  </a:cxn>
                  <a:cxn ang="0">
                    <a:pos x="12" y="5"/>
                  </a:cxn>
                  <a:cxn ang="0">
                    <a:pos x="10" y="3"/>
                  </a:cxn>
                  <a:cxn ang="0">
                    <a:pos x="6" y="3"/>
                  </a:cxn>
                  <a:cxn ang="0">
                    <a:pos x="5" y="6"/>
                  </a:cxn>
                </a:cxnLst>
                <a:pathLst>
                  <a:path w="141" h="155">
                    <a:moveTo>
                      <a:pt x="46" y="46"/>
                    </a:moveTo>
                    <a:lnTo>
                      <a:pt x="24" y="24"/>
                    </a:lnTo>
                    <a:lnTo>
                      <a:pt x="13" y="4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" y="70"/>
                    </a:lnTo>
                    <a:lnTo>
                      <a:pt x="13" y="94"/>
                    </a:lnTo>
                    <a:lnTo>
                      <a:pt x="24" y="118"/>
                    </a:lnTo>
                    <a:lnTo>
                      <a:pt x="48" y="125"/>
                    </a:lnTo>
                    <a:lnTo>
                      <a:pt x="43" y="139"/>
                    </a:lnTo>
                    <a:lnTo>
                      <a:pt x="61" y="155"/>
                    </a:lnTo>
                    <a:lnTo>
                      <a:pt x="74" y="137"/>
                    </a:lnTo>
                    <a:lnTo>
                      <a:pt x="87" y="139"/>
                    </a:lnTo>
                    <a:lnTo>
                      <a:pt x="101" y="141"/>
                    </a:lnTo>
                    <a:lnTo>
                      <a:pt x="109" y="126"/>
                    </a:lnTo>
                    <a:lnTo>
                      <a:pt x="125" y="90"/>
                    </a:lnTo>
                    <a:lnTo>
                      <a:pt x="140" y="72"/>
                    </a:lnTo>
                    <a:lnTo>
                      <a:pt x="141" y="52"/>
                    </a:lnTo>
                    <a:lnTo>
                      <a:pt x="125" y="25"/>
                    </a:lnTo>
                    <a:lnTo>
                      <a:pt x="112" y="47"/>
                    </a:lnTo>
                    <a:lnTo>
                      <a:pt x="99" y="33"/>
                    </a:lnTo>
                    <a:lnTo>
                      <a:pt x="82" y="24"/>
                    </a:lnTo>
                    <a:lnTo>
                      <a:pt x="50" y="22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7" name="Freeform 683"/>
              <p:cNvSpPr/>
              <p:nvPr/>
            </p:nvSpPr>
            <p:spPr>
              <a:xfrm>
                <a:off x="2698" y="2246"/>
                <a:ext cx="51" cy="60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7" y="16"/>
                  </a:cxn>
                  <a:cxn ang="0">
                    <a:pos x="11" y="12"/>
                  </a:cxn>
                  <a:cxn ang="0">
                    <a:pos x="13" y="5"/>
                  </a:cxn>
                  <a:cxn ang="0">
                    <a:pos x="11" y="5"/>
                  </a:cxn>
                  <a:cxn ang="0">
                    <a:pos x="10" y="3"/>
                  </a:cxn>
                </a:cxnLst>
                <a:pathLst>
                  <a:path w="101" h="118">
                    <a:moveTo>
                      <a:pt x="77" y="21"/>
                    </a:moveTo>
                    <a:lnTo>
                      <a:pt x="64" y="0"/>
                    </a:lnTo>
                    <a:lnTo>
                      <a:pt x="33" y="24"/>
                    </a:lnTo>
                    <a:lnTo>
                      <a:pt x="15" y="48"/>
                    </a:lnTo>
                    <a:lnTo>
                      <a:pt x="0" y="94"/>
                    </a:lnTo>
                    <a:lnTo>
                      <a:pt x="15" y="118"/>
                    </a:lnTo>
                    <a:lnTo>
                      <a:pt x="53" y="118"/>
                    </a:lnTo>
                    <a:lnTo>
                      <a:pt x="88" y="94"/>
                    </a:lnTo>
                    <a:lnTo>
                      <a:pt x="101" y="33"/>
                    </a:lnTo>
                    <a:lnTo>
                      <a:pt x="82" y="33"/>
                    </a:lnTo>
                    <a:lnTo>
                      <a:pt x="77" y="21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8" name="Freeform 684"/>
              <p:cNvSpPr/>
              <p:nvPr/>
            </p:nvSpPr>
            <p:spPr>
              <a:xfrm>
                <a:off x="2972" y="2271"/>
                <a:ext cx="58" cy="44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8" y="11"/>
                  </a:cxn>
                  <a:cxn ang="0">
                    <a:pos x="13" y="9"/>
                  </a:cxn>
                  <a:cxn ang="0">
                    <a:pos x="15" y="4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pathLst>
                  <a:path w="116" h="88">
                    <a:moveTo>
                      <a:pt x="88" y="15"/>
                    </a:moveTo>
                    <a:lnTo>
                      <a:pt x="74" y="0"/>
                    </a:lnTo>
                    <a:lnTo>
                      <a:pt x="37" y="16"/>
                    </a:lnTo>
                    <a:lnTo>
                      <a:pt x="18" y="36"/>
                    </a:lnTo>
                    <a:lnTo>
                      <a:pt x="0" y="70"/>
                    </a:lnTo>
                    <a:lnTo>
                      <a:pt x="18" y="88"/>
                    </a:lnTo>
                    <a:lnTo>
                      <a:pt x="60" y="88"/>
                    </a:lnTo>
                    <a:lnTo>
                      <a:pt x="102" y="70"/>
                    </a:lnTo>
                    <a:lnTo>
                      <a:pt x="116" y="25"/>
                    </a:lnTo>
                    <a:lnTo>
                      <a:pt x="94" y="25"/>
                    </a:lnTo>
                    <a:lnTo>
                      <a:pt x="88" y="15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89" name="Freeform 685"/>
              <p:cNvSpPr/>
              <p:nvPr/>
            </p:nvSpPr>
            <p:spPr>
              <a:xfrm>
                <a:off x="2812" y="1999"/>
                <a:ext cx="30" cy="4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8" y="4"/>
                  </a:cxn>
                  <a:cxn ang="0">
                    <a:pos x="6" y="3"/>
                  </a:cxn>
                  <a:cxn ang="0">
                    <a:pos x="6" y="2"/>
                  </a:cxn>
                </a:cxnLst>
                <a:pathLst>
                  <a:path w="60" h="95">
                    <a:moveTo>
                      <a:pt x="46" y="20"/>
                    </a:moveTo>
                    <a:lnTo>
                      <a:pt x="39" y="0"/>
                    </a:lnTo>
                    <a:lnTo>
                      <a:pt x="21" y="14"/>
                    </a:lnTo>
                    <a:lnTo>
                      <a:pt x="9" y="30"/>
                    </a:lnTo>
                    <a:lnTo>
                      <a:pt x="0" y="65"/>
                    </a:lnTo>
                    <a:lnTo>
                      <a:pt x="9" y="88"/>
                    </a:lnTo>
                    <a:lnTo>
                      <a:pt x="31" y="95"/>
                    </a:lnTo>
                    <a:lnTo>
                      <a:pt x="53" y="80"/>
                    </a:lnTo>
                    <a:lnTo>
                      <a:pt x="60" y="34"/>
                    </a:lnTo>
                    <a:lnTo>
                      <a:pt x="48" y="30"/>
                    </a:ln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0" name="Freeform 686"/>
              <p:cNvSpPr/>
              <p:nvPr/>
            </p:nvSpPr>
            <p:spPr>
              <a:xfrm>
                <a:off x="2711" y="2256"/>
                <a:ext cx="32" cy="38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4" y="10"/>
                  </a:cxn>
                  <a:cxn ang="0">
                    <a:pos x="7" y="10"/>
                  </a:cxn>
                  <a:cxn ang="0">
                    <a:pos x="8" y="6"/>
                  </a:cxn>
                </a:cxnLst>
                <a:pathLst>
                  <a:path w="66" h="75">
                    <a:moveTo>
                      <a:pt x="66" y="43"/>
                    </a:moveTo>
                    <a:lnTo>
                      <a:pt x="57" y="21"/>
                    </a:lnTo>
                    <a:lnTo>
                      <a:pt x="37" y="21"/>
                    </a:lnTo>
                    <a:lnTo>
                      <a:pt x="21" y="0"/>
                    </a:lnTo>
                    <a:lnTo>
                      <a:pt x="0" y="34"/>
                    </a:lnTo>
                    <a:lnTo>
                      <a:pt x="10" y="51"/>
                    </a:lnTo>
                    <a:lnTo>
                      <a:pt x="37" y="75"/>
                    </a:lnTo>
                    <a:lnTo>
                      <a:pt x="61" y="75"/>
                    </a:lnTo>
                    <a:lnTo>
                      <a:pt x="66" y="43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1" name="Freeform 687"/>
              <p:cNvSpPr/>
              <p:nvPr/>
            </p:nvSpPr>
            <p:spPr>
              <a:xfrm>
                <a:off x="2985" y="2277"/>
                <a:ext cx="39" cy="2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9" y="8"/>
                  </a:cxn>
                  <a:cxn ang="0">
                    <a:pos x="10" y="5"/>
                  </a:cxn>
                </a:cxnLst>
                <a:pathLst>
                  <a:path w="77" h="57">
                    <a:moveTo>
                      <a:pt x="77" y="33"/>
                    </a:moveTo>
                    <a:lnTo>
                      <a:pt x="67" y="17"/>
                    </a:lnTo>
                    <a:lnTo>
                      <a:pt x="44" y="17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14" y="39"/>
                    </a:lnTo>
                    <a:lnTo>
                      <a:pt x="44" y="57"/>
                    </a:lnTo>
                    <a:lnTo>
                      <a:pt x="72" y="57"/>
                    </a:lnTo>
                    <a:lnTo>
                      <a:pt x="77" y="33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2" name="Freeform 688"/>
              <p:cNvSpPr/>
              <p:nvPr/>
            </p:nvSpPr>
            <p:spPr>
              <a:xfrm>
                <a:off x="2819" y="2005"/>
                <a:ext cx="20" cy="3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5" y="5"/>
                  </a:cxn>
                </a:cxnLst>
                <a:pathLst>
                  <a:path w="39" h="67">
                    <a:moveTo>
                      <a:pt x="39" y="44"/>
                    </a:moveTo>
                    <a:lnTo>
                      <a:pt x="33" y="24"/>
                    </a:lnTo>
                    <a:lnTo>
                      <a:pt x="22" y="21"/>
                    </a:lnTo>
                    <a:lnTo>
                      <a:pt x="13" y="0"/>
                    </a:lnTo>
                    <a:lnTo>
                      <a:pt x="0" y="22"/>
                    </a:lnTo>
                    <a:lnTo>
                      <a:pt x="7" y="39"/>
                    </a:lnTo>
                    <a:lnTo>
                      <a:pt x="22" y="63"/>
                    </a:lnTo>
                    <a:lnTo>
                      <a:pt x="37" y="67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3" name="Freeform 689"/>
              <p:cNvSpPr/>
              <p:nvPr/>
            </p:nvSpPr>
            <p:spPr>
              <a:xfrm>
                <a:off x="2721" y="2245"/>
                <a:ext cx="14" cy="3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3" y="8"/>
                  </a:cxn>
                  <a:cxn ang="0">
                    <a:pos x="2" y="6"/>
                  </a:cxn>
                </a:cxnLst>
                <a:pathLst>
                  <a:path w="29" h="65">
                    <a:moveTo>
                      <a:pt x="16" y="51"/>
                    </a:moveTo>
                    <a:lnTo>
                      <a:pt x="14" y="31"/>
                    </a:lnTo>
                    <a:lnTo>
                      <a:pt x="0" y="0"/>
                    </a:lnTo>
                    <a:lnTo>
                      <a:pt x="14" y="12"/>
                    </a:lnTo>
                    <a:lnTo>
                      <a:pt x="16" y="24"/>
                    </a:lnTo>
                    <a:lnTo>
                      <a:pt x="29" y="65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FF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4" name="Freeform 690"/>
              <p:cNvSpPr/>
              <p:nvPr/>
            </p:nvSpPr>
            <p:spPr>
              <a:xfrm>
                <a:off x="2998" y="2270"/>
                <a:ext cx="16" cy="24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4" y="6"/>
                  </a:cxn>
                  <a:cxn ang="0">
                    <a:pos x="3" y="5"/>
                  </a:cxn>
                </a:cxnLst>
                <a:pathLst>
                  <a:path w="32" h="48">
                    <a:moveTo>
                      <a:pt x="19" y="38"/>
                    </a:moveTo>
                    <a:lnTo>
                      <a:pt x="16" y="2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19" y="17"/>
                    </a:lnTo>
                    <a:lnTo>
                      <a:pt x="32" y="4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5" name="Freeform 691"/>
              <p:cNvSpPr/>
              <p:nvPr/>
            </p:nvSpPr>
            <p:spPr>
              <a:xfrm>
                <a:off x="2826" y="1996"/>
                <a:ext cx="8" cy="29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7"/>
                  </a:cxn>
                  <a:cxn ang="0">
                    <a:pos x="1" y="5"/>
                  </a:cxn>
                </a:cxnLst>
                <a:pathLst>
                  <a:path w="17" h="59">
                    <a:moveTo>
                      <a:pt x="9" y="45"/>
                    </a:moveTo>
                    <a:lnTo>
                      <a:pt x="8" y="29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9" y="23"/>
                    </a:lnTo>
                    <a:lnTo>
                      <a:pt x="17" y="59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FF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6" name="Freeform 692"/>
              <p:cNvSpPr/>
              <p:nvPr/>
            </p:nvSpPr>
            <p:spPr>
              <a:xfrm>
                <a:off x="2711" y="2245"/>
                <a:ext cx="16" cy="32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4" y="8"/>
                  </a:cxn>
                  <a:cxn ang="0">
                    <a:pos x="4" y="5"/>
                  </a:cxn>
                </a:cxnLst>
                <a:pathLst>
                  <a:path w="32" h="65">
                    <a:moveTo>
                      <a:pt x="28" y="46"/>
                    </a:moveTo>
                    <a:lnTo>
                      <a:pt x="16" y="31"/>
                    </a:lnTo>
                    <a:lnTo>
                      <a:pt x="0" y="0"/>
                    </a:lnTo>
                    <a:lnTo>
                      <a:pt x="4" y="24"/>
                    </a:lnTo>
                    <a:lnTo>
                      <a:pt x="32" y="65"/>
                    </a:lnTo>
                    <a:lnTo>
                      <a:pt x="28" y="46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7" name="Freeform 693"/>
              <p:cNvSpPr/>
              <p:nvPr/>
            </p:nvSpPr>
            <p:spPr>
              <a:xfrm>
                <a:off x="2985" y="2270"/>
                <a:ext cx="19" cy="2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5" y="6"/>
                  </a:cxn>
                  <a:cxn ang="0">
                    <a:pos x="5" y="5"/>
                  </a:cxn>
                </a:cxnLst>
                <a:pathLst>
                  <a:path w="38" h="48">
                    <a:moveTo>
                      <a:pt x="33" y="34"/>
                    </a:moveTo>
                    <a:lnTo>
                      <a:pt x="18" y="23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38" y="48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8" name="Freeform 694"/>
              <p:cNvSpPr/>
              <p:nvPr/>
            </p:nvSpPr>
            <p:spPr>
              <a:xfrm>
                <a:off x="2819" y="1994"/>
                <a:ext cx="10" cy="29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7"/>
                  </a:cxn>
                  <a:cxn ang="0">
                    <a:pos x="2" y="5"/>
                  </a:cxn>
                </a:cxnLst>
                <a:pathLst>
                  <a:path w="19" h="59">
                    <a:moveTo>
                      <a:pt x="16" y="43"/>
                    </a:moveTo>
                    <a:lnTo>
                      <a:pt x="9" y="29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19" y="59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99" name="Freeform 695"/>
              <p:cNvSpPr/>
              <p:nvPr/>
            </p:nvSpPr>
            <p:spPr>
              <a:xfrm>
                <a:off x="2703" y="2257"/>
                <a:ext cx="24" cy="31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7"/>
                  </a:cxn>
                  <a:cxn ang="0">
                    <a:pos x="5" y="5"/>
                  </a:cxn>
                </a:cxnLst>
                <a:pathLst>
                  <a:path w="47" h="63">
                    <a:moveTo>
                      <a:pt x="34" y="47"/>
                    </a:moveTo>
                    <a:lnTo>
                      <a:pt x="16" y="29"/>
                    </a:lnTo>
                    <a:lnTo>
                      <a:pt x="0" y="0"/>
                    </a:lnTo>
                    <a:lnTo>
                      <a:pt x="12" y="34"/>
                    </a:lnTo>
                    <a:lnTo>
                      <a:pt x="47" y="63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0" name="Freeform 696"/>
              <p:cNvSpPr/>
              <p:nvPr/>
            </p:nvSpPr>
            <p:spPr>
              <a:xfrm>
                <a:off x="2978" y="2279"/>
                <a:ext cx="26" cy="2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6" y="6"/>
                  </a:cxn>
                  <a:cxn ang="0">
                    <a:pos x="4" y="5"/>
                  </a:cxn>
                </a:cxnLst>
                <a:pathLst>
                  <a:path w="53" h="46">
                    <a:moveTo>
                      <a:pt x="37" y="35"/>
                    </a:moveTo>
                    <a:lnTo>
                      <a:pt x="17" y="23"/>
                    </a:lnTo>
                    <a:lnTo>
                      <a:pt x="0" y="0"/>
                    </a:lnTo>
                    <a:lnTo>
                      <a:pt x="14" y="27"/>
                    </a:lnTo>
                    <a:lnTo>
                      <a:pt x="53" y="46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1" name="Freeform 697"/>
              <p:cNvSpPr/>
              <p:nvPr/>
            </p:nvSpPr>
            <p:spPr>
              <a:xfrm>
                <a:off x="2815" y="2003"/>
                <a:ext cx="14" cy="30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8"/>
                  </a:cxn>
                  <a:cxn ang="0">
                    <a:pos x="3" y="6"/>
                  </a:cxn>
                </a:cxnLst>
                <a:pathLst>
                  <a:path w="28" h="60">
                    <a:moveTo>
                      <a:pt x="20" y="43"/>
                    </a:moveTo>
                    <a:lnTo>
                      <a:pt x="10" y="26"/>
                    </a:lnTo>
                    <a:lnTo>
                      <a:pt x="0" y="0"/>
                    </a:lnTo>
                    <a:lnTo>
                      <a:pt x="7" y="29"/>
                    </a:lnTo>
                    <a:lnTo>
                      <a:pt x="28" y="60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2" name="Freeform 698"/>
              <p:cNvSpPr/>
              <p:nvPr/>
            </p:nvSpPr>
            <p:spPr>
              <a:xfrm>
                <a:off x="2694" y="2254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9" h="10">
                    <a:moveTo>
                      <a:pt x="4" y="0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3" name="Freeform 699"/>
              <p:cNvSpPr/>
              <p:nvPr/>
            </p:nvSpPr>
            <p:spPr>
              <a:xfrm>
                <a:off x="2968" y="2277"/>
                <a:ext cx="6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2" h="7">
                    <a:moveTo>
                      <a:pt x="6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4" name="Freeform 700"/>
              <p:cNvSpPr/>
              <p:nvPr/>
            </p:nvSpPr>
            <p:spPr>
              <a:xfrm>
                <a:off x="2810" y="1999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6" h="8">
                    <a:moveTo>
                      <a:pt x="3" y="0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5" name="Freeform 701"/>
              <p:cNvSpPr/>
              <p:nvPr/>
            </p:nvSpPr>
            <p:spPr>
              <a:xfrm>
                <a:off x="2727" y="2236"/>
                <a:ext cx="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1" h="20">
                    <a:moveTo>
                      <a:pt x="5" y="0"/>
                    </a:moveTo>
                    <a:lnTo>
                      <a:pt x="7" y="1"/>
                    </a:lnTo>
                    <a:lnTo>
                      <a:pt x="10" y="2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6" name="Freeform 702"/>
              <p:cNvSpPr/>
              <p:nvPr/>
            </p:nvSpPr>
            <p:spPr>
              <a:xfrm>
                <a:off x="3004" y="2264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1" h="15">
                    <a:moveTo>
                      <a:pt x="6" y="0"/>
                    </a:moveTo>
                    <a:lnTo>
                      <a:pt x="8" y="1"/>
                    </a:lnTo>
                    <a:lnTo>
                      <a:pt x="10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7" name="Freeform 703"/>
              <p:cNvSpPr/>
              <p:nvPr/>
            </p:nvSpPr>
            <p:spPr>
              <a:xfrm>
                <a:off x="2829" y="1990"/>
                <a:ext cx="3" cy="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pathLst>
                  <a:path w="6" h="17">
                    <a:moveTo>
                      <a:pt x="3" y="1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8" name="Freeform 704"/>
              <p:cNvSpPr/>
              <p:nvPr/>
            </p:nvSpPr>
            <p:spPr>
              <a:xfrm>
                <a:off x="2700" y="2285"/>
                <a:ext cx="8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5" h="9">
                    <a:moveTo>
                      <a:pt x="8" y="0"/>
                    </a:moveTo>
                    <a:lnTo>
                      <a:pt x="11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09" name="Freeform 705"/>
              <p:cNvSpPr/>
              <p:nvPr/>
            </p:nvSpPr>
            <p:spPr>
              <a:xfrm>
                <a:off x="2975" y="2300"/>
                <a:ext cx="9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7" h="7">
                    <a:moveTo>
                      <a:pt x="8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0" name="Freeform 706"/>
              <p:cNvSpPr/>
              <p:nvPr/>
            </p:nvSpPr>
            <p:spPr>
              <a:xfrm>
                <a:off x="2814" y="2025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0" h="8">
                    <a:moveTo>
                      <a:pt x="5" y="0"/>
                    </a:moveTo>
                    <a:lnTo>
                      <a:pt x="6" y="1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1" name="Freeform 707"/>
              <p:cNvSpPr/>
              <p:nvPr/>
            </p:nvSpPr>
            <p:spPr>
              <a:xfrm>
                <a:off x="2237" y="2379"/>
                <a:ext cx="370" cy="349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35" y="5"/>
                  </a:cxn>
                  <a:cxn ang="0">
                    <a:pos x="29" y="8"/>
                  </a:cxn>
                  <a:cxn ang="0">
                    <a:pos x="24" y="12"/>
                  </a:cxn>
                  <a:cxn ang="0">
                    <a:pos x="20" y="15"/>
                  </a:cxn>
                  <a:cxn ang="0">
                    <a:pos x="17" y="20"/>
                  </a:cxn>
                  <a:cxn ang="0">
                    <a:pos x="13" y="25"/>
                  </a:cxn>
                  <a:cxn ang="0">
                    <a:pos x="10" y="31"/>
                  </a:cxn>
                  <a:cxn ang="0">
                    <a:pos x="7" y="38"/>
                  </a:cxn>
                  <a:cxn ang="0">
                    <a:pos x="0" y="64"/>
                  </a:cxn>
                  <a:cxn ang="0">
                    <a:pos x="8" y="88"/>
                  </a:cxn>
                  <a:cxn ang="0">
                    <a:pos x="17" y="69"/>
                  </a:cxn>
                  <a:cxn ang="0">
                    <a:pos x="22" y="51"/>
                  </a:cxn>
                  <a:cxn ang="0">
                    <a:pos x="36" y="44"/>
                  </a:cxn>
                  <a:cxn ang="0">
                    <a:pos x="54" y="33"/>
                  </a:cxn>
                  <a:cxn ang="0">
                    <a:pos x="59" y="21"/>
                  </a:cxn>
                  <a:cxn ang="0">
                    <a:pos x="38" y="17"/>
                  </a:cxn>
                  <a:cxn ang="0">
                    <a:pos x="81" y="25"/>
                  </a:cxn>
                  <a:cxn ang="0">
                    <a:pos x="66" y="40"/>
                  </a:cxn>
                  <a:cxn ang="0">
                    <a:pos x="68" y="47"/>
                  </a:cxn>
                  <a:cxn ang="0">
                    <a:pos x="70" y="53"/>
                  </a:cxn>
                  <a:cxn ang="0">
                    <a:pos x="70" y="60"/>
                  </a:cxn>
                  <a:cxn ang="0">
                    <a:pos x="70" y="68"/>
                  </a:cxn>
                  <a:cxn ang="0">
                    <a:pos x="54" y="50"/>
                  </a:cxn>
                  <a:cxn ang="0">
                    <a:pos x="60" y="75"/>
                  </a:cxn>
                  <a:cxn ang="0">
                    <a:pos x="34" y="75"/>
                  </a:cxn>
                  <a:cxn ang="0">
                    <a:pos x="21" y="86"/>
                  </a:cxn>
                  <a:cxn ang="0">
                    <a:pos x="80" y="68"/>
                  </a:cxn>
                  <a:cxn ang="0">
                    <a:pos x="93" y="31"/>
                  </a:cxn>
                  <a:cxn ang="0">
                    <a:pos x="82" y="12"/>
                  </a:cxn>
                  <a:cxn ang="0">
                    <a:pos x="74" y="10"/>
                  </a:cxn>
                  <a:cxn ang="0">
                    <a:pos x="71" y="7"/>
                  </a:cxn>
                  <a:cxn ang="0">
                    <a:pos x="67" y="5"/>
                  </a:cxn>
                  <a:cxn ang="0">
                    <a:pos x="63" y="2"/>
                  </a:cxn>
                </a:cxnLst>
                <a:pathLst>
                  <a:path w="740" h="698">
                    <a:moveTo>
                      <a:pt x="479" y="0"/>
                    </a:moveTo>
                    <a:lnTo>
                      <a:pt x="332" y="5"/>
                    </a:lnTo>
                    <a:lnTo>
                      <a:pt x="302" y="21"/>
                    </a:lnTo>
                    <a:lnTo>
                      <a:pt x="275" y="35"/>
                    </a:lnTo>
                    <a:lnTo>
                      <a:pt x="250" y="50"/>
                    </a:lnTo>
                    <a:lnTo>
                      <a:pt x="228" y="64"/>
                    </a:lnTo>
                    <a:lnTo>
                      <a:pt x="207" y="77"/>
                    </a:lnTo>
                    <a:lnTo>
                      <a:pt x="189" y="92"/>
                    </a:lnTo>
                    <a:lnTo>
                      <a:pt x="173" y="105"/>
                    </a:lnTo>
                    <a:lnTo>
                      <a:pt x="156" y="120"/>
                    </a:lnTo>
                    <a:lnTo>
                      <a:pt x="142" y="137"/>
                    </a:lnTo>
                    <a:lnTo>
                      <a:pt x="129" y="154"/>
                    </a:lnTo>
                    <a:lnTo>
                      <a:pt x="115" y="173"/>
                    </a:lnTo>
                    <a:lnTo>
                      <a:pt x="103" y="194"/>
                    </a:lnTo>
                    <a:lnTo>
                      <a:pt x="91" y="217"/>
                    </a:lnTo>
                    <a:lnTo>
                      <a:pt x="79" y="243"/>
                    </a:lnTo>
                    <a:lnTo>
                      <a:pt x="67" y="271"/>
                    </a:lnTo>
                    <a:lnTo>
                      <a:pt x="54" y="302"/>
                    </a:lnTo>
                    <a:lnTo>
                      <a:pt x="22" y="428"/>
                    </a:lnTo>
                    <a:lnTo>
                      <a:pt x="0" y="511"/>
                    </a:lnTo>
                    <a:lnTo>
                      <a:pt x="4" y="599"/>
                    </a:lnTo>
                    <a:lnTo>
                      <a:pt x="60" y="698"/>
                    </a:lnTo>
                    <a:lnTo>
                      <a:pt x="70" y="582"/>
                    </a:lnTo>
                    <a:lnTo>
                      <a:pt x="136" y="549"/>
                    </a:lnTo>
                    <a:lnTo>
                      <a:pt x="266" y="406"/>
                    </a:lnTo>
                    <a:lnTo>
                      <a:pt x="174" y="406"/>
                    </a:lnTo>
                    <a:lnTo>
                      <a:pt x="218" y="352"/>
                    </a:lnTo>
                    <a:lnTo>
                      <a:pt x="282" y="352"/>
                    </a:lnTo>
                    <a:lnTo>
                      <a:pt x="381" y="302"/>
                    </a:lnTo>
                    <a:lnTo>
                      <a:pt x="430" y="258"/>
                    </a:lnTo>
                    <a:lnTo>
                      <a:pt x="522" y="186"/>
                    </a:lnTo>
                    <a:lnTo>
                      <a:pt x="468" y="164"/>
                    </a:lnTo>
                    <a:lnTo>
                      <a:pt x="386" y="131"/>
                    </a:lnTo>
                    <a:lnTo>
                      <a:pt x="299" y="131"/>
                    </a:lnTo>
                    <a:lnTo>
                      <a:pt x="669" y="131"/>
                    </a:lnTo>
                    <a:lnTo>
                      <a:pt x="647" y="198"/>
                    </a:lnTo>
                    <a:lnTo>
                      <a:pt x="604" y="269"/>
                    </a:lnTo>
                    <a:lnTo>
                      <a:pt x="522" y="313"/>
                    </a:lnTo>
                    <a:lnTo>
                      <a:pt x="534" y="344"/>
                    </a:lnTo>
                    <a:lnTo>
                      <a:pt x="544" y="372"/>
                    </a:lnTo>
                    <a:lnTo>
                      <a:pt x="551" y="398"/>
                    </a:lnTo>
                    <a:lnTo>
                      <a:pt x="554" y="423"/>
                    </a:lnTo>
                    <a:lnTo>
                      <a:pt x="555" y="449"/>
                    </a:lnTo>
                    <a:lnTo>
                      <a:pt x="555" y="476"/>
                    </a:lnTo>
                    <a:lnTo>
                      <a:pt x="555" y="505"/>
                    </a:lnTo>
                    <a:lnTo>
                      <a:pt x="555" y="539"/>
                    </a:lnTo>
                    <a:lnTo>
                      <a:pt x="490" y="346"/>
                    </a:lnTo>
                    <a:lnTo>
                      <a:pt x="430" y="396"/>
                    </a:lnTo>
                    <a:lnTo>
                      <a:pt x="473" y="521"/>
                    </a:lnTo>
                    <a:lnTo>
                      <a:pt x="473" y="599"/>
                    </a:lnTo>
                    <a:lnTo>
                      <a:pt x="386" y="620"/>
                    </a:lnTo>
                    <a:lnTo>
                      <a:pt x="266" y="599"/>
                    </a:lnTo>
                    <a:lnTo>
                      <a:pt x="206" y="642"/>
                    </a:lnTo>
                    <a:lnTo>
                      <a:pt x="162" y="687"/>
                    </a:lnTo>
                    <a:lnTo>
                      <a:pt x="386" y="670"/>
                    </a:lnTo>
                    <a:lnTo>
                      <a:pt x="637" y="539"/>
                    </a:lnTo>
                    <a:lnTo>
                      <a:pt x="735" y="302"/>
                    </a:lnTo>
                    <a:lnTo>
                      <a:pt x="740" y="241"/>
                    </a:lnTo>
                    <a:lnTo>
                      <a:pt x="724" y="142"/>
                    </a:lnTo>
                    <a:lnTo>
                      <a:pt x="653" y="93"/>
                    </a:lnTo>
                    <a:lnTo>
                      <a:pt x="604" y="93"/>
                    </a:lnTo>
                    <a:lnTo>
                      <a:pt x="591" y="76"/>
                    </a:lnTo>
                    <a:lnTo>
                      <a:pt x="578" y="62"/>
                    </a:lnTo>
                    <a:lnTo>
                      <a:pt x="564" y="51"/>
                    </a:lnTo>
                    <a:lnTo>
                      <a:pt x="549" y="41"/>
                    </a:lnTo>
                    <a:lnTo>
                      <a:pt x="533" y="33"/>
                    </a:lnTo>
                    <a:lnTo>
                      <a:pt x="516" y="24"/>
                    </a:lnTo>
                    <a:lnTo>
                      <a:pt x="499" y="12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004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2" name="Freeform 708"/>
              <p:cNvSpPr/>
              <p:nvPr/>
            </p:nvSpPr>
            <p:spPr>
              <a:xfrm>
                <a:off x="2648" y="2423"/>
                <a:ext cx="314" cy="316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" y="35"/>
                  </a:cxn>
                  <a:cxn ang="0">
                    <a:pos x="1" y="45"/>
                  </a:cxn>
                  <a:cxn ang="0">
                    <a:pos x="4" y="55"/>
                  </a:cxn>
                  <a:cxn ang="0">
                    <a:pos x="11" y="65"/>
                  </a:cxn>
                  <a:cxn ang="0">
                    <a:pos x="16" y="70"/>
                  </a:cxn>
                  <a:cxn ang="0">
                    <a:pos x="19" y="72"/>
                  </a:cxn>
                  <a:cxn ang="0">
                    <a:pos x="22" y="74"/>
                  </a:cxn>
                  <a:cxn ang="0">
                    <a:pos x="24" y="74"/>
                  </a:cxn>
                  <a:cxn ang="0">
                    <a:pos x="26" y="75"/>
                  </a:cxn>
                  <a:cxn ang="0">
                    <a:pos x="28" y="75"/>
                  </a:cxn>
                  <a:cxn ang="0">
                    <a:pos x="32" y="76"/>
                  </a:cxn>
                  <a:cxn ang="0">
                    <a:pos x="37" y="78"/>
                  </a:cxn>
                  <a:cxn ang="0">
                    <a:pos x="41" y="73"/>
                  </a:cxn>
                  <a:cxn ang="0">
                    <a:pos x="38" y="49"/>
                  </a:cxn>
                  <a:cxn ang="0">
                    <a:pos x="29" y="50"/>
                  </a:cxn>
                  <a:cxn ang="0">
                    <a:pos x="36" y="36"/>
                  </a:cxn>
                  <a:cxn ang="0">
                    <a:pos x="35" y="19"/>
                  </a:cxn>
                  <a:cxn ang="0">
                    <a:pos x="19" y="26"/>
                  </a:cxn>
                  <a:cxn ang="0">
                    <a:pos x="40" y="6"/>
                  </a:cxn>
                  <a:cxn ang="0">
                    <a:pos x="49" y="18"/>
                  </a:cxn>
                  <a:cxn ang="0">
                    <a:pos x="50" y="27"/>
                  </a:cxn>
                  <a:cxn ang="0">
                    <a:pos x="53" y="27"/>
                  </a:cxn>
                  <a:cxn ang="0">
                    <a:pos x="57" y="28"/>
                  </a:cxn>
                  <a:cxn ang="0">
                    <a:pos x="60" y="29"/>
                  </a:cxn>
                  <a:cxn ang="0">
                    <a:pos x="62" y="30"/>
                  </a:cxn>
                  <a:cxn ang="0">
                    <a:pos x="65" y="32"/>
                  </a:cxn>
                  <a:cxn ang="0">
                    <a:pos x="68" y="33"/>
                  </a:cxn>
                  <a:cxn ang="0">
                    <a:pos x="71" y="35"/>
                  </a:cxn>
                  <a:cxn ang="0">
                    <a:pos x="49" y="30"/>
                  </a:cxn>
                  <a:cxn ang="0">
                    <a:pos x="65" y="41"/>
                  </a:cxn>
                  <a:cxn ang="0">
                    <a:pos x="68" y="52"/>
                  </a:cxn>
                  <a:cxn ang="0">
                    <a:pos x="57" y="66"/>
                  </a:cxn>
                  <a:cxn ang="0">
                    <a:pos x="73" y="55"/>
                  </a:cxn>
                  <a:cxn ang="0">
                    <a:pos x="62" y="11"/>
                  </a:cxn>
                  <a:cxn ang="0">
                    <a:pos x="46" y="3"/>
                  </a:cxn>
                  <a:cxn ang="0">
                    <a:pos x="25" y="5"/>
                  </a:cxn>
                  <a:cxn ang="0">
                    <a:pos x="20" y="4"/>
                  </a:cxn>
                  <a:cxn ang="0">
                    <a:pos x="16" y="5"/>
                  </a:cxn>
                  <a:cxn ang="0">
                    <a:pos x="11" y="5"/>
                  </a:cxn>
                  <a:cxn ang="0">
                    <a:pos x="6" y="6"/>
                  </a:cxn>
                </a:cxnLst>
                <a:pathLst>
                  <a:path w="628" h="632">
                    <a:moveTo>
                      <a:pt x="41" y="47"/>
                    </a:moveTo>
                    <a:lnTo>
                      <a:pt x="17" y="183"/>
                    </a:lnTo>
                    <a:lnTo>
                      <a:pt x="8" y="230"/>
                    </a:lnTo>
                    <a:lnTo>
                      <a:pt x="2" y="274"/>
                    </a:lnTo>
                    <a:lnTo>
                      <a:pt x="0" y="316"/>
                    </a:lnTo>
                    <a:lnTo>
                      <a:pt x="4" y="356"/>
                    </a:lnTo>
                    <a:lnTo>
                      <a:pt x="13" y="395"/>
                    </a:lnTo>
                    <a:lnTo>
                      <a:pt x="31" y="434"/>
                    </a:lnTo>
                    <a:lnTo>
                      <a:pt x="55" y="475"/>
                    </a:lnTo>
                    <a:lnTo>
                      <a:pt x="87" y="516"/>
                    </a:lnTo>
                    <a:lnTo>
                      <a:pt x="107" y="537"/>
                    </a:lnTo>
                    <a:lnTo>
                      <a:pt x="123" y="553"/>
                    </a:lnTo>
                    <a:lnTo>
                      <a:pt x="137" y="566"/>
                    </a:lnTo>
                    <a:lnTo>
                      <a:pt x="149" y="576"/>
                    </a:lnTo>
                    <a:lnTo>
                      <a:pt x="160" y="583"/>
                    </a:lnTo>
                    <a:lnTo>
                      <a:pt x="169" y="588"/>
                    </a:lnTo>
                    <a:lnTo>
                      <a:pt x="177" y="590"/>
                    </a:lnTo>
                    <a:lnTo>
                      <a:pt x="185" y="592"/>
                    </a:lnTo>
                    <a:lnTo>
                      <a:pt x="194" y="593"/>
                    </a:lnTo>
                    <a:lnTo>
                      <a:pt x="202" y="593"/>
                    </a:lnTo>
                    <a:lnTo>
                      <a:pt x="213" y="594"/>
                    </a:lnTo>
                    <a:lnTo>
                      <a:pt x="224" y="597"/>
                    </a:lnTo>
                    <a:lnTo>
                      <a:pt x="238" y="599"/>
                    </a:lnTo>
                    <a:lnTo>
                      <a:pt x="254" y="605"/>
                    </a:lnTo>
                    <a:lnTo>
                      <a:pt x="274" y="612"/>
                    </a:lnTo>
                    <a:lnTo>
                      <a:pt x="296" y="621"/>
                    </a:lnTo>
                    <a:lnTo>
                      <a:pt x="408" y="632"/>
                    </a:lnTo>
                    <a:lnTo>
                      <a:pt x="322" y="577"/>
                    </a:lnTo>
                    <a:lnTo>
                      <a:pt x="335" y="525"/>
                    </a:lnTo>
                    <a:lnTo>
                      <a:pt x="299" y="391"/>
                    </a:lnTo>
                    <a:lnTo>
                      <a:pt x="243" y="444"/>
                    </a:lnTo>
                    <a:lnTo>
                      <a:pt x="225" y="395"/>
                    </a:lnTo>
                    <a:lnTo>
                      <a:pt x="265" y="358"/>
                    </a:lnTo>
                    <a:lnTo>
                      <a:pt x="283" y="281"/>
                    </a:lnTo>
                    <a:lnTo>
                      <a:pt x="277" y="235"/>
                    </a:lnTo>
                    <a:lnTo>
                      <a:pt x="276" y="152"/>
                    </a:lnTo>
                    <a:lnTo>
                      <a:pt x="225" y="173"/>
                    </a:lnTo>
                    <a:lnTo>
                      <a:pt x="151" y="206"/>
                    </a:lnTo>
                    <a:lnTo>
                      <a:pt x="99" y="256"/>
                    </a:lnTo>
                    <a:lnTo>
                      <a:pt x="320" y="44"/>
                    </a:lnTo>
                    <a:lnTo>
                      <a:pt x="360" y="85"/>
                    </a:lnTo>
                    <a:lnTo>
                      <a:pt x="391" y="141"/>
                    </a:lnTo>
                    <a:lnTo>
                      <a:pt x="378" y="205"/>
                    </a:lnTo>
                    <a:lnTo>
                      <a:pt x="394" y="209"/>
                    </a:lnTo>
                    <a:lnTo>
                      <a:pt x="410" y="211"/>
                    </a:lnTo>
                    <a:lnTo>
                      <a:pt x="424" y="214"/>
                    </a:lnTo>
                    <a:lnTo>
                      <a:pt x="438" y="218"/>
                    </a:lnTo>
                    <a:lnTo>
                      <a:pt x="450" y="221"/>
                    </a:lnTo>
                    <a:lnTo>
                      <a:pt x="462" y="226"/>
                    </a:lnTo>
                    <a:lnTo>
                      <a:pt x="473" y="230"/>
                    </a:lnTo>
                    <a:lnTo>
                      <a:pt x="485" y="235"/>
                    </a:lnTo>
                    <a:lnTo>
                      <a:pt x="495" y="240"/>
                    </a:lnTo>
                    <a:lnTo>
                      <a:pt x="506" y="245"/>
                    </a:lnTo>
                    <a:lnTo>
                      <a:pt x="517" y="250"/>
                    </a:lnTo>
                    <a:lnTo>
                      <a:pt x="527" y="256"/>
                    </a:lnTo>
                    <a:lnTo>
                      <a:pt x="539" y="263"/>
                    </a:lnTo>
                    <a:lnTo>
                      <a:pt x="550" y="270"/>
                    </a:lnTo>
                    <a:lnTo>
                      <a:pt x="563" y="277"/>
                    </a:lnTo>
                    <a:lnTo>
                      <a:pt x="577" y="283"/>
                    </a:lnTo>
                    <a:lnTo>
                      <a:pt x="385" y="239"/>
                    </a:lnTo>
                    <a:lnTo>
                      <a:pt x="389" y="294"/>
                    </a:lnTo>
                    <a:lnTo>
                      <a:pt x="515" y="323"/>
                    </a:lnTo>
                    <a:lnTo>
                      <a:pt x="577" y="355"/>
                    </a:lnTo>
                    <a:lnTo>
                      <a:pt x="542" y="414"/>
                    </a:lnTo>
                    <a:lnTo>
                      <a:pt x="453" y="472"/>
                    </a:lnTo>
                    <a:lnTo>
                      <a:pt x="453" y="525"/>
                    </a:lnTo>
                    <a:lnTo>
                      <a:pt x="461" y="569"/>
                    </a:lnTo>
                    <a:lnTo>
                      <a:pt x="582" y="434"/>
                    </a:lnTo>
                    <a:lnTo>
                      <a:pt x="628" y="236"/>
                    </a:lnTo>
                    <a:lnTo>
                      <a:pt x="496" y="81"/>
                    </a:lnTo>
                    <a:lnTo>
                      <a:pt x="440" y="8"/>
                    </a:lnTo>
                    <a:lnTo>
                      <a:pt x="361" y="18"/>
                    </a:lnTo>
                    <a:lnTo>
                      <a:pt x="258" y="0"/>
                    </a:lnTo>
                    <a:lnTo>
                      <a:pt x="197" y="33"/>
                    </a:lnTo>
                    <a:lnTo>
                      <a:pt x="175" y="32"/>
                    </a:lnTo>
                    <a:lnTo>
                      <a:pt x="155" y="32"/>
                    </a:lnTo>
                    <a:lnTo>
                      <a:pt x="138" y="32"/>
                    </a:lnTo>
                    <a:lnTo>
                      <a:pt x="121" y="33"/>
                    </a:lnTo>
                    <a:lnTo>
                      <a:pt x="102" y="36"/>
                    </a:lnTo>
                    <a:lnTo>
                      <a:pt x="84" y="39"/>
                    </a:lnTo>
                    <a:lnTo>
                      <a:pt x="64" y="43"/>
                    </a:lnTo>
                    <a:lnTo>
                      <a:pt x="41" y="47"/>
                    </a:lnTo>
                    <a:close/>
                  </a:path>
                </a:pathLst>
              </a:custGeom>
              <a:solidFill>
                <a:srgbClr val="004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3" name="Freeform 709"/>
              <p:cNvSpPr/>
              <p:nvPr/>
            </p:nvSpPr>
            <p:spPr>
              <a:xfrm>
                <a:off x="2571" y="1765"/>
                <a:ext cx="276" cy="144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8" y="5"/>
                  </a:cxn>
                  <a:cxn ang="0">
                    <a:pos x="32" y="5"/>
                  </a:cxn>
                  <a:cxn ang="0">
                    <a:pos x="41" y="0"/>
                  </a:cxn>
                  <a:cxn ang="0">
                    <a:pos x="47" y="3"/>
                  </a:cxn>
                  <a:cxn ang="0">
                    <a:pos x="53" y="2"/>
                  </a:cxn>
                  <a:cxn ang="0">
                    <a:pos x="57" y="6"/>
                  </a:cxn>
                  <a:cxn ang="0">
                    <a:pos x="59" y="5"/>
                  </a:cxn>
                  <a:cxn ang="0">
                    <a:pos x="60" y="5"/>
                  </a:cxn>
                  <a:cxn ang="0">
                    <a:pos x="61" y="5"/>
                  </a:cxn>
                  <a:cxn ang="0">
                    <a:pos x="62" y="5"/>
                  </a:cxn>
                  <a:cxn ang="0">
                    <a:pos x="63" y="6"/>
                  </a:cxn>
                  <a:cxn ang="0">
                    <a:pos x="64" y="7"/>
                  </a:cxn>
                  <a:cxn ang="0">
                    <a:pos x="65" y="8"/>
                  </a:cxn>
                  <a:cxn ang="0">
                    <a:pos x="67" y="9"/>
                  </a:cxn>
                  <a:cxn ang="0">
                    <a:pos x="69" y="13"/>
                  </a:cxn>
                  <a:cxn ang="0">
                    <a:pos x="69" y="16"/>
                  </a:cxn>
                  <a:cxn ang="0">
                    <a:pos x="69" y="19"/>
                  </a:cxn>
                  <a:cxn ang="0">
                    <a:pos x="67" y="23"/>
                  </a:cxn>
                  <a:cxn ang="0">
                    <a:pos x="64" y="28"/>
                  </a:cxn>
                  <a:cxn ang="0">
                    <a:pos x="62" y="29"/>
                  </a:cxn>
                  <a:cxn ang="0">
                    <a:pos x="59" y="29"/>
                  </a:cxn>
                  <a:cxn ang="0">
                    <a:pos x="56" y="29"/>
                  </a:cxn>
                  <a:cxn ang="0">
                    <a:pos x="54" y="30"/>
                  </a:cxn>
                  <a:cxn ang="0">
                    <a:pos x="51" y="29"/>
                  </a:cxn>
                  <a:cxn ang="0">
                    <a:pos x="48" y="29"/>
                  </a:cxn>
                  <a:cxn ang="0">
                    <a:pos x="46" y="29"/>
                  </a:cxn>
                  <a:cxn ang="0">
                    <a:pos x="43" y="29"/>
                  </a:cxn>
                  <a:cxn ang="0">
                    <a:pos x="43" y="35"/>
                  </a:cxn>
                  <a:cxn ang="0">
                    <a:pos x="41" y="35"/>
                  </a:cxn>
                  <a:cxn ang="0">
                    <a:pos x="40" y="35"/>
                  </a:cxn>
                  <a:cxn ang="0">
                    <a:pos x="38" y="36"/>
                  </a:cxn>
                  <a:cxn ang="0">
                    <a:pos x="37" y="36"/>
                  </a:cxn>
                  <a:cxn ang="0">
                    <a:pos x="35" y="36"/>
                  </a:cxn>
                  <a:cxn ang="0">
                    <a:pos x="34" y="36"/>
                  </a:cxn>
                  <a:cxn ang="0">
                    <a:pos x="32" y="36"/>
                  </a:cxn>
                  <a:cxn ang="0">
                    <a:pos x="31" y="36"/>
                  </a:cxn>
                  <a:cxn ang="0">
                    <a:pos x="29" y="36"/>
                  </a:cxn>
                  <a:cxn ang="0">
                    <a:pos x="28" y="36"/>
                  </a:cxn>
                  <a:cxn ang="0">
                    <a:pos x="26" y="36"/>
                  </a:cxn>
                  <a:cxn ang="0">
                    <a:pos x="24" y="36"/>
                  </a:cxn>
                  <a:cxn ang="0">
                    <a:pos x="23" y="35"/>
                  </a:cxn>
                  <a:cxn ang="0">
                    <a:pos x="21" y="35"/>
                  </a:cxn>
                  <a:cxn ang="0">
                    <a:pos x="20" y="34"/>
                  </a:cxn>
                  <a:cxn ang="0">
                    <a:pos x="18" y="34"/>
                  </a:cxn>
                  <a:cxn ang="0">
                    <a:pos x="16" y="29"/>
                  </a:cxn>
                  <a:cxn ang="0">
                    <a:pos x="13" y="30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2" y="34"/>
                  </a:cxn>
                  <a:cxn ang="0">
                    <a:pos x="1" y="33"/>
                  </a:cxn>
                  <a:cxn ang="0">
                    <a:pos x="0" y="32"/>
                  </a:cxn>
                  <a:cxn ang="0">
                    <a:pos x="1" y="30"/>
                  </a:cxn>
                  <a:cxn ang="0">
                    <a:pos x="2" y="28"/>
                  </a:cxn>
                  <a:cxn ang="0">
                    <a:pos x="3" y="26"/>
                  </a:cxn>
                  <a:cxn ang="0">
                    <a:pos x="5" y="23"/>
                  </a:cxn>
                  <a:cxn ang="0">
                    <a:pos x="2" y="21"/>
                  </a:cxn>
                  <a:cxn ang="0">
                    <a:pos x="2" y="17"/>
                  </a:cxn>
                  <a:cxn ang="0">
                    <a:pos x="8" y="10"/>
                  </a:cxn>
                  <a:cxn ang="0">
                    <a:pos x="15" y="10"/>
                  </a:cxn>
                  <a:cxn ang="0">
                    <a:pos x="23" y="7"/>
                  </a:cxn>
                  <a:cxn ang="0">
                    <a:pos x="24" y="5"/>
                  </a:cxn>
                </a:cxnLst>
                <a:pathLst>
                  <a:path w="552" h="287">
                    <a:moveTo>
                      <a:pt x="190" y="36"/>
                    </a:moveTo>
                    <a:lnTo>
                      <a:pt x="224" y="36"/>
                    </a:lnTo>
                    <a:lnTo>
                      <a:pt x="250" y="40"/>
                    </a:lnTo>
                    <a:lnTo>
                      <a:pt x="327" y="0"/>
                    </a:lnTo>
                    <a:lnTo>
                      <a:pt x="375" y="19"/>
                    </a:lnTo>
                    <a:lnTo>
                      <a:pt x="424" y="16"/>
                    </a:lnTo>
                    <a:lnTo>
                      <a:pt x="451" y="42"/>
                    </a:lnTo>
                    <a:lnTo>
                      <a:pt x="466" y="36"/>
                    </a:lnTo>
                    <a:lnTo>
                      <a:pt x="476" y="34"/>
                    </a:lnTo>
                    <a:lnTo>
                      <a:pt x="485" y="35"/>
                    </a:lnTo>
                    <a:lnTo>
                      <a:pt x="493" y="39"/>
                    </a:lnTo>
                    <a:lnTo>
                      <a:pt x="500" y="44"/>
                    </a:lnTo>
                    <a:lnTo>
                      <a:pt x="508" y="51"/>
                    </a:lnTo>
                    <a:lnTo>
                      <a:pt x="519" y="58"/>
                    </a:lnTo>
                    <a:lnTo>
                      <a:pt x="532" y="65"/>
                    </a:lnTo>
                    <a:lnTo>
                      <a:pt x="545" y="101"/>
                    </a:lnTo>
                    <a:lnTo>
                      <a:pt x="552" y="125"/>
                    </a:lnTo>
                    <a:lnTo>
                      <a:pt x="550" y="148"/>
                    </a:lnTo>
                    <a:lnTo>
                      <a:pt x="532" y="180"/>
                    </a:lnTo>
                    <a:lnTo>
                      <a:pt x="508" y="217"/>
                    </a:lnTo>
                    <a:lnTo>
                      <a:pt x="490" y="225"/>
                    </a:lnTo>
                    <a:lnTo>
                      <a:pt x="470" y="230"/>
                    </a:lnTo>
                    <a:lnTo>
                      <a:pt x="448" y="232"/>
                    </a:lnTo>
                    <a:lnTo>
                      <a:pt x="426" y="233"/>
                    </a:lnTo>
                    <a:lnTo>
                      <a:pt x="405" y="232"/>
                    </a:lnTo>
                    <a:lnTo>
                      <a:pt x="383" y="231"/>
                    </a:lnTo>
                    <a:lnTo>
                      <a:pt x="362" y="230"/>
                    </a:lnTo>
                    <a:lnTo>
                      <a:pt x="341" y="229"/>
                    </a:lnTo>
                    <a:lnTo>
                      <a:pt x="341" y="273"/>
                    </a:lnTo>
                    <a:lnTo>
                      <a:pt x="327" y="276"/>
                    </a:lnTo>
                    <a:lnTo>
                      <a:pt x="315" y="279"/>
                    </a:lnTo>
                    <a:lnTo>
                      <a:pt x="302" y="282"/>
                    </a:lnTo>
                    <a:lnTo>
                      <a:pt x="289" y="284"/>
                    </a:lnTo>
                    <a:lnTo>
                      <a:pt x="277" y="285"/>
                    </a:lnTo>
                    <a:lnTo>
                      <a:pt x="265" y="286"/>
                    </a:lnTo>
                    <a:lnTo>
                      <a:pt x="252" y="287"/>
                    </a:lnTo>
                    <a:lnTo>
                      <a:pt x="241" y="287"/>
                    </a:lnTo>
                    <a:lnTo>
                      <a:pt x="228" y="287"/>
                    </a:lnTo>
                    <a:lnTo>
                      <a:pt x="217" y="286"/>
                    </a:lnTo>
                    <a:lnTo>
                      <a:pt x="204" y="284"/>
                    </a:lnTo>
                    <a:lnTo>
                      <a:pt x="192" y="282"/>
                    </a:lnTo>
                    <a:lnTo>
                      <a:pt x="180" y="279"/>
                    </a:lnTo>
                    <a:lnTo>
                      <a:pt x="167" y="275"/>
                    </a:lnTo>
                    <a:lnTo>
                      <a:pt x="154" y="271"/>
                    </a:lnTo>
                    <a:lnTo>
                      <a:pt x="142" y="266"/>
                    </a:lnTo>
                    <a:lnTo>
                      <a:pt x="123" y="232"/>
                    </a:lnTo>
                    <a:lnTo>
                      <a:pt x="99" y="238"/>
                    </a:lnTo>
                    <a:lnTo>
                      <a:pt x="63" y="270"/>
                    </a:lnTo>
                    <a:lnTo>
                      <a:pt x="36" y="269"/>
                    </a:lnTo>
                    <a:lnTo>
                      <a:pt x="16" y="266"/>
                    </a:lnTo>
                    <a:lnTo>
                      <a:pt x="5" y="259"/>
                    </a:lnTo>
                    <a:lnTo>
                      <a:pt x="0" y="249"/>
                    </a:lnTo>
                    <a:lnTo>
                      <a:pt x="2" y="238"/>
                    </a:lnTo>
                    <a:lnTo>
                      <a:pt x="9" y="223"/>
                    </a:lnTo>
                    <a:lnTo>
                      <a:pt x="21" y="205"/>
                    </a:lnTo>
                    <a:lnTo>
                      <a:pt x="36" y="184"/>
                    </a:lnTo>
                    <a:lnTo>
                      <a:pt x="10" y="168"/>
                    </a:lnTo>
                    <a:lnTo>
                      <a:pt x="10" y="134"/>
                    </a:lnTo>
                    <a:lnTo>
                      <a:pt x="60" y="77"/>
                    </a:lnTo>
                    <a:lnTo>
                      <a:pt x="120" y="77"/>
                    </a:lnTo>
                    <a:lnTo>
                      <a:pt x="178" y="51"/>
                    </a:lnTo>
                    <a:lnTo>
                      <a:pt x="190" y="36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4" name="Freeform 710"/>
              <p:cNvSpPr/>
              <p:nvPr/>
            </p:nvSpPr>
            <p:spPr>
              <a:xfrm>
                <a:off x="2478" y="1919"/>
                <a:ext cx="295" cy="303"/>
              </a:xfrm>
              <a:custGeom>
                <a:avLst/>
                <a:gdLst/>
                <a:ahLst/>
                <a:cxnLst>
                  <a:cxn ang="0">
                    <a:pos x="59" y="15"/>
                  </a:cxn>
                  <a:cxn ang="0">
                    <a:pos x="55" y="15"/>
                  </a:cxn>
                  <a:cxn ang="0">
                    <a:pos x="55" y="12"/>
                  </a:cxn>
                  <a:cxn ang="0">
                    <a:pos x="55" y="10"/>
                  </a:cxn>
                  <a:cxn ang="0">
                    <a:pos x="55" y="8"/>
                  </a:cxn>
                  <a:cxn ang="0">
                    <a:pos x="54" y="7"/>
                  </a:cxn>
                  <a:cxn ang="0">
                    <a:pos x="53" y="6"/>
                  </a:cxn>
                  <a:cxn ang="0">
                    <a:pos x="51" y="5"/>
                  </a:cxn>
                  <a:cxn ang="0">
                    <a:pos x="49" y="5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2" y="1"/>
                  </a:cxn>
                  <a:cxn ang="0">
                    <a:pos x="40" y="0"/>
                  </a:cxn>
                  <a:cxn ang="0">
                    <a:pos x="37" y="1"/>
                  </a:cxn>
                  <a:cxn ang="0">
                    <a:pos x="35" y="2"/>
                  </a:cxn>
                  <a:cxn ang="0">
                    <a:pos x="32" y="3"/>
                  </a:cxn>
                  <a:cxn ang="0">
                    <a:pos x="29" y="5"/>
                  </a:cxn>
                  <a:cxn ang="0">
                    <a:pos x="26" y="7"/>
                  </a:cxn>
                  <a:cxn ang="0">
                    <a:pos x="19" y="7"/>
                  </a:cxn>
                  <a:cxn ang="0">
                    <a:pos x="16" y="9"/>
                  </a:cxn>
                  <a:cxn ang="0">
                    <a:pos x="14" y="10"/>
                  </a:cxn>
                  <a:cxn ang="0">
                    <a:pos x="12" y="12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7" y="17"/>
                  </a:cxn>
                  <a:cxn ang="0">
                    <a:pos x="7" y="19"/>
                  </a:cxn>
                  <a:cxn ang="0">
                    <a:pos x="7" y="23"/>
                  </a:cxn>
                  <a:cxn ang="0">
                    <a:pos x="3" y="27"/>
                  </a:cxn>
                  <a:cxn ang="0">
                    <a:pos x="2" y="34"/>
                  </a:cxn>
                  <a:cxn ang="0">
                    <a:pos x="4" y="44"/>
                  </a:cxn>
                  <a:cxn ang="0">
                    <a:pos x="2" y="48"/>
                  </a:cxn>
                  <a:cxn ang="0">
                    <a:pos x="1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7"/>
                  </a:cxn>
                  <a:cxn ang="0">
                    <a:pos x="4" y="58"/>
                  </a:cxn>
                  <a:cxn ang="0">
                    <a:pos x="7" y="58"/>
                  </a:cxn>
                  <a:cxn ang="0">
                    <a:pos x="12" y="58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5" y="76"/>
                  </a:cxn>
                  <a:cxn ang="0">
                    <a:pos x="43" y="72"/>
                  </a:cxn>
                  <a:cxn ang="0">
                    <a:pos x="46" y="70"/>
                  </a:cxn>
                  <a:cxn ang="0">
                    <a:pos x="52" y="70"/>
                  </a:cxn>
                  <a:cxn ang="0">
                    <a:pos x="56" y="68"/>
                  </a:cxn>
                  <a:cxn ang="0">
                    <a:pos x="59" y="65"/>
                  </a:cxn>
                  <a:cxn ang="0">
                    <a:pos x="61" y="64"/>
                  </a:cxn>
                  <a:cxn ang="0">
                    <a:pos x="63" y="62"/>
                  </a:cxn>
                  <a:cxn ang="0">
                    <a:pos x="64" y="59"/>
                  </a:cxn>
                  <a:cxn ang="0">
                    <a:pos x="65" y="56"/>
                  </a:cxn>
                  <a:cxn ang="0">
                    <a:pos x="66" y="53"/>
                  </a:cxn>
                  <a:cxn ang="0">
                    <a:pos x="66" y="48"/>
                  </a:cxn>
                  <a:cxn ang="0">
                    <a:pos x="66" y="46"/>
                  </a:cxn>
                  <a:cxn ang="0">
                    <a:pos x="70" y="42"/>
                  </a:cxn>
                  <a:cxn ang="0">
                    <a:pos x="72" y="38"/>
                  </a:cxn>
                  <a:cxn ang="0">
                    <a:pos x="74" y="34"/>
                  </a:cxn>
                  <a:cxn ang="0">
                    <a:pos x="74" y="31"/>
                  </a:cxn>
                  <a:cxn ang="0">
                    <a:pos x="74" y="28"/>
                  </a:cxn>
                  <a:cxn ang="0">
                    <a:pos x="72" y="26"/>
                  </a:cxn>
                  <a:cxn ang="0">
                    <a:pos x="70" y="23"/>
                  </a:cxn>
                  <a:cxn ang="0">
                    <a:pos x="68" y="20"/>
                  </a:cxn>
                  <a:cxn ang="0">
                    <a:pos x="63" y="19"/>
                  </a:cxn>
                  <a:cxn ang="0">
                    <a:pos x="59" y="15"/>
                  </a:cxn>
                </a:cxnLst>
                <a:pathLst>
                  <a:path w="589" h="606">
                    <a:moveTo>
                      <a:pt x="468" y="113"/>
                    </a:moveTo>
                    <a:lnTo>
                      <a:pt x="439" y="113"/>
                    </a:lnTo>
                    <a:lnTo>
                      <a:pt x="439" y="90"/>
                    </a:lnTo>
                    <a:lnTo>
                      <a:pt x="436" y="73"/>
                    </a:lnTo>
                    <a:lnTo>
                      <a:pt x="433" y="59"/>
                    </a:lnTo>
                    <a:lnTo>
                      <a:pt x="427" y="50"/>
                    </a:lnTo>
                    <a:lnTo>
                      <a:pt x="418" y="43"/>
                    </a:lnTo>
                    <a:lnTo>
                      <a:pt x="406" y="38"/>
                    </a:lnTo>
                    <a:lnTo>
                      <a:pt x="389" y="36"/>
                    </a:lnTo>
                    <a:lnTo>
                      <a:pt x="368" y="36"/>
                    </a:lnTo>
                    <a:lnTo>
                      <a:pt x="350" y="15"/>
                    </a:lnTo>
                    <a:lnTo>
                      <a:pt x="332" y="4"/>
                    </a:lnTo>
                    <a:lnTo>
                      <a:pt x="313" y="0"/>
                    </a:lnTo>
                    <a:lnTo>
                      <a:pt x="295" y="4"/>
                    </a:lnTo>
                    <a:lnTo>
                      <a:pt x="275" y="12"/>
                    </a:lnTo>
                    <a:lnTo>
                      <a:pt x="254" y="24"/>
                    </a:lnTo>
                    <a:lnTo>
                      <a:pt x="232" y="38"/>
                    </a:lnTo>
                    <a:lnTo>
                      <a:pt x="208" y="53"/>
                    </a:lnTo>
                    <a:lnTo>
                      <a:pt x="149" y="53"/>
                    </a:lnTo>
                    <a:lnTo>
                      <a:pt x="128" y="67"/>
                    </a:lnTo>
                    <a:lnTo>
                      <a:pt x="108" y="79"/>
                    </a:lnTo>
                    <a:lnTo>
                      <a:pt x="91" y="90"/>
                    </a:lnTo>
                    <a:lnTo>
                      <a:pt x="76" y="102"/>
                    </a:lnTo>
                    <a:lnTo>
                      <a:pt x="64" y="114"/>
                    </a:lnTo>
                    <a:lnTo>
                      <a:pt x="56" y="130"/>
                    </a:lnTo>
                    <a:lnTo>
                      <a:pt x="51" y="151"/>
                    </a:lnTo>
                    <a:lnTo>
                      <a:pt x="49" y="178"/>
                    </a:lnTo>
                    <a:lnTo>
                      <a:pt x="20" y="213"/>
                    </a:lnTo>
                    <a:lnTo>
                      <a:pt x="16" y="271"/>
                    </a:lnTo>
                    <a:lnTo>
                      <a:pt x="32" y="345"/>
                    </a:lnTo>
                    <a:lnTo>
                      <a:pt x="16" y="377"/>
                    </a:lnTo>
                    <a:lnTo>
                      <a:pt x="4" y="403"/>
                    </a:lnTo>
                    <a:lnTo>
                      <a:pt x="0" y="424"/>
                    </a:lnTo>
                    <a:lnTo>
                      <a:pt x="3" y="439"/>
                    </a:lnTo>
                    <a:lnTo>
                      <a:pt x="12" y="451"/>
                    </a:lnTo>
                    <a:lnTo>
                      <a:pt x="30" y="458"/>
                    </a:lnTo>
                    <a:lnTo>
                      <a:pt x="56" y="462"/>
                    </a:lnTo>
                    <a:lnTo>
                      <a:pt x="91" y="463"/>
                    </a:lnTo>
                    <a:lnTo>
                      <a:pt x="108" y="541"/>
                    </a:lnTo>
                    <a:lnTo>
                      <a:pt x="161" y="588"/>
                    </a:lnTo>
                    <a:lnTo>
                      <a:pt x="280" y="606"/>
                    </a:lnTo>
                    <a:lnTo>
                      <a:pt x="338" y="575"/>
                    </a:lnTo>
                    <a:lnTo>
                      <a:pt x="368" y="558"/>
                    </a:lnTo>
                    <a:lnTo>
                      <a:pt x="415" y="558"/>
                    </a:lnTo>
                    <a:lnTo>
                      <a:pt x="446" y="537"/>
                    </a:lnTo>
                    <a:lnTo>
                      <a:pt x="470" y="520"/>
                    </a:lnTo>
                    <a:lnTo>
                      <a:pt x="488" y="505"/>
                    </a:lnTo>
                    <a:lnTo>
                      <a:pt x="502" y="490"/>
                    </a:lnTo>
                    <a:lnTo>
                      <a:pt x="512" y="471"/>
                    </a:lnTo>
                    <a:lnTo>
                      <a:pt x="519" y="448"/>
                    </a:lnTo>
                    <a:lnTo>
                      <a:pt x="523" y="420"/>
                    </a:lnTo>
                    <a:lnTo>
                      <a:pt x="526" y="380"/>
                    </a:lnTo>
                    <a:lnTo>
                      <a:pt x="526" y="367"/>
                    </a:lnTo>
                    <a:lnTo>
                      <a:pt x="555" y="331"/>
                    </a:lnTo>
                    <a:lnTo>
                      <a:pt x="574" y="299"/>
                    </a:lnTo>
                    <a:lnTo>
                      <a:pt x="585" y="271"/>
                    </a:lnTo>
                    <a:lnTo>
                      <a:pt x="589" y="247"/>
                    </a:lnTo>
                    <a:lnTo>
                      <a:pt x="585" y="224"/>
                    </a:lnTo>
                    <a:lnTo>
                      <a:pt x="575" y="201"/>
                    </a:lnTo>
                    <a:lnTo>
                      <a:pt x="559" y="179"/>
                    </a:lnTo>
                    <a:lnTo>
                      <a:pt x="538" y="155"/>
                    </a:lnTo>
                    <a:lnTo>
                      <a:pt x="503" y="149"/>
                    </a:lnTo>
                    <a:lnTo>
                      <a:pt x="468" y="113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5" name="Freeform 711"/>
              <p:cNvSpPr/>
              <p:nvPr/>
            </p:nvSpPr>
            <p:spPr>
              <a:xfrm>
                <a:off x="2930" y="1862"/>
                <a:ext cx="97" cy="131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10" y="32"/>
                  </a:cxn>
                  <a:cxn ang="0">
                    <a:pos x="17" y="26"/>
                  </a:cxn>
                  <a:cxn ang="0">
                    <a:pos x="24" y="19"/>
                  </a:cxn>
                  <a:cxn ang="0">
                    <a:pos x="22" y="2"/>
                  </a:cxn>
                  <a:cxn ang="0">
                    <a:pos x="12" y="0"/>
                  </a:cxn>
                  <a:cxn ang="0">
                    <a:pos x="7" y="1"/>
                  </a:cxn>
                </a:cxnLst>
                <a:pathLst>
                  <a:path w="195" h="264">
                    <a:moveTo>
                      <a:pt x="60" y="15"/>
                    </a:moveTo>
                    <a:lnTo>
                      <a:pt x="46" y="78"/>
                    </a:lnTo>
                    <a:lnTo>
                      <a:pt x="14" y="143"/>
                    </a:lnTo>
                    <a:lnTo>
                      <a:pt x="0" y="213"/>
                    </a:lnTo>
                    <a:lnTo>
                      <a:pt x="11" y="256"/>
                    </a:lnTo>
                    <a:lnTo>
                      <a:pt x="81" y="264"/>
                    </a:lnTo>
                    <a:lnTo>
                      <a:pt x="138" y="213"/>
                    </a:lnTo>
                    <a:lnTo>
                      <a:pt x="195" y="153"/>
                    </a:lnTo>
                    <a:lnTo>
                      <a:pt x="181" y="17"/>
                    </a:lnTo>
                    <a:lnTo>
                      <a:pt x="103" y="0"/>
                    </a:ln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CC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6" name="Freeform 712"/>
              <p:cNvSpPr/>
              <p:nvPr/>
            </p:nvSpPr>
            <p:spPr>
              <a:xfrm>
                <a:off x="3112" y="2094"/>
                <a:ext cx="99" cy="13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10"/>
                  </a:cxn>
                  <a:cxn ang="0">
                    <a:pos x="1" y="18"/>
                  </a:cxn>
                  <a:cxn ang="0">
                    <a:pos x="0" y="27"/>
                  </a:cxn>
                  <a:cxn ang="0">
                    <a:pos x="1" y="33"/>
                  </a:cxn>
                  <a:cxn ang="0">
                    <a:pos x="10" y="33"/>
                  </a:cxn>
                  <a:cxn ang="0">
                    <a:pos x="17" y="27"/>
                  </a:cxn>
                  <a:cxn ang="0">
                    <a:pos x="24" y="20"/>
                  </a:cxn>
                  <a:cxn ang="0">
                    <a:pos x="23" y="3"/>
                  </a:cxn>
                  <a:cxn ang="0">
                    <a:pos x="12" y="0"/>
                  </a:cxn>
                  <a:cxn ang="0">
                    <a:pos x="7" y="2"/>
                  </a:cxn>
                </a:cxnLst>
                <a:pathLst>
                  <a:path w="199" h="264">
                    <a:moveTo>
                      <a:pt x="60" y="15"/>
                    </a:moveTo>
                    <a:lnTo>
                      <a:pt x="46" y="79"/>
                    </a:lnTo>
                    <a:lnTo>
                      <a:pt x="15" y="143"/>
                    </a:lnTo>
                    <a:lnTo>
                      <a:pt x="0" y="214"/>
                    </a:lnTo>
                    <a:lnTo>
                      <a:pt x="12" y="257"/>
                    </a:lnTo>
                    <a:lnTo>
                      <a:pt x="82" y="264"/>
                    </a:lnTo>
                    <a:lnTo>
                      <a:pt x="142" y="214"/>
                    </a:lnTo>
                    <a:lnTo>
                      <a:pt x="199" y="154"/>
                    </a:lnTo>
                    <a:lnTo>
                      <a:pt x="185" y="19"/>
                    </a:lnTo>
                    <a:lnTo>
                      <a:pt x="103" y="0"/>
                    </a:lnTo>
                    <a:lnTo>
                      <a:pt x="60" y="15"/>
                    </a:lnTo>
                    <a:close/>
                  </a:path>
                </a:pathLst>
              </a:custGeom>
              <a:solidFill>
                <a:srgbClr val="CCCC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7" name="Freeform 713"/>
              <p:cNvSpPr/>
              <p:nvPr/>
            </p:nvSpPr>
            <p:spPr>
              <a:xfrm>
                <a:off x="2897" y="1785"/>
                <a:ext cx="257" cy="18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8" y="6"/>
                  </a:cxn>
                  <a:cxn ang="0">
                    <a:pos x="22" y="5"/>
                  </a:cxn>
                  <a:cxn ang="0">
                    <a:pos x="26" y="11"/>
                  </a:cxn>
                  <a:cxn ang="0">
                    <a:pos x="33" y="10"/>
                  </a:cxn>
                  <a:cxn ang="0">
                    <a:pos x="39" y="10"/>
                  </a:cxn>
                  <a:cxn ang="0">
                    <a:pos x="43" y="10"/>
                  </a:cxn>
                  <a:cxn ang="0">
                    <a:pos x="46" y="12"/>
                  </a:cxn>
                  <a:cxn ang="0">
                    <a:pos x="48" y="15"/>
                  </a:cxn>
                  <a:cxn ang="0">
                    <a:pos x="41" y="17"/>
                  </a:cxn>
                  <a:cxn ang="0">
                    <a:pos x="48" y="25"/>
                  </a:cxn>
                  <a:cxn ang="0">
                    <a:pos x="54" y="26"/>
                  </a:cxn>
                  <a:cxn ang="0">
                    <a:pos x="58" y="28"/>
                  </a:cxn>
                  <a:cxn ang="0">
                    <a:pos x="61" y="31"/>
                  </a:cxn>
                  <a:cxn ang="0">
                    <a:pos x="63" y="37"/>
                  </a:cxn>
                  <a:cxn ang="0">
                    <a:pos x="64" y="41"/>
                  </a:cxn>
                  <a:cxn ang="0">
                    <a:pos x="61" y="42"/>
                  </a:cxn>
                  <a:cxn ang="0">
                    <a:pos x="59" y="43"/>
                  </a:cxn>
                  <a:cxn ang="0">
                    <a:pos x="57" y="42"/>
                  </a:cxn>
                  <a:cxn ang="0">
                    <a:pos x="54" y="32"/>
                  </a:cxn>
                  <a:cxn ang="0">
                    <a:pos x="50" y="43"/>
                  </a:cxn>
                  <a:cxn ang="0">
                    <a:pos x="45" y="46"/>
                  </a:cxn>
                  <a:cxn ang="0">
                    <a:pos x="41" y="47"/>
                  </a:cxn>
                  <a:cxn ang="0">
                    <a:pos x="36" y="46"/>
                  </a:cxn>
                  <a:cxn ang="0">
                    <a:pos x="31" y="43"/>
                  </a:cxn>
                  <a:cxn ang="0">
                    <a:pos x="23" y="25"/>
                  </a:cxn>
                  <a:cxn ang="0">
                    <a:pos x="20" y="21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8" y="22"/>
                  </a:cxn>
                  <a:cxn ang="0">
                    <a:pos x="5" y="22"/>
                  </a:cxn>
                  <a:cxn ang="0">
                    <a:pos x="3" y="18"/>
                  </a:cxn>
                  <a:cxn ang="0">
                    <a:pos x="4" y="10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pathLst>
                  <a:path w="514" h="374">
                    <a:moveTo>
                      <a:pt x="3" y="0"/>
                    </a:moveTo>
                    <a:lnTo>
                      <a:pt x="52" y="22"/>
                    </a:lnTo>
                    <a:lnTo>
                      <a:pt x="116" y="22"/>
                    </a:lnTo>
                    <a:lnTo>
                      <a:pt x="140" y="44"/>
                    </a:lnTo>
                    <a:lnTo>
                      <a:pt x="147" y="8"/>
                    </a:lnTo>
                    <a:lnTo>
                      <a:pt x="169" y="36"/>
                    </a:lnTo>
                    <a:lnTo>
                      <a:pt x="194" y="47"/>
                    </a:lnTo>
                    <a:lnTo>
                      <a:pt x="202" y="82"/>
                    </a:lnTo>
                    <a:lnTo>
                      <a:pt x="233" y="64"/>
                    </a:lnTo>
                    <a:lnTo>
                      <a:pt x="261" y="78"/>
                    </a:lnTo>
                    <a:lnTo>
                      <a:pt x="293" y="78"/>
                    </a:lnTo>
                    <a:lnTo>
                      <a:pt x="309" y="78"/>
                    </a:lnTo>
                    <a:lnTo>
                      <a:pt x="327" y="78"/>
                    </a:lnTo>
                    <a:lnTo>
                      <a:pt x="342" y="79"/>
                    </a:lnTo>
                    <a:lnTo>
                      <a:pt x="357" y="83"/>
                    </a:lnTo>
                    <a:lnTo>
                      <a:pt x="367" y="90"/>
                    </a:lnTo>
                    <a:lnTo>
                      <a:pt x="375" y="99"/>
                    </a:lnTo>
                    <a:lnTo>
                      <a:pt x="377" y="113"/>
                    </a:lnTo>
                    <a:lnTo>
                      <a:pt x="374" y="132"/>
                    </a:lnTo>
                    <a:lnTo>
                      <a:pt x="328" y="132"/>
                    </a:lnTo>
                    <a:lnTo>
                      <a:pt x="346" y="174"/>
                    </a:lnTo>
                    <a:lnTo>
                      <a:pt x="377" y="199"/>
                    </a:lnTo>
                    <a:lnTo>
                      <a:pt x="405" y="200"/>
                    </a:lnTo>
                    <a:lnTo>
                      <a:pt x="427" y="203"/>
                    </a:lnTo>
                    <a:lnTo>
                      <a:pt x="445" y="208"/>
                    </a:lnTo>
                    <a:lnTo>
                      <a:pt x="460" y="218"/>
                    </a:lnTo>
                    <a:lnTo>
                      <a:pt x="472" y="229"/>
                    </a:lnTo>
                    <a:lnTo>
                      <a:pt x="482" y="245"/>
                    </a:lnTo>
                    <a:lnTo>
                      <a:pt x="491" y="267"/>
                    </a:lnTo>
                    <a:lnTo>
                      <a:pt x="501" y="292"/>
                    </a:lnTo>
                    <a:lnTo>
                      <a:pt x="514" y="317"/>
                    </a:lnTo>
                    <a:lnTo>
                      <a:pt x="505" y="324"/>
                    </a:lnTo>
                    <a:lnTo>
                      <a:pt x="496" y="330"/>
                    </a:lnTo>
                    <a:lnTo>
                      <a:pt x="486" y="336"/>
                    </a:lnTo>
                    <a:lnTo>
                      <a:pt x="476" y="340"/>
                    </a:lnTo>
                    <a:lnTo>
                      <a:pt x="467" y="341"/>
                    </a:lnTo>
                    <a:lnTo>
                      <a:pt x="460" y="339"/>
                    </a:lnTo>
                    <a:lnTo>
                      <a:pt x="456" y="330"/>
                    </a:lnTo>
                    <a:lnTo>
                      <a:pt x="455" y="317"/>
                    </a:lnTo>
                    <a:lnTo>
                      <a:pt x="430" y="253"/>
                    </a:lnTo>
                    <a:lnTo>
                      <a:pt x="430" y="303"/>
                    </a:lnTo>
                    <a:lnTo>
                      <a:pt x="395" y="339"/>
                    </a:lnTo>
                    <a:lnTo>
                      <a:pt x="378" y="356"/>
                    </a:lnTo>
                    <a:lnTo>
                      <a:pt x="360" y="367"/>
                    </a:lnTo>
                    <a:lnTo>
                      <a:pt x="342" y="373"/>
                    </a:lnTo>
                    <a:lnTo>
                      <a:pt x="323" y="374"/>
                    </a:lnTo>
                    <a:lnTo>
                      <a:pt x="304" y="371"/>
                    </a:lnTo>
                    <a:lnTo>
                      <a:pt x="284" y="364"/>
                    </a:lnTo>
                    <a:lnTo>
                      <a:pt x="263" y="355"/>
                    </a:lnTo>
                    <a:lnTo>
                      <a:pt x="244" y="342"/>
                    </a:lnTo>
                    <a:lnTo>
                      <a:pt x="184" y="245"/>
                    </a:lnTo>
                    <a:lnTo>
                      <a:pt x="177" y="196"/>
                    </a:lnTo>
                    <a:lnTo>
                      <a:pt x="180" y="168"/>
                    </a:lnTo>
                    <a:lnTo>
                      <a:pt x="154" y="168"/>
                    </a:lnTo>
                    <a:lnTo>
                      <a:pt x="119" y="185"/>
                    </a:lnTo>
                    <a:lnTo>
                      <a:pt x="105" y="180"/>
                    </a:lnTo>
                    <a:lnTo>
                      <a:pt x="94" y="175"/>
                    </a:lnTo>
                    <a:lnTo>
                      <a:pt x="83" y="173"/>
                    </a:lnTo>
                    <a:lnTo>
                      <a:pt x="73" y="170"/>
                    </a:lnTo>
                    <a:lnTo>
                      <a:pt x="63" y="169"/>
                    </a:lnTo>
                    <a:lnTo>
                      <a:pt x="51" y="169"/>
                    </a:lnTo>
                    <a:lnTo>
                      <a:pt x="39" y="169"/>
                    </a:lnTo>
                    <a:lnTo>
                      <a:pt x="24" y="170"/>
                    </a:lnTo>
                    <a:lnTo>
                      <a:pt x="24" y="139"/>
                    </a:lnTo>
                    <a:lnTo>
                      <a:pt x="42" y="78"/>
                    </a:lnTo>
                    <a:lnTo>
                      <a:pt x="26" y="74"/>
                    </a:lnTo>
                    <a:lnTo>
                      <a:pt x="14" y="68"/>
                    </a:lnTo>
                    <a:lnTo>
                      <a:pt x="7" y="61"/>
                    </a:lnTo>
                    <a:lnTo>
                      <a:pt x="3" y="52"/>
                    </a:lnTo>
                    <a:lnTo>
                      <a:pt x="0" y="41"/>
                    </a:lnTo>
                    <a:lnTo>
                      <a:pt x="0" y="30"/>
                    </a:lnTo>
                    <a:lnTo>
                      <a:pt x="2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8" name="Freeform 714"/>
              <p:cNvSpPr/>
              <p:nvPr/>
            </p:nvSpPr>
            <p:spPr>
              <a:xfrm>
                <a:off x="2989" y="1883"/>
                <a:ext cx="115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4" y="9"/>
                  </a:cxn>
                  <a:cxn ang="0">
                    <a:pos x="7" y="13"/>
                  </a:cxn>
                  <a:cxn ang="0">
                    <a:pos x="10" y="17"/>
                  </a:cxn>
                  <a:cxn ang="0">
                    <a:pos x="16" y="20"/>
                  </a:cxn>
                  <a:cxn ang="0">
                    <a:pos x="21" y="20"/>
                  </a:cxn>
                  <a:cxn ang="0">
                    <a:pos x="25" y="17"/>
                  </a:cxn>
                  <a:cxn ang="0">
                    <a:pos x="29" y="14"/>
                  </a:cxn>
                  <a:cxn ang="0">
                    <a:pos x="29" y="10"/>
                  </a:cxn>
                  <a:cxn ang="0">
                    <a:pos x="26" y="8"/>
                  </a:cxn>
                  <a:cxn ang="0">
                    <a:pos x="22" y="8"/>
                  </a:cxn>
                  <a:cxn ang="0">
                    <a:pos x="21" y="5"/>
                  </a:cxn>
                  <a:cxn ang="0">
                    <a:pos x="16" y="5"/>
                  </a:cxn>
                  <a:cxn ang="0">
                    <a:pos x="12" y="4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pathLst>
                  <a:path w="229" h="160">
                    <a:moveTo>
                      <a:pt x="0" y="0"/>
                    </a:moveTo>
                    <a:lnTo>
                      <a:pt x="3" y="32"/>
                    </a:lnTo>
                    <a:lnTo>
                      <a:pt x="31" y="68"/>
                    </a:lnTo>
                    <a:lnTo>
                      <a:pt x="56" y="103"/>
                    </a:lnTo>
                    <a:lnTo>
                      <a:pt x="77" y="131"/>
                    </a:lnTo>
                    <a:lnTo>
                      <a:pt x="126" y="160"/>
                    </a:lnTo>
                    <a:lnTo>
                      <a:pt x="166" y="160"/>
                    </a:lnTo>
                    <a:lnTo>
                      <a:pt x="200" y="131"/>
                    </a:lnTo>
                    <a:lnTo>
                      <a:pt x="229" y="107"/>
                    </a:lnTo>
                    <a:lnTo>
                      <a:pt x="229" y="78"/>
                    </a:lnTo>
                    <a:lnTo>
                      <a:pt x="207" y="61"/>
                    </a:lnTo>
                    <a:lnTo>
                      <a:pt x="176" y="61"/>
                    </a:lnTo>
                    <a:lnTo>
                      <a:pt x="166" y="39"/>
                    </a:lnTo>
                    <a:lnTo>
                      <a:pt x="126" y="39"/>
                    </a:lnTo>
                    <a:lnTo>
                      <a:pt x="95" y="25"/>
                    </a:lnTo>
                    <a:lnTo>
                      <a:pt x="60" y="15"/>
                    </a:lnTo>
                    <a:lnTo>
                      <a:pt x="2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19" name="Freeform 715"/>
              <p:cNvSpPr/>
              <p:nvPr/>
            </p:nvSpPr>
            <p:spPr>
              <a:xfrm>
                <a:off x="3082" y="1895"/>
                <a:ext cx="64" cy="4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3"/>
                  </a:cxn>
                  <a:cxn ang="0">
                    <a:pos x="9" y="3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13" y="10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4" y="4"/>
                  </a:cxn>
                  <a:cxn ang="0">
                    <a:pos x="8" y="0"/>
                  </a:cxn>
                  <a:cxn ang="0">
                    <a:pos x="0" y="1"/>
                  </a:cxn>
                </a:cxnLst>
                <a:pathLst>
                  <a:path w="127" h="96">
                    <a:moveTo>
                      <a:pt x="0" y="3"/>
                    </a:moveTo>
                    <a:lnTo>
                      <a:pt x="25" y="17"/>
                    </a:lnTo>
                    <a:lnTo>
                      <a:pt x="67" y="17"/>
                    </a:lnTo>
                    <a:lnTo>
                      <a:pt x="89" y="32"/>
                    </a:lnTo>
                    <a:lnTo>
                      <a:pt x="85" y="53"/>
                    </a:lnTo>
                    <a:lnTo>
                      <a:pt x="103" y="78"/>
                    </a:lnTo>
                    <a:lnTo>
                      <a:pt x="103" y="96"/>
                    </a:lnTo>
                    <a:lnTo>
                      <a:pt x="127" y="96"/>
                    </a:lnTo>
                    <a:lnTo>
                      <a:pt x="127" y="71"/>
                    </a:lnTo>
                    <a:lnTo>
                      <a:pt x="106" y="29"/>
                    </a:lnTo>
                    <a:lnTo>
                      <a:pt x="6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0" name="Freeform 716"/>
              <p:cNvSpPr/>
              <p:nvPr/>
            </p:nvSpPr>
            <p:spPr>
              <a:xfrm>
                <a:off x="2920" y="1828"/>
                <a:ext cx="101" cy="5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9" y="5"/>
                  </a:cxn>
                  <a:cxn ang="0">
                    <a:pos x="5" y="8"/>
                  </a:cxn>
                  <a:cxn ang="0">
                    <a:pos x="9" y="9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20" y="10"/>
                  </a:cxn>
                  <a:cxn ang="0">
                    <a:pos x="22" y="12"/>
                  </a:cxn>
                  <a:cxn ang="0">
                    <a:pos x="26" y="12"/>
                  </a:cxn>
                  <a:cxn ang="0">
                    <a:pos x="20" y="8"/>
                  </a:cxn>
                  <a:cxn ang="0">
                    <a:pos x="14" y="3"/>
                  </a:cxn>
                  <a:cxn ang="0">
                    <a:pos x="9" y="1"/>
                  </a:cxn>
                </a:cxnLst>
                <a:pathLst>
                  <a:path w="202" h="103">
                    <a:moveTo>
                      <a:pt x="67" y="11"/>
                    </a:moveTo>
                    <a:lnTo>
                      <a:pt x="35" y="0"/>
                    </a:lnTo>
                    <a:lnTo>
                      <a:pt x="11" y="0"/>
                    </a:lnTo>
                    <a:lnTo>
                      <a:pt x="0" y="43"/>
                    </a:lnTo>
                    <a:lnTo>
                      <a:pt x="0" y="70"/>
                    </a:lnTo>
                    <a:lnTo>
                      <a:pt x="32" y="50"/>
                    </a:lnTo>
                    <a:lnTo>
                      <a:pt x="67" y="46"/>
                    </a:lnTo>
                    <a:lnTo>
                      <a:pt x="38" y="67"/>
                    </a:lnTo>
                    <a:lnTo>
                      <a:pt x="67" y="77"/>
                    </a:lnTo>
                    <a:lnTo>
                      <a:pt x="105" y="64"/>
                    </a:lnTo>
                    <a:lnTo>
                      <a:pt x="135" y="67"/>
                    </a:lnTo>
                    <a:lnTo>
                      <a:pt x="159" y="82"/>
                    </a:lnTo>
                    <a:lnTo>
                      <a:pt x="170" y="103"/>
                    </a:lnTo>
                    <a:lnTo>
                      <a:pt x="202" y="103"/>
                    </a:lnTo>
                    <a:lnTo>
                      <a:pt x="157" y="64"/>
                    </a:lnTo>
                    <a:lnTo>
                      <a:pt x="109" y="24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1" name="Freeform 717"/>
              <p:cNvSpPr/>
              <p:nvPr/>
            </p:nvSpPr>
            <p:spPr>
              <a:xfrm>
                <a:off x="2905" y="1792"/>
                <a:ext cx="76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14" y="7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2" y="2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pathLst>
                  <a:path w="152" h="99">
                    <a:moveTo>
                      <a:pt x="0" y="0"/>
                    </a:moveTo>
                    <a:lnTo>
                      <a:pt x="0" y="39"/>
                    </a:lnTo>
                    <a:lnTo>
                      <a:pt x="22" y="49"/>
                    </a:lnTo>
                    <a:lnTo>
                      <a:pt x="53" y="56"/>
                    </a:lnTo>
                    <a:lnTo>
                      <a:pt x="106" y="56"/>
                    </a:lnTo>
                    <a:lnTo>
                      <a:pt x="152" y="99"/>
                    </a:lnTo>
                    <a:lnTo>
                      <a:pt x="126" y="39"/>
                    </a:lnTo>
                    <a:lnTo>
                      <a:pt x="89" y="14"/>
                    </a:lnTo>
                    <a:lnTo>
                      <a:pt x="4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2" name="Freeform 718"/>
              <p:cNvSpPr/>
              <p:nvPr/>
            </p:nvSpPr>
            <p:spPr>
              <a:xfrm>
                <a:off x="2974" y="1807"/>
                <a:ext cx="100" cy="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4" y="9"/>
                  </a:cxn>
                  <a:cxn ang="0">
                    <a:pos x="10" y="12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0" y="12"/>
                  </a:cxn>
                  <a:cxn ang="0">
                    <a:pos x="24" y="10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17" y="5"/>
                  </a:cxn>
                  <a:cxn ang="0">
                    <a:pos x="13" y="4"/>
                  </a:cxn>
                  <a:cxn ang="0">
                    <a:pos x="11" y="4"/>
                  </a:cxn>
                  <a:cxn ang="0">
                    <a:pos x="8" y="4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pathLst>
                  <a:path w="199" h="109">
                    <a:moveTo>
                      <a:pt x="0" y="0"/>
                    </a:moveTo>
                    <a:lnTo>
                      <a:pt x="22" y="31"/>
                    </a:lnTo>
                    <a:lnTo>
                      <a:pt x="26" y="70"/>
                    </a:lnTo>
                    <a:lnTo>
                      <a:pt x="76" y="92"/>
                    </a:lnTo>
                    <a:lnTo>
                      <a:pt x="114" y="109"/>
                    </a:lnTo>
                    <a:lnTo>
                      <a:pt x="143" y="109"/>
                    </a:lnTo>
                    <a:lnTo>
                      <a:pt x="160" y="95"/>
                    </a:lnTo>
                    <a:lnTo>
                      <a:pt x="189" y="77"/>
                    </a:lnTo>
                    <a:lnTo>
                      <a:pt x="199" y="49"/>
                    </a:lnTo>
                    <a:lnTo>
                      <a:pt x="177" y="49"/>
                    </a:lnTo>
                    <a:lnTo>
                      <a:pt x="129" y="38"/>
                    </a:lnTo>
                    <a:lnTo>
                      <a:pt x="103" y="27"/>
                    </a:lnTo>
                    <a:lnTo>
                      <a:pt x="83" y="27"/>
                    </a:lnTo>
                    <a:lnTo>
                      <a:pt x="57" y="27"/>
                    </a:lnTo>
                    <a:lnTo>
                      <a:pt x="3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3" name="Freeform 719"/>
              <p:cNvSpPr/>
              <p:nvPr/>
            </p:nvSpPr>
            <p:spPr>
              <a:xfrm>
                <a:off x="3034" y="1863"/>
                <a:ext cx="50" cy="2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3" y="6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0" y="1"/>
                  </a:cxn>
                </a:cxnLst>
                <a:pathLst>
                  <a:path w="99" h="55">
                    <a:moveTo>
                      <a:pt x="0" y="12"/>
                    </a:moveTo>
                    <a:lnTo>
                      <a:pt x="39" y="0"/>
                    </a:lnTo>
                    <a:lnTo>
                      <a:pt x="68" y="22"/>
                    </a:lnTo>
                    <a:lnTo>
                      <a:pt x="99" y="55"/>
                    </a:lnTo>
                    <a:lnTo>
                      <a:pt x="78" y="55"/>
                    </a:lnTo>
                    <a:lnTo>
                      <a:pt x="46" y="55"/>
                    </a:lnTo>
                    <a:lnTo>
                      <a:pt x="0" y="4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4" name="Freeform 720"/>
              <p:cNvSpPr/>
              <p:nvPr/>
            </p:nvSpPr>
            <p:spPr>
              <a:xfrm>
                <a:off x="2930" y="1876"/>
                <a:ext cx="78" cy="10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2" y="13"/>
                  </a:cxn>
                  <a:cxn ang="0">
                    <a:pos x="0" y="25"/>
                  </a:cxn>
                  <a:cxn ang="0">
                    <a:pos x="3" y="25"/>
                  </a:cxn>
                  <a:cxn ang="0">
                    <a:pos x="6" y="19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10" y="17"/>
                  </a:cxn>
                  <a:cxn ang="0">
                    <a:pos x="6" y="26"/>
                  </a:cxn>
                  <a:cxn ang="0">
                    <a:pos x="9" y="26"/>
                  </a:cxn>
                  <a:cxn ang="0">
                    <a:pos x="16" y="24"/>
                  </a:cxn>
                  <a:cxn ang="0">
                    <a:pos x="19" y="17"/>
                  </a:cxn>
                  <a:cxn ang="0">
                    <a:pos x="16" y="12"/>
                  </a:cxn>
                  <a:cxn ang="0">
                    <a:pos x="14" y="7"/>
                  </a:cxn>
                  <a:cxn ang="0">
                    <a:pos x="12" y="4"/>
                  </a:cxn>
                  <a:cxn ang="0">
                    <a:pos x="12" y="0"/>
                  </a:cxn>
                  <a:cxn ang="0">
                    <a:pos x="8" y="2"/>
                  </a:cxn>
                </a:cxnLst>
                <a:pathLst>
                  <a:path w="157" h="213">
                    <a:moveTo>
                      <a:pt x="65" y="21"/>
                    </a:moveTo>
                    <a:lnTo>
                      <a:pt x="21" y="110"/>
                    </a:lnTo>
                    <a:lnTo>
                      <a:pt x="0" y="203"/>
                    </a:lnTo>
                    <a:lnTo>
                      <a:pt x="28" y="203"/>
                    </a:lnTo>
                    <a:lnTo>
                      <a:pt x="50" y="157"/>
                    </a:lnTo>
                    <a:lnTo>
                      <a:pt x="99" y="78"/>
                    </a:lnTo>
                    <a:lnTo>
                      <a:pt x="99" y="106"/>
                    </a:lnTo>
                    <a:lnTo>
                      <a:pt x="81" y="138"/>
                    </a:lnTo>
                    <a:lnTo>
                      <a:pt x="50" y="213"/>
                    </a:lnTo>
                    <a:lnTo>
                      <a:pt x="74" y="213"/>
                    </a:lnTo>
                    <a:lnTo>
                      <a:pt x="128" y="199"/>
                    </a:lnTo>
                    <a:lnTo>
                      <a:pt x="157" y="142"/>
                    </a:lnTo>
                    <a:lnTo>
                      <a:pt x="128" y="102"/>
                    </a:lnTo>
                    <a:lnTo>
                      <a:pt x="118" y="63"/>
                    </a:lnTo>
                    <a:lnTo>
                      <a:pt x="99" y="36"/>
                    </a:lnTo>
                    <a:lnTo>
                      <a:pt x="99" y="0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5" name="Freeform 721"/>
              <p:cNvSpPr/>
              <p:nvPr/>
            </p:nvSpPr>
            <p:spPr>
              <a:xfrm>
                <a:off x="3112" y="2109"/>
                <a:ext cx="80" cy="10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13"/>
                  </a:cxn>
                  <a:cxn ang="0">
                    <a:pos x="0" y="25"/>
                  </a:cxn>
                  <a:cxn ang="0">
                    <a:pos x="4" y="25"/>
                  </a:cxn>
                  <a:cxn ang="0">
                    <a:pos x="7" y="19"/>
                  </a:cxn>
                  <a:cxn ang="0">
                    <a:pos x="13" y="9"/>
                  </a:cxn>
                  <a:cxn ang="0">
                    <a:pos x="13" y="13"/>
                  </a:cxn>
                  <a:cxn ang="0">
                    <a:pos x="11" y="17"/>
                  </a:cxn>
                  <a:cxn ang="0">
                    <a:pos x="7" y="26"/>
                  </a:cxn>
                  <a:cxn ang="0">
                    <a:pos x="10" y="26"/>
                  </a:cxn>
                  <a:cxn ang="0">
                    <a:pos x="17" y="25"/>
                  </a:cxn>
                  <a:cxn ang="0">
                    <a:pos x="20" y="17"/>
                  </a:cxn>
                  <a:cxn ang="0">
                    <a:pos x="17" y="12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3" y="0"/>
                  </a:cxn>
                  <a:cxn ang="0">
                    <a:pos x="9" y="2"/>
                  </a:cxn>
                </a:cxnLst>
                <a:pathLst>
                  <a:path w="159" h="213">
                    <a:moveTo>
                      <a:pt x="65" y="21"/>
                    </a:moveTo>
                    <a:lnTo>
                      <a:pt x="22" y="111"/>
                    </a:lnTo>
                    <a:lnTo>
                      <a:pt x="0" y="203"/>
                    </a:lnTo>
                    <a:lnTo>
                      <a:pt x="29" y="203"/>
                    </a:lnTo>
                    <a:lnTo>
                      <a:pt x="50" y="157"/>
                    </a:lnTo>
                    <a:lnTo>
                      <a:pt x="99" y="79"/>
                    </a:lnTo>
                    <a:lnTo>
                      <a:pt x="99" y="107"/>
                    </a:lnTo>
                    <a:lnTo>
                      <a:pt x="82" y="138"/>
                    </a:lnTo>
                    <a:lnTo>
                      <a:pt x="50" y="213"/>
                    </a:lnTo>
                    <a:lnTo>
                      <a:pt x="75" y="213"/>
                    </a:lnTo>
                    <a:lnTo>
                      <a:pt x="132" y="200"/>
                    </a:lnTo>
                    <a:lnTo>
                      <a:pt x="159" y="142"/>
                    </a:lnTo>
                    <a:lnTo>
                      <a:pt x="132" y="102"/>
                    </a:lnTo>
                    <a:lnTo>
                      <a:pt x="120" y="65"/>
                    </a:lnTo>
                    <a:lnTo>
                      <a:pt x="99" y="36"/>
                    </a:lnTo>
                    <a:lnTo>
                      <a:pt x="99" y="0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6" name="Freeform 722"/>
              <p:cNvSpPr/>
              <p:nvPr/>
            </p:nvSpPr>
            <p:spPr>
              <a:xfrm>
                <a:off x="2914" y="1938"/>
                <a:ext cx="100" cy="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5"/>
                  </a:cxn>
                  <a:cxn ang="0">
                    <a:pos x="0" y="14"/>
                  </a:cxn>
                  <a:cxn ang="0">
                    <a:pos x="3" y="19"/>
                  </a:cxn>
                  <a:cxn ang="0">
                    <a:pos x="8" y="19"/>
                  </a:cxn>
                  <a:cxn ang="0">
                    <a:pos x="13" y="19"/>
                  </a:cxn>
                  <a:cxn ang="0">
                    <a:pos x="15" y="15"/>
                  </a:cxn>
                  <a:cxn ang="0">
                    <a:pos x="19" y="13"/>
                  </a:cxn>
                  <a:cxn ang="0">
                    <a:pos x="25" y="10"/>
                  </a:cxn>
                  <a:cxn ang="0">
                    <a:pos x="20" y="10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7" y="3"/>
                  </a:cxn>
                  <a:cxn ang="0">
                    <a:pos x="3" y="0"/>
                  </a:cxn>
                </a:cxnLst>
                <a:pathLst>
                  <a:path w="199" h="150">
                    <a:moveTo>
                      <a:pt x="22" y="0"/>
                    </a:moveTo>
                    <a:lnTo>
                      <a:pt x="22" y="39"/>
                    </a:lnTo>
                    <a:lnTo>
                      <a:pt x="0" y="111"/>
                    </a:lnTo>
                    <a:lnTo>
                      <a:pt x="22" y="150"/>
                    </a:lnTo>
                    <a:lnTo>
                      <a:pt x="64" y="150"/>
                    </a:lnTo>
                    <a:lnTo>
                      <a:pt x="99" y="150"/>
                    </a:lnTo>
                    <a:lnTo>
                      <a:pt x="120" y="118"/>
                    </a:lnTo>
                    <a:lnTo>
                      <a:pt x="150" y="103"/>
                    </a:lnTo>
                    <a:lnTo>
                      <a:pt x="199" y="79"/>
                    </a:lnTo>
                    <a:lnTo>
                      <a:pt x="157" y="79"/>
                    </a:lnTo>
                    <a:lnTo>
                      <a:pt x="89" y="82"/>
                    </a:lnTo>
                    <a:lnTo>
                      <a:pt x="89" y="43"/>
                    </a:lnTo>
                    <a:lnTo>
                      <a:pt x="89" y="18"/>
                    </a:lnTo>
                    <a:lnTo>
                      <a:pt x="60" y="36"/>
                    </a:lnTo>
                    <a:lnTo>
                      <a:pt x="49" y="64"/>
                    </a:lnTo>
                    <a:lnTo>
                      <a:pt x="49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7" name="Freeform 723"/>
              <p:cNvSpPr/>
              <p:nvPr/>
            </p:nvSpPr>
            <p:spPr>
              <a:xfrm>
                <a:off x="3097" y="2171"/>
                <a:ext cx="100" cy="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5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8" y="19"/>
                  </a:cxn>
                  <a:cxn ang="0">
                    <a:pos x="12" y="19"/>
                  </a:cxn>
                  <a:cxn ang="0">
                    <a:pos x="15" y="15"/>
                  </a:cxn>
                  <a:cxn ang="0">
                    <a:pos x="18" y="13"/>
                  </a:cxn>
                  <a:cxn ang="0">
                    <a:pos x="25" y="10"/>
                  </a:cxn>
                  <a:cxn ang="0">
                    <a:pos x="19" y="10"/>
                  </a:cxn>
                  <a:cxn ang="0">
                    <a:pos x="11" y="11"/>
                  </a:cxn>
                  <a:cxn ang="0">
                    <a:pos x="11" y="6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6" y="8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pathLst>
                  <a:path w="201" h="149">
                    <a:moveTo>
                      <a:pt x="21" y="0"/>
                    </a:moveTo>
                    <a:lnTo>
                      <a:pt x="21" y="39"/>
                    </a:lnTo>
                    <a:lnTo>
                      <a:pt x="0" y="110"/>
                    </a:lnTo>
                    <a:lnTo>
                      <a:pt x="21" y="149"/>
                    </a:lnTo>
                    <a:lnTo>
                      <a:pt x="64" y="149"/>
                    </a:lnTo>
                    <a:lnTo>
                      <a:pt x="99" y="149"/>
                    </a:lnTo>
                    <a:lnTo>
                      <a:pt x="120" y="117"/>
                    </a:lnTo>
                    <a:lnTo>
                      <a:pt x="151" y="103"/>
                    </a:lnTo>
                    <a:lnTo>
                      <a:pt x="201" y="78"/>
                    </a:lnTo>
                    <a:lnTo>
                      <a:pt x="159" y="78"/>
                    </a:lnTo>
                    <a:lnTo>
                      <a:pt x="88" y="81"/>
                    </a:lnTo>
                    <a:lnTo>
                      <a:pt x="88" y="42"/>
                    </a:lnTo>
                    <a:lnTo>
                      <a:pt x="88" y="17"/>
                    </a:lnTo>
                    <a:lnTo>
                      <a:pt x="60" y="35"/>
                    </a:lnTo>
                    <a:lnTo>
                      <a:pt x="50" y="64"/>
                    </a:lnTo>
                    <a:lnTo>
                      <a:pt x="5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8" name="Freeform 724"/>
              <p:cNvSpPr/>
              <p:nvPr/>
            </p:nvSpPr>
            <p:spPr>
              <a:xfrm>
                <a:off x="2914" y="1942"/>
                <a:ext cx="46" cy="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8" y="15"/>
                  </a:cxn>
                  <a:cxn ang="0">
                    <a:pos x="8" y="12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7" y="8"/>
                  </a:cxn>
                  <a:cxn ang="0">
                    <a:pos x="4" y="11"/>
                  </a:cxn>
                  <a:cxn ang="0">
                    <a:pos x="4" y="6"/>
                  </a:cxn>
                  <a:cxn ang="0">
                    <a:pos x="3" y="0"/>
                  </a:cxn>
                </a:cxnLst>
                <a:pathLst>
                  <a:path w="92" h="125">
                    <a:moveTo>
                      <a:pt x="22" y="0"/>
                    </a:moveTo>
                    <a:lnTo>
                      <a:pt x="15" y="53"/>
                    </a:lnTo>
                    <a:lnTo>
                      <a:pt x="0" y="92"/>
                    </a:lnTo>
                    <a:lnTo>
                      <a:pt x="18" y="125"/>
                    </a:lnTo>
                    <a:lnTo>
                      <a:pt x="64" y="125"/>
                    </a:lnTo>
                    <a:lnTo>
                      <a:pt x="64" y="96"/>
                    </a:lnTo>
                    <a:lnTo>
                      <a:pt x="92" y="22"/>
                    </a:lnTo>
                    <a:lnTo>
                      <a:pt x="68" y="36"/>
                    </a:lnTo>
                    <a:lnTo>
                      <a:pt x="53" y="65"/>
                    </a:lnTo>
                    <a:lnTo>
                      <a:pt x="29" y="89"/>
                    </a:lnTo>
                    <a:lnTo>
                      <a:pt x="32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66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29" name="Freeform 725"/>
              <p:cNvSpPr/>
              <p:nvPr/>
            </p:nvSpPr>
            <p:spPr>
              <a:xfrm>
                <a:off x="3097" y="2174"/>
                <a:ext cx="45" cy="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1" y="3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2" y="0"/>
                  </a:cxn>
                </a:cxnLst>
                <a:pathLst>
                  <a:path w="91" h="124">
                    <a:moveTo>
                      <a:pt x="21" y="0"/>
                    </a:moveTo>
                    <a:lnTo>
                      <a:pt x="14" y="53"/>
                    </a:lnTo>
                    <a:lnTo>
                      <a:pt x="0" y="92"/>
                    </a:lnTo>
                    <a:lnTo>
                      <a:pt x="19" y="124"/>
                    </a:lnTo>
                    <a:lnTo>
                      <a:pt x="64" y="124"/>
                    </a:lnTo>
                    <a:lnTo>
                      <a:pt x="64" y="96"/>
                    </a:lnTo>
                    <a:lnTo>
                      <a:pt x="91" y="21"/>
                    </a:lnTo>
                    <a:lnTo>
                      <a:pt x="67" y="35"/>
                    </a:lnTo>
                    <a:lnTo>
                      <a:pt x="53" y="64"/>
                    </a:lnTo>
                    <a:lnTo>
                      <a:pt x="28" y="88"/>
                    </a:lnTo>
                    <a:lnTo>
                      <a:pt x="31" y="4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6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0" name="Freeform 726"/>
              <p:cNvSpPr/>
              <p:nvPr/>
            </p:nvSpPr>
            <p:spPr>
              <a:xfrm>
                <a:off x="2955" y="1981"/>
                <a:ext cx="32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8" y="0"/>
                  </a:cxn>
                </a:cxnLst>
                <a:pathLst>
                  <a:path w="64" h="26">
                    <a:moveTo>
                      <a:pt x="64" y="0"/>
                    </a:moveTo>
                    <a:lnTo>
                      <a:pt x="24" y="4"/>
                    </a:lnTo>
                    <a:lnTo>
                      <a:pt x="0" y="26"/>
                    </a:lnTo>
                    <a:lnTo>
                      <a:pt x="27" y="2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1" name="Freeform 727"/>
              <p:cNvSpPr/>
              <p:nvPr/>
            </p:nvSpPr>
            <p:spPr>
              <a:xfrm>
                <a:off x="2983" y="1822"/>
                <a:ext cx="59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3" y="8"/>
                  </a:cxn>
                  <a:cxn ang="0">
                    <a:pos x="6" y="9"/>
                  </a:cxn>
                  <a:cxn ang="0">
                    <a:pos x="11" y="13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3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pathLst>
                  <a:path w="118" h="103">
                    <a:moveTo>
                      <a:pt x="0" y="0"/>
                    </a:moveTo>
                    <a:lnTo>
                      <a:pt x="12" y="35"/>
                    </a:lnTo>
                    <a:lnTo>
                      <a:pt x="22" y="57"/>
                    </a:lnTo>
                    <a:lnTo>
                      <a:pt x="47" y="71"/>
                    </a:lnTo>
                    <a:lnTo>
                      <a:pt x="82" y="103"/>
                    </a:lnTo>
                    <a:lnTo>
                      <a:pt x="103" y="78"/>
                    </a:lnTo>
                    <a:lnTo>
                      <a:pt x="118" y="61"/>
                    </a:lnTo>
                    <a:lnTo>
                      <a:pt x="118" y="18"/>
                    </a:lnTo>
                    <a:lnTo>
                      <a:pt x="85" y="39"/>
                    </a:lnTo>
                    <a:lnTo>
                      <a:pt x="61" y="39"/>
                    </a:lnTo>
                    <a:lnTo>
                      <a:pt x="3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2" name="Freeform 728"/>
              <p:cNvSpPr/>
              <p:nvPr/>
            </p:nvSpPr>
            <p:spPr>
              <a:xfrm>
                <a:off x="2618" y="2079"/>
                <a:ext cx="115" cy="110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8" y="5"/>
                  </a:cxn>
                  <a:cxn ang="0">
                    <a:pos x="28" y="8"/>
                  </a:cxn>
                  <a:cxn ang="0">
                    <a:pos x="29" y="10"/>
                  </a:cxn>
                  <a:cxn ang="0">
                    <a:pos x="29" y="12"/>
                  </a:cxn>
                  <a:cxn ang="0">
                    <a:pos x="29" y="15"/>
                  </a:cxn>
                  <a:cxn ang="0">
                    <a:pos x="29" y="16"/>
                  </a:cxn>
                  <a:cxn ang="0">
                    <a:pos x="28" y="19"/>
                  </a:cxn>
                  <a:cxn ang="0">
                    <a:pos x="27" y="21"/>
                  </a:cxn>
                  <a:cxn ang="0">
                    <a:pos x="25" y="24"/>
                  </a:cxn>
                  <a:cxn ang="0">
                    <a:pos x="22" y="24"/>
                  </a:cxn>
                  <a:cxn ang="0">
                    <a:pos x="20" y="25"/>
                  </a:cxn>
                  <a:cxn ang="0">
                    <a:pos x="18" y="26"/>
                  </a:cxn>
                  <a:cxn ang="0">
                    <a:pos x="17" y="27"/>
                  </a:cxn>
                  <a:cxn ang="0">
                    <a:pos x="16" y="27"/>
                  </a:cxn>
                  <a:cxn ang="0">
                    <a:pos x="14" y="28"/>
                  </a:cxn>
                  <a:cxn ang="0">
                    <a:pos x="13" y="28"/>
                  </a:cxn>
                  <a:cxn ang="0">
                    <a:pos x="11" y="28"/>
                  </a:cxn>
                  <a:cxn ang="0">
                    <a:pos x="8" y="28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1" y="25"/>
                  </a:cxn>
                  <a:cxn ang="0">
                    <a:pos x="0" y="24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2" y="19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6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2" y="11"/>
                  </a:cxn>
                  <a:cxn ang="0">
                    <a:pos x="15" y="4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20" y="1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1"/>
                  </a:cxn>
                  <a:cxn ang="0">
                    <a:pos x="24" y="1"/>
                  </a:cxn>
                </a:cxnLst>
                <a:pathLst>
                  <a:path w="229" h="219">
                    <a:moveTo>
                      <a:pt x="191" y="5"/>
                    </a:moveTo>
                    <a:lnTo>
                      <a:pt x="220" y="33"/>
                    </a:lnTo>
                    <a:lnTo>
                      <a:pt x="224" y="58"/>
                    </a:lnTo>
                    <a:lnTo>
                      <a:pt x="228" y="79"/>
                    </a:lnTo>
                    <a:lnTo>
                      <a:pt x="229" y="96"/>
                    </a:lnTo>
                    <a:lnTo>
                      <a:pt x="229" y="113"/>
                    </a:lnTo>
                    <a:lnTo>
                      <a:pt x="226" y="128"/>
                    </a:lnTo>
                    <a:lnTo>
                      <a:pt x="219" y="146"/>
                    </a:lnTo>
                    <a:lnTo>
                      <a:pt x="211" y="165"/>
                    </a:lnTo>
                    <a:lnTo>
                      <a:pt x="199" y="187"/>
                    </a:lnTo>
                    <a:lnTo>
                      <a:pt x="169" y="189"/>
                    </a:lnTo>
                    <a:lnTo>
                      <a:pt x="154" y="200"/>
                    </a:lnTo>
                    <a:lnTo>
                      <a:pt x="143" y="207"/>
                    </a:lnTo>
                    <a:lnTo>
                      <a:pt x="131" y="212"/>
                    </a:lnTo>
                    <a:lnTo>
                      <a:pt x="121" y="216"/>
                    </a:lnTo>
                    <a:lnTo>
                      <a:pt x="110" y="218"/>
                    </a:lnTo>
                    <a:lnTo>
                      <a:pt x="98" y="219"/>
                    </a:lnTo>
                    <a:lnTo>
                      <a:pt x="83" y="219"/>
                    </a:lnTo>
                    <a:lnTo>
                      <a:pt x="64" y="219"/>
                    </a:lnTo>
                    <a:lnTo>
                      <a:pt x="32" y="203"/>
                    </a:lnTo>
                    <a:lnTo>
                      <a:pt x="15" y="201"/>
                    </a:lnTo>
                    <a:lnTo>
                      <a:pt x="4" y="195"/>
                    </a:lnTo>
                    <a:lnTo>
                      <a:pt x="0" y="186"/>
                    </a:lnTo>
                    <a:lnTo>
                      <a:pt x="1" y="174"/>
                    </a:lnTo>
                    <a:lnTo>
                      <a:pt x="4" y="162"/>
                    </a:lnTo>
                    <a:lnTo>
                      <a:pt x="10" y="148"/>
                    </a:lnTo>
                    <a:lnTo>
                      <a:pt x="17" y="133"/>
                    </a:lnTo>
                    <a:lnTo>
                      <a:pt x="24" y="119"/>
                    </a:lnTo>
                    <a:lnTo>
                      <a:pt x="48" y="106"/>
                    </a:lnTo>
                    <a:lnTo>
                      <a:pt x="67" y="109"/>
                    </a:lnTo>
                    <a:lnTo>
                      <a:pt x="83" y="109"/>
                    </a:lnTo>
                    <a:lnTo>
                      <a:pt x="96" y="81"/>
                    </a:lnTo>
                    <a:lnTo>
                      <a:pt x="118" y="30"/>
                    </a:lnTo>
                    <a:lnTo>
                      <a:pt x="126" y="22"/>
                    </a:lnTo>
                    <a:lnTo>
                      <a:pt x="136" y="14"/>
                    </a:lnTo>
                    <a:lnTo>
                      <a:pt x="144" y="9"/>
                    </a:lnTo>
                    <a:lnTo>
                      <a:pt x="153" y="4"/>
                    </a:lnTo>
                    <a:lnTo>
                      <a:pt x="162" y="0"/>
                    </a:lnTo>
                    <a:lnTo>
                      <a:pt x="171" y="0"/>
                    </a:lnTo>
                    <a:lnTo>
                      <a:pt x="181" y="2"/>
                    </a:lnTo>
                    <a:lnTo>
                      <a:pt x="191" y="5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3" name="Freeform 729"/>
              <p:cNvSpPr/>
              <p:nvPr/>
            </p:nvSpPr>
            <p:spPr>
              <a:xfrm>
                <a:off x="2535" y="2128"/>
                <a:ext cx="106" cy="8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7" y="0"/>
                  </a:cxn>
                  <a:cxn ang="0">
                    <a:pos x="11" y="1"/>
                  </a:cxn>
                  <a:cxn ang="0">
                    <a:pos x="9" y="3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0" y="8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0"/>
                  </a:cxn>
                  <a:cxn ang="0">
                    <a:pos x="13" y="20"/>
                  </a:cxn>
                  <a:cxn ang="0">
                    <a:pos x="18" y="22"/>
                  </a:cxn>
                  <a:cxn ang="0">
                    <a:pos x="24" y="21"/>
                  </a:cxn>
                  <a:cxn ang="0">
                    <a:pos x="27" y="17"/>
                  </a:cxn>
                  <a:cxn ang="0">
                    <a:pos x="24" y="16"/>
                  </a:cxn>
                  <a:cxn ang="0">
                    <a:pos x="19" y="16"/>
                  </a:cxn>
                  <a:cxn ang="0">
                    <a:pos x="18" y="13"/>
                  </a:cxn>
                  <a:cxn ang="0">
                    <a:pos x="20" y="7"/>
                  </a:cxn>
                  <a:cxn ang="0">
                    <a:pos x="23" y="0"/>
                  </a:cxn>
                </a:cxnLst>
                <a:pathLst>
                  <a:path w="212" h="174">
                    <a:moveTo>
                      <a:pt x="183" y="0"/>
                    </a:moveTo>
                    <a:lnTo>
                      <a:pt x="133" y="0"/>
                    </a:lnTo>
                    <a:lnTo>
                      <a:pt x="85" y="4"/>
                    </a:lnTo>
                    <a:lnTo>
                      <a:pt x="67" y="20"/>
                    </a:lnTo>
                    <a:lnTo>
                      <a:pt x="61" y="46"/>
                    </a:lnTo>
                    <a:lnTo>
                      <a:pt x="48" y="64"/>
                    </a:lnTo>
                    <a:lnTo>
                      <a:pt x="0" y="64"/>
                    </a:lnTo>
                    <a:lnTo>
                      <a:pt x="8" y="106"/>
                    </a:lnTo>
                    <a:lnTo>
                      <a:pt x="40" y="150"/>
                    </a:lnTo>
                    <a:lnTo>
                      <a:pt x="69" y="158"/>
                    </a:lnTo>
                    <a:lnTo>
                      <a:pt x="99" y="159"/>
                    </a:lnTo>
                    <a:lnTo>
                      <a:pt x="139" y="174"/>
                    </a:lnTo>
                    <a:lnTo>
                      <a:pt x="185" y="166"/>
                    </a:lnTo>
                    <a:lnTo>
                      <a:pt x="212" y="136"/>
                    </a:lnTo>
                    <a:lnTo>
                      <a:pt x="185" y="126"/>
                    </a:lnTo>
                    <a:lnTo>
                      <a:pt x="147" y="126"/>
                    </a:lnTo>
                    <a:lnTo>
                      <a:pt x="141" y="102"/>
                    </a:lnTo>
                    <a:lnTo>
                      <a:pt x="158" y="5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4" name="Freeform 730"/>
              <p:cNvSpPr/>
              <p:nvPr/>
            </p:nvSpPr>
            <p:spPr>
              <a:xfrm>
                <a:off x="2489" y="2023"/>
                <a:ext cx="100" cy="132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4" y="6"/>
                  </a:cxn>
                  <a:cxn ang="0">
                    <a:pos x="12" y="3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5" y="3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3" y="16"/>
                  </a:cxn>
                  <a:cxn ang="0">
                    <a:pos x="4" y="18"/>
                  </a:cxn>
                  <a:cxn ang="0">
                    <a:pos x="3" y="20"/>
                  </a:cxn>
                  <a:cxn ang="0">
                    <a:pos x="2" y="21"/>
                  </a:cxn>
                  <a:cxn ang="0">
                    <a:pos x="1" y="22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3" y="30"/>
                  </a:cxn>
                  <a:cxn ang="0">
                    <a:pos x="10" y="30"/>
                  </a:cxn>
                  <a:cxn ang="0">
                    <a:pos x="12" y="33"/>
                  </a:cxn>
                  <a:cxn ang="0">
                    <a:pos x="17" y="31"/>
                  </a:cxn>
                  <a:cxn ang="0">
                    <a:pos x="19" y="26"/>
                  </a:cxn>
                  <a:cxn ang="0">
                    <a:pos x="25" y="25"/>
                  </a:cxn>
                  <a:cxn ang="0">
                    <a:pos x="22" y="20"/>
                  </a:cxn>
                  <a:cxn ang="0">
                    <a:pos x="20" y="15"/>
                  </a:cxn>
                  <a:cxn ang="0">
                    <a:pos x="21" y="8"/>
                  </a:cxn>
                  <a:cxn ang="0">
                    <a:pos x="19" y="7"/>
                  </a:cxn>
                </a:cxnLst>
                <a:pathLst>
                  <a:path w="201" h="264">
                    <a:moveTo>
                      <a:pt x="155" y="54"/>
                    </a:moveTo>
                    <a:lnTo>
                      <a:pt x="118" y="44"/>
                    </a:lnTo>
                    <a:lnTo>
                      <a:pt x="98" y="22"/>
                    </a:lnTo>
                    <a:lnTo>
                      <a:pt x="98" y="0"/>
                    </a:lnTo>
                    <a:lnTo>
                      <a:pt x="56" y="8"/>
                    </a:lnTo>
                    <a:lnTo>
                      <a:pt x="41" y="23"/>
                    </a:lnTo>
                    <a:lnTo>
                      <a:pt x="31" y="38"/>
                    </a:lnTo>
                    <a:lnTo>
                      <a:pt x="26" y="54"/>
                    </a:lnTo>
                    <a:lnTo>
                      <a:pt x="23" y="69"/>
                    </a:lnTo>
                    <a:lnTo>
                      <a:pt x="23" y="85"/>
                    </a:lnTo>
                    <a:lnTo>
                      <a:pt x="27" y="103"/>
                    </a:lnTo>
                    <a:lnTo>
                      <a:pt x="30" y="122"/>
                    </a:lnTo>
                    <a:lnTo>
                      <a:pt x="35" y="143"/>
                    </a:lnTo>
                    <a:lnTo>
                      <a:pt x="26" y="153"/>
                    </a:lnTo>
                    <a:lnTo>
                      <a:pt x="19" y="162"/>
                    </a:lnTo>
                    <a:lnTo>
                      <a:pt x="12" y="170"/>
                    </a:lnTo>
                    <a:lnTo>
                      <a:pt x="7" y="177"/>
                    </a:lnTo>
                    <a:lnTo>
                      <a:pt x="4" y="186"/>
                    </a:lnTo>
                    <a:lnTo>
                      <a:pt x="2" y="196"/>
                    </a:lnTo>
                    <a:lnTo>
                      <a:pt x="0" y="206"/>
                    </a:lnTo>
                    <a:lnTo>
                      <a:pt x="2" y="220"/>
                    </a:lnTo>
                    <a:lnTo>
                      <a:pt x="31" y="238"/>
                    </a:lnTo>
                    <a:lnTo>
                      <a:pt x="80" y="238"/>
                    </a:lnTo>
                    <a:lnTo>
                      <a:pt x="102" y="264"/>
                    </a:lnTo>
                    <a:lnTo>
                      <a:pt x="136" y="244"/>
                    </a:lnTo>
                    <a:lnTo>
                      <a:pt x="153" y="204"/>
                    </a:lnTo>
                    <a:lnTo>
                      <a:pt x="201" y="198"/>
                    </a:lnTo>
                    <a:lnTo>
                      <a:pt x="177" y="158"/>
                    </a:lnTo>
                    <a:lnTo>
                      <a:pt x="166" y="116"/>
                    </a:lnTo>
                    <a:lnTo>
                      <a:pt x="174" y="60"/>
                    </a:lnTo>
                    <a:lnTo>
                      <a:pt x="155" y="54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5" name="Freeform 731"/>
              <p:cNvSpPr/>
              <p:nvPr/>
            </p:nvSpPr>
            <p:spPr>
              <a:xfrm>
                <a:off x="2671" y="1979"/>
                <a:ext cx="90" cy="115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9" y="10"/>
                  </a:cxn>
                  <a:cxn ang="0">
                    <a:pos x="11" y="9"/>
                  </a:cxn>
                  <a:cxn ang="0">
                    <a:pos x="10" y="5"/>
                  </a:cxn>
                  <a:cxn ang="0">
                    <a:pos x="9" y="0"/>
                  </a:cxn>
                  <a:cxn ang="0">
                    <a:pos x="12" y="2"/>
                  </a:cxn>
                  <a:cxn ang="0">
                    <a:pos x="16" y="6"/>
                  </a:cxn>
                  <a:cxn ang="0">
                    <a:pos x="19" y="6"/>
                  </a:cxn>
                  <a:cxn ang="0">
                    <a:pos x="21" y="11"/>
                  </a:cxn>
                  <a:cxn ang="0">
                    <a:pos x="23" y="15"/>
                  </a:cxn>
                  <a:cxn ang="0">
                    <a:pos x="23" y="18"/>
                  </a:cxn>
                  <a:cxn ang="0">
                    <a:pos x="21" y="22"/>
                  </a:cxn>
                  <a:cxn ang="0">
                    <a:pos x="19" y="27"/>
                  </a:cxn>
                  <a:cxn ang="0">
                    <a:pos x="16" y="29"/>
                  </a:cxn>
                  <a:cxn ang="0">
                    <a:pos x="15" y="26"/>
                  </a:cxn>
                  <a:cxn ang="0">
                    <a:pos x="12" y="22"/>
                  </a:cxn>
                  <a:cxn ang="0">
                    <a:pos x="6" y="2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3" y="14"/>
                  </a:cxn>
                </a:cxnLst>
                <a:pathLst>
                  <a:path w="179" h="230">
                    <a:moveTo>
                      <a:pt x="21" y="108"/>
                    </a:moveTo>
                    <a:lnTo>
                      <a:pt x="48" y="97"/>
                    </a:lnTo>
                    <a:lnTo>
                      <a:pt x="66" y="97"/>
                    </a:lnTo>
                    <a:lnTo>
                      <a:pt x="72" y="78"/>
                    </a:lnTo>
                    <a:lnTo>
                      <a:pt x="88" y="67"/>
                    </a:lnTo>
                    <a:lnTo>
                      <a:pt x="74" y="35"/>
                    </a:lnTo>
                    <a:lnTo>
                      <a:pt x="72" y="0"/>
                    </a:lnTo>
                    <a:lnTo>
                      <a:pt x="96" y="13"/>
                    </a:lnTo>
                    <a:lnTo>
                      <a:pt x="127" y="46"/>
                    </a:lnTo>
                    <a:lnTo>
                      <a:pt x="147" y="46"/>
                    </a:lnTo>
                    <a:lnTo>
                      <a:pt x="161" y="86"/>
                    </a:lnTo>
                    <a:lnTo>
                      <a:pt x="179" y="113"/>
                    </a:lnTo>
                    <a:lnTo>
                      <a:pt x="179" y="143"/>
                    </a:lnTo>
                    <a:lnTo>
                      <a:pt x="163" y="176"/>
                    </a:lnTo>
                    <a:lnTo>
                      <a:pt x="147" y="211"/>
                    </a:lnTo>
                    <a:lnTo>
                      <a:pt x="123" y="230"/>
                    </a:lnTo>
                    <a:lnTo>
                      <a:pt x="115" y="203"/>
                    </a:lnTo>
                    <a:lnTo>
                      <a:pt x="91" y="176"/>
                    </a:lnTo>
                    <a:lnTo>
                      <a:pt x="46" y="176"/>
                    </a:lnTo>
                    <a:lnTo>
                      <a:pt x="21" y="197"/>
                    </a:lnTo>
                    <a:lnTo>
                      <a:pt x="21" y="149"/>
                    </a:lnTo>
                    <a:lnTo>
                      <a:pt x="0" y="124"/>
                    </a:lnTo>
                    <a:lnTo>
                      <a:pt x="21" y="124"/>
                    </a:lnTo>
                    <a:lnTo>
                      <a:pt x="21" y="108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6" name="Freeform 732"/>
              <p:cNvSpPr/>
              <p:nvPr/>
            </p:nvSpPr>
            <p:spPr>
              <a:xfrm>
                <a:off x="2505" y="1951"/>
                <a:ext cx="107" cy="9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7" y="17"/>
                  </a:cxn>
                  <a:cxn ang="0">
                    <a:pos x="10" y="17"/>
                  </a:cxn>
                  <a:cxn ang="0">
                    <a:pos x="10" y="20"/>
                  </a:cxn>
                  <a:cxn ang="0">
                    <a:pos x="13" y="22"/>
                  </a:cxn>
                  <a:cxn ang="0">
                    <a:pos x="17" y="23"/>
                  </a:cxn>
                  <a:cxn ang="0">
                    <a:pos x="20" y="23"/>
                  </a:cxn>
                  <a:cxn ang="0">
                    <a:pos x="22" y="20"/>
                  </a:cxn>
                  <a:cxn ang="0">
                    <a:pos x="27" y="18"/>
                  </a:cxn>
                  <a:cxn ang="0">
                    <a:pos x="26" y="16"/>
                  </a:cxn>
                  <a:cxn ang="0">
                    <a:pos x="22" y="16"/>
                  </a:cxn>
                  <a:cxn ang="0">
                    <a:pos x="18" y="14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17" y="5"/>
                  </a:cxn>
                  <a:cxn ang="0">
                    <a:pos x="21" y="1"/>
                  </a:cxn>
                  <a:cxn ang="0">
                    <a:pos x="18" y="0"/>
                  </a:cxn>
                </a:cxnLst>
                <a:pathLst>
                  <a:path w="213" h="182">
                    <a:moveTo>
                      <a:pt x="143" y="0"/>
                    </a:moveTo>
                    <a:lnTo>
                      <a:pt x="119" y="0"/>
                    </a:lnTo>
                    <a:lnTo>
                      <a:pt x="89" y="0"/>
                    </a:lnTo>
                    <a:lnTo>
                      <a:pt x="62" y="27"/>
                    </a:lnTo>
                    <a:lnTo>
                      <a:pt x="54" y="35"/>
                    </a:lnTo>
                    <a:lnTo>
                      <a:pt x="46" y="41"/>
                    </a:lnTo>
                    <a:lnTo>
                      <a:pt x="38" y="45"/>
                    </a:lnTo>
                    <a:lnTo>
                      <a:pt x="31" y="50"/>
                    </a:lnTo>
                    <a:lnTo>
                      <a:pt x="24" y="58"/>
                    </a:lnTo>
                    <a:lnTo>
                      <a:pt x="16" y="71"/>
                    </a:lnTo>
                    <a:lnTo>
                      <a:pt x="8" y="92"/>
                    </a:lnTo>
                    <a:lnTo>
                      <a:pt x="0" y="122"/>
                    </a:lnTo>
                    <a:lnTo>
                      <a:pt x="11" y="144"/>
                    </a:lnTo>
                    <a:lnTo>
                      <a:pt x="56" y="133"/>
                    </a:lnTo>
                    <a:lnTo>
                      <a:pt x="78" y="136"/>
                    </a:lnTo>
                    <a:lnTo>
                      <a:pt x="78" y="158"/>
                    </a:lnTo>
                    <a:lnTo>
                      <a:pt x="100" y="171"/>
                    </a:lnTo>
                    <a:lnTo>
                      <a:pt x="129" y="182"/>
                    </a:lnTo>
                    <a:lnTo>
                      <a:pt x="153" y="182"/>
                    </a:lnTo>
                    <a:lnTo>
                      <a:pt x="175" y="155"/>
                    </a:lnTo>
                    <a:lnTo>
                      <a:pt x="213" y="144"/>
                    </a:lnTo>
                    <a:lnTo>
                      <a:pt x="207" y="122"/>
                    </a:lnTo>
                    <a:lnTo>
                      <a:pt x="175" y="122"/>
                    </a:lnTo>
                    <a:lnTo>
                      <a:pt x="143" y="111"/>
                    </a:lnTo>
                    <a:lnTo>
                      <a:pt x="140" y="98"/>
                    </a:lnTo>
                    <a:lnTo>
                      <a:pt x="121" y="87"/>
                    </a:lnTo>
                    <a:lnTo>
                      <a:pt x="121" y="55"/>
                    </a:lnTo>
                    <a:lnTo>
                      <a:pt x="132" y="33"/>
                    </a:lnTo>
                    <a:lnTo>
                      <a:pt x="161" y="3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7" name="Freeform 733"/>
              <p:cNvSpPr/>
              <p:nvPr/>
            </p:nvSpPr>
            <p:spPr>
              <a:xfrm>
                <a:off x="2575" y="1932"/>
                <a:ext cx="127" cy="10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4" y="18"/>
                  </a:cxn>
                  <a:cxn ang="0">
                    <a:pos x="9" y="20"/>
                  </a:cxn>
                  <a:cxn ang="0">
                    <a:pos x="12" y="23"/>
                  </a:cxn>
                  <a:cxn ang="0">
                    <a:pos x="18" y="24"/>
                  </a:cxn>
                  <a:cxn ang="0">
                    <a:pos x="21" y="27"/>
                  </a:cxn>
                  <a:cxn ang="0">
                    <a:pos x="24" y="26"/>
                  </a:cxn>
                  <a:cxn ang="0">
                    <a:pos x="27" y="22"/>
                  </a:cxn>
                  <a:cxn ang="0">
                    <a:pos x="30" y="22"/>
                  </a:cxn>
                  <a:cxn ang="0">
                    <a:pos x="31" y="20"/>
                  </a:cxn>
                  <a:cxn ang="0">
                    <a:pos x="31" y="17"/>
                  </a:cxn>
                  <a:cxn ang="0">
                    <a:pos x="31" y="15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28" y="5"/>
                  </a:cxn>
                  <a:cxn ang="0">
                    <a:pos x="22" y="4"/>
                  </a:cxn>
                  <a:cxn ang="0">
                    <a:pos x="20" y="4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5" y="6"/>
                  </a:cxn>
                </a:cxnLst>
                <a:pathLst>
                  <a:path w="255" h="212">
                    <a:moveTo>
                      <a:pt x="46" y="44"/>
                    </a:moveTo>
                    <a:lnTo>
                      <a:pt x="14" y="65"/>
                    </a:lnTo>
                    <a:lnTo>
                      <a:pt x="3" y="83"/>
                    </a:lnTo>
                    <a:lnTo>
                      <a:pt x="0" y="96"/>
                    </a:lnTo>
                    <a:lnTo>
                      <a:pt x="5" y="111"/>
                    </a:lnTo>
                    <a:lnTo>
                      <a:pt x="14" y="130"/>
                    </a:lnTo>
                    <a:lnTo>
                      <a:pt x="38" y="139"/>
                    </a:lnTo>
                    <a:lnTo>
                      <a:pt x="79" y="158"/>
                    </a:lnTo>
                    <a:lnTo>
                      <a:pt x="101" y="179"/>
                    </a:lnTo>
                    <a:lnTo>
                      <a:pt x="151" y="185"/>
                    </a:lnTo>
                    <a:lnTo>
                      <a:pt x="170" y="212"/>
                    </a:lnTo>
                    <a:lnTo>
                      <a:pt x="194" y="201"/>
                    </a:lnTo>
                    <a:lnTo>
                      <a:pt x="222" y="176"/>
                    </a:lnTo>
                    <a:lnTo>
                      <a:pt x="242" y="176"/>
                    </a:lnTo>
                    <a:lnTo>
                      <a:pt x="255" y="154"/>
                    </a:lnTo>
                    <a:lnTo>
                      <a:pt x="255" y="136"/>
                    </a:lnTo>
                    <a:lnTo>
                      <a:pt x="249" y="115"/>
                    </a:lnTo>
                    <a:lnTo>
                      <a:pt x="246" y="87"/>
                    </a:lnTo>
                    <a:lnTo>
                      <a:pt x="234" y="65"/>
                    </a:lnTo>
                    <a:lnTo>
                      <a:pt x="225" y="35"/>
                    </a:lnTo>
                    <a:lnTo>
                      <a:pt x="183" y="25"/>
                    </a:lnTo>
                    <a:lnTo>
                      <a:pt x="162" y="25"/>
                    </a:lnTo>
                    <a:lnTo>
                      <a:pt x="151" y="0"/>
                    </a:lnTo>
                    <a:lnTo>
                      <a:pt x="132" y="0"/>
                    </a:lnTo>
                    <a:lnTo>
                      <a:pt x="115" y="0"/>
                    </a:lnTo>
                    <a:lnTo>
                      <a:pt x="103" y="1"/>
                    </a:lnTo>
                    <a:lnTo>
                      <a:pt x="91" y="3"/>
                    </a:lnTo>
                    <a:lnTo>
                      <a:pt x="81" y="9"/>
                    </a:lnTo>
                    <a:lnTo>
                      <a:pt x="72" y="16"/>
                    </a:lnTo>
                    <a:lnTo>
                      <a:pt x="60" y="27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8" name="Freeform 734"/>
              <p:cNvSpPr/>
              <p:nvPr/>
            </p:nvSpPr>
            <p:spPr>
              <a:xfrm>
                <a:off x="2562" y="2012"/>
                <a:ext cx="70" cy="5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8"/>
                  </a:cxn>
                  <a:cxn ang="0">
                    <a:pos x="5" y="10"/>
                  </a:cxn>
                  <a:cxn ang="0">
                    <a:pos x="7" y="13"/>
                  </a:cxn>
                  <a:cxn ang="0">
                    <a:pos x="10" y="1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5" y="4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</a:cxnLst>
                <a:pathLst>
                  <a:path w="140" h="114">
                    <a:moveTo>
                      <a:pt x="8" y="54"/>
                    </a:moveTo>
                    <a:lnTo>
                      <a:pt x="32" y="63"/>
                    </a:lnTo>
                    <a:lnTo>
                      <a:pt x="40" y="79"/>
                    </a:lnTo>
                    <a:lnTo>
                      <a:pt x="52" y="104"/>
                    </a:lnTo>
                    <a:lnTo>
                      <a:pt x="80" y="114"/>
                    </a:lnTo>
                    <a:lnTo>
                      <a:pt x="140" y="71"/>
                    </a:lnTo>
                    <a:lnTo>
                      <a:pt x="137" y="46"/>
                    </a:lnTo>
                    <a:lnTo>
                      <a:pt x="113" y="27"/>
                    </a:lnTo>
                    <a:lnTo>
                      <a:pt x="78" y="7"/>
                    </a:lnTo>
                    <a:lnTo>
                      <a:pt x="46" y="16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0" y="44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39" name="Freeform 735"/>
              <p:cNvSpPr/>
              <p:nvPr/>
            </p:nvSpPr>
            <p:spPr>
              <a:xfrm>
                <a:off x="2618" y="1977"/>
                <a:ext cx="58" cy="8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12"/>
                  </a:cxn>
                  <a:cxn ang="0">
                    <a:pos x="4" y="14"/>
                  </a:cxn>
                  <a:cxn ang="0">
                    <a:pos x="4" y="18"/>
                  </a:cxn>
                  <a:cxn ang="0">
                    <a:pos x="6" y="21"/>
                  </a:cxn>
                  <a:cxn ang="0">
                    <a:pos x="10" y="22"/>
                  </a:cxn>
                  <a:cxn ang="0">
                    <a:pos x="12" y="22"/>
                  </a:cxn>
                  <a:cxn ang="0">
                    <a:pos x="12" y="15"/>
                  </a:cxn>
                  <a:cxn ang="0">
                    <a:pos x="15" y="13"/>
                  </a:cxn>
                  <a:cxn ang="0">
                    <a:pos x="14" y="8"/>
                  </a:cxn>
                  <a:cxn ang="0">
                    <a:pos x="9" y="8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6" y="9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9"/>
                  </a:cxn>
                </a:cxnLst>
                <a:pathLst>
                  <a:path w="115" h="170">
                    <a:moveTo>
                      <a:pt x="0" y="70"/>
                    </a:moveTo>
                    <a:lnTo>
                      <a:pt x="5" y="95"/>
                    </a:lnTo>
                    <a:lnTo>
                      <a:pt x="27" y="111"/>
                    </a:lnTo>
                    <a:lnTo>
                      <a:pt x="27" y="138"/>
                    </a:lnTo>
                    <a:lnTo>
                      <a:pt x="48" y="160"/>
                    </a:lnTo>
                    <a:lnTo>
                      <a:pt x="78" y="170"/>
                    </a:lnTo>
                    <a:lnTo>
                      <a:pt x="96" y="170"/>
                    </a:lnTo>
                    <a:lnTo>
                      <a:pt x="91" y="114"/>
                    </a:lnTo>
                    <a:lnTo>
                      <a:pt x="115" y="97"/>
                    </a:lnTo>
                    <a:lnTo>
                      <a:pt x="107" y="57"/>
                    </a:lnTo>
                    <a:lnTo>
                      <a:pt x="67" y="57"/>
                    </a:lnTo>
                    <a:lnTo>
                      <a:pt x="67" y="11"/>
                    </a:lnTo>
                    <a:lnTo>
                      <a:pt x="46" y="11"/>
                    </a:lnTo>
                    <a:lnTo>
                      <a:pt x="46" y="40"/>
                    </a:lnTo>
                    <a:lnTo>
                      <a:pt x="43" y="68"/>
                    </a:lnTo>
                    <a:lnTo>
                      <a:pt x="30" y="32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0" name="Freeform 736"/>
              <p:cNvSpPr/>
              <p:nvPr/>
            </p:nvSpPr>
            <p:spPr>
              <a:xfrm>
                <a:off x="2557" y="2039"/>
                <a:ext cx="133" cy="10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6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5" y="22"/>
                  </a:cxn>
                  <a:cxn ang="0">
                    <a:pos x="11" y="22"/>
                  </a:cxn>
                  <a:cxn ang="0">
                    <a:pos x="10" y="25"/>
                  </a:cxn>
                  <a:cxn ang="0">
                    <a:pos x="14" y="27"/>
                  </a:cxn>
                  <a:cxn ang="0">
                    <a:pos x="17" y="22"/>
                  </a:cxn>
                  <a:cxn ang="0">
                    <a:pos x="20" y="22"/>
                  </a:cxn>
                  <a:cxn ang="0">
                    <a:pos x="23" y="22"/>
                  </a:cxn>
                  <a:cxn ang="0">
                    <a:pos x="25" y="19"/>
                  </a:cxn>
                  <a:cxn ang="0">
                    <a:pos x="29" y="12"/>
                  </a:cxn>
                  <a:cxn ang="0">
                    <a:pos x="32" y="8"/>
                  </a:cxn>
                  <a:cxn ang="0">
                    <a:pos x="33" y="4"/>
                  </a:cxn>
                  <a:cxn ang="0">
                    <a:pos x="29" y="0"/>
                  </a:cxn>
                  <a:cxn ang="0">
                    <a:pos x="26" y="5"/>
                  </a:cxn>
                  <a:cxn ang="0">
                    <a:pos x="23" y="3"/>
                  </a:cxn>
                  <a:cxn ang="0">
                    <a:pos x="19" y="3"/>
                  </a:cxn>
                  <a:cxn ang="0">
                    <a:pos x="11" y="4"/>
                  </a:cxn>
                  <a:cxn ang="0">
                    <a:pos x="10" y="8"/>
                  </a:cxn>
                </a:cxnLst>
                <a:pathLst>
                  <a:path w="267" h="210">
                    <a:moveTo>
                      <a:pt x="87" y="63"/>
                    </a:moveTo>
                    <a:lnTo>
                      <a:pt x="46" y="41"/>
                    </a:lnTo>
                    <a:lnTo>
                      <a:pt x="25" y="20"/>
                    </a:lnTo>
                    <a:lnTo>
                      <a:pt x="0" y="20"/>
                    </a:lnTo>
                    <a:lnTo>
                      <a:pt x="0" y="44"/>
                    </a:lnTo>
                    <a:lnTo>
                      <a:pt x="3" y="114"/>
                    </a:lnTo>
                    <a:lnTo>
                      <a:pt x="25" y="144"/>
                    </a:lnTo>
                    <a:lnTo>
                      <a:pt x="46" y="172"/>
                    </a:lnTo>
                    <a:lnTo>
                      <a:pt x="89" y="172"/>
                    </a:lnTo>
                    <a:lnTo>
                      <a:pt x="81" y="194"/>
                    </a:lnTo>
                    <a:lnTo>
                      <a:pt x="116" y="210"/>
                    </a:lnTo>
                    <a:lnTo>
                      <a:pt x="141" y="176"/>
                    </a:lnTo>
                    <a:lnTo>
                      <a:pt x="165" y="174"/>
                    </a:lnTo>
                    <a:lnTo>
                      <a:pt x="191" y="172"/>
                    </a:lnTo>
                    <a:lnTo>
                      <a:pt x="204" y="147"/>
                    </a:lnTo>
                    <a:lnTo>
                      <a:pt x="237" y="90"/>
                    </a:lnTo>
                    <a:lnTo>
                      <a:pt x="263" y="60"/>
                    </a:lnTo>
                    <a:lnTo>
                      <a:pt x="267" y="30"/>
                    </a:lnTo>
                    <a:lnTo>
                      <a:pt x="237" y="0"/>
                    </a:lnTo>
                    <a:lnTo>
                      <a:pt x="212" y="36"/>
                    </a:lnTo>
                    <a:lnTo>
                      <a:pt x="188" y="22"/>
                    </a:lnTo>
                    <a:lnTo>
                      <a:pt x="156" y="17"/>
                    </a:lnTo>
                    <a:lnTo>
                      <a:pt x="95" y="28"/>
                    </a:lnTo>
                    <a:lnTo>
                      <a:pt x="87" y="63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1" name="Freeform 737"/>
              <p:cNvSpPr/>
              <p:nvPr/>
            </p:nvSpPr>
            <p:spPr>
              <a:xfrm>
                <a:off x="2612" y="2046"/>
                <a:ext cx="56" cy="67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8" y="17"/>
                  </a:cxn>
                  <a:cxn ang="0">
                    <a:pos x="13" y="14"/>
                  </a:cxn>
                  <a:cxn ang="0">
                    <a:pos x="14" y="5"/>
                  </a:cxn>
                  <a:cxn ang="0">
                    <a:pos x="12" y="5"/>
                  </a:cxn>
                  <a:cxn ang="0">
                    <a:pos x="11" y="3"/>
                  </a:cxn>
                </a:cxnLst>
                <a:pathLst>
                  <a:path w="112" h="133">
                    <a:moveTo>
                      <a:pt x="85" y="24"/>
                    </a:moveTo>
                    <a:lnTo>
                      <a:pt x="71" y="0"/>
                    </a:lnTo>
                    <a:lnTo>
                      <a:pt x="37" y="27"/>
                    </a:lnTo>
                    <a:lnTo>
                      <a:pt x="16" y="54"/>
                    </a:lnTo>
                    <a:lnTo>
                      <a:pt x="0" y="106"/>
                    </a:lnTo>
                    <a:lnTo>
                      <a:pt x="16" y="133"/>
                    </a:lnTo>
                    <a:lnTo>
                      <a:pt x="59" y="133"/>
                    </a:lnTo>
                    <a:lnTo>
                      <a:pt x="100" y="106"/>
                    </a:lnTo>
                    <a:lnTo>
                      <a:pt x="112" y="38"/>
                    </a:lnTo>
                    <a:lnTo>
                      <a:pt x="91" y="38"/>
                    </a:lnTo>
                    <a:lnTo>
                      <a:pt x="85" y="24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2" name="Freeform 738"/>
              <p:cNvSpPr/>
              <p:nvPr/>
            </p:nvSpPr>
            <p:spPr>
              <a:xfrm>
                <a:off x="2625" y="2057"/>
                <a:ext cx="38" cy="4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10" y="6"/>
                  </a:cxn>
                </a:cxnLst>
                <a:pathLst>
                  <a:path w="74" h="84">
                    <a:moveTo>
                      <a:pt x="74" y="48"/>
                    </a:moveTo>
                    <a:lnTo>
                      <a:pt x="64" y="24"/>
                    </a:lnTo>
                    <a:lnTo>
                      <a:pt x="42" y="24"/>
                    </a:lnTo>
                    <a:lnTo>
                      <a:pt x="24" y="0"/>
                    </a:lnTo>
                    <a:lnTo>
                      <a:pt x="0" y="38"/>
                    </a:lnTo>
                    <a:lnTo>
                      <a:pt x="13" y="56"/>
                    </a:lnTo>
                    <a:lnTo>
                      <a:pt x="42" y="84"/>
                    </a:lnTo>
                    <a:lnTo>
                      <a:pt x="69" y="84"/>
                    </a:lnTo>
                    <a:lnTo>
                      <a:pt x="74" y="48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3" name="Freeform 739"/>
              <p:cNvSpPr/>
              <p:nvPr/>
            </p:nvSpPr>
            <p:spPr>
              <a:xfrm>
                <a:off x="2637" y="2045"/>
                <a:ext cx="16" cy="37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10"/>
                  </a:cxn>
                  <a:cxn ang="0">
                    <a:pos x="3" y="8"/>
                  </a:cxn>
                </a:cxnLst>
                <a:pathLst>
                  <a:path w="32" h="72">
                    <a:moveTo>
                      <a:pt x="18" y="56"/>
                    </a:moveTo>
                    <a:lnTo>
                      <a:pt x="16" y="34"/>
                    </a:lnTo>
                    <a:lnTo>
                      <a:pt x="0" y="0"/>
                    </a:lnTo>
                    <a:lnTo>
                      <a:pt x="16" y="13"/>
                    </a:lnTo>
                    <a:lnTo>
                      <a:pt x="18" y="26"/>
                    </a:lnTo>
                    <a:lnTo>
                      <a:pt x="32" y="72"/>
                    </a:lnTo>
                    <a:lnTo>
                      <a:pt x="18" y="56"/>
                    </a:lnTo>
                    <a:close/>
                  </a:path>
                </a:pathLst>
              </a:custGeom>
              <a:solidFill>
                <a:srgbClr val="FF99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4" name="Freeform 740"/>
              <p:cNvSpPr/>
              <p:nvPr/>
            </p:nvSpPr>
            <p:spPr>
              <a:xfrm>
                <a:off x="2625" y="2045"/>
                <a:ext cx="19" cy="3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10"/>
                  </a:cxn>
                  <a:cxn ang="0">
                    <a:pos x="5" y="7"/>
                  </a:cxn>
                </a:cxnLst>
                <a:pathLst>
                  <a:path w="36" h="72">
                    <a:moveTo>
                      <a:pt x="32" y="51"/>
                    </a:moveTo>
                    <a:lnTo>
                      <a:pt x="18" y="34"/>
                    </a:lnTo>
                    <a:lnTo>
                      <a:pt x="0" y="0"/>
                    </a:lnTo>
                    <a:lnTo>
                      <a:pt x="5" y="26"/>
                    </a:lnTo>
                    <a:lnTo>
                      <a:pt x="36" y="72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5" name="Freeform 741"/>
              <p:cNvSpPr/>
              <p:nvPr/>
            </p:nvSpPr>
            <p:spPr>
              <a:xfrm>
                <a:off x="2617" y="2059"/>
                <a:ext cx="27" cy="3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7" y="8"/>
                  </a:cxn>
                  <a:cxn ang="0">
                    <a:pos x="5" y="6"/>
                  </a:cxn>
                </a:cxnLst>
                <a:pathLst>
                  <a:path w="53" h="71">
                    <a:moveTo>
                      <a:pt x="38" y="52"/>
                    </a:moveTo>
                    <a:lnTo>
                      <a:pt x="20" y="33"/>
                    </a:lnTo>
                    <a:lnTo>
                      <a:pt x="0" y="0"/>
                    </a:lnTo>
                    <a:lnTo>
                      <a:pt x="14" y="38"/>
                    </a:lnTo>
                    <a:lnTo>
                      <a:pt x="53" y="71"/>
                    </a:lnTo>
                    <a:lnTo>
                      <a:pt x="38" y="52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6" name="Freeform 742"/>
              <p:cNvSpPr/>
              <p:nvPr/>
            </p:nvSpPr>
            <p:spPr>
              <a:xfrm>
                <a:off x="2608" y="205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0" h="11">
                    <a:moveTo>
                      <a:pt x="5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7" name="Freeform 743"/>
              <p:cNvSpPr/>
              <p:nvPr/>
            </p:nvSpPr>
            <p:spPr>
              <a:xfrm>
                <a:off x="2644" y="2035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2" h="22">
                    <a:moveTo>
                      <a:pt x="6" y="0"/>
                    </a:moveTo>
                    <a:lnTo>
                      <a:pt x="8" y="1"/>
                    </a:lnTo>
                    <a:lnTo>
                      <a:pt x="11" y="3"/>
                    </a:lnTo>
                    <a:lnTo>
                      <a:pt x="12" y="7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8" y="21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3" y="18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8" name="Freeform 744"/>
              <p:cNvSpPr/>
              <p:nvPr/>
            </p:nvSpPr>
            <p:spPr>
              <a:xfrm>
                <a:off x="2614" y="2090"/>
                <a:ext cx="8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6" h="11">
                    <a:moveTo>
                      <a:pt x="8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49" name="Freeform 745"/>
              <p:cNvSpPr/>
              <p:nvPr/>
            </p:nvSpPr>
            <p:spPr>
              <a:xfrm>
                <a:off x="2745" y="1790"/>
                <a:ext cx="95" cy="85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7" y="9"/>
                  </a:cxn>
                  <a:cxn ang="0">
                    <a:pos x="8" y="10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8" y="13"/>
                  </a:cxn>
                  <a:cxn ang="0">
                    <a:pos x="7" y="14"/>
                  </a:cxn>
                  <a:cxn ang="0">
                    <a:pos x="6" y="15"/>
                  </a:cxn>
                  <a:cxn ang="0">
                    <a:pos x="4" y="16"/>
                  </a:cxn>
                  <a:cxn ang="0">
                    <a:pos x="2" y="18"/>
                  </a:cxn>
                  <a:cxn ang="0">
                    <a:pos x="0" y="20"/>
                  </a:cxn>
                  <a:cxn ang="0">
                    <a:pos x="7" y="19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18" y="20"/>
                  </a:cxn>
                  <a:cxn ang="0">
                    <a:pos x="19" y="19"/>
                  </a:cxn>
                  <a:cxn ang="0">
                    <a:pos x="21" y="18"/>
                  </a:cxn>
                  <a:cxn ang="0">
                    <a:pos x="22" y="17"/>
                  </a:cxn>
                  <a:cxn ang="0">
                    <a:pos x="22" y="15"/>
                  </a:cxn>
                  <a:cxn ang="0">
                    <a:pos x="23" y="13"/>
                  </a:cxn>
                  <a:cxn ang="0">
                    <a:pos x="24" y="10"/>
                  </a:cxn>
                  <a:cxn ang="0">
                    <a:pos x="23" y="8"/>
                  </a:cxn>
                  <a:cxn ang="0">
                    <a:pos x="22" y="3"/>
                  </a:cxn>
                  <a:cxn ang="0">
                    <a:pos x="18" y="3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5" y="8"/>
                  </a:cxn>
                </a:cxnLst>
                <a:pathLst>
                  <a:path w="190" h="171">
                    <a:moveTo>
                      <a:pt x="36" y="70"/>
                    </a:moveTo>
                    <a:lnTo>
                      <a:pt x="51" y="76"/>
                    </a:lnTo>
                    <a:lnTo>
                      <a:pt x="60" y="82"/>
                    </a:lnTo>
                    <a:lnTo>
                      <a:pt x="63" y="90"/>
                    </a:lnTo>
                    <a:lnTo>
                      <a:pt x="63" y="99"/>
                    </a:lnTo>
                    <a:lnTo>
                      <a:pt x="59" y="107"/>
                    </a:lnTo>
                    <a:lnTo>
                      <a:pt x="52" y="116"/>
                    </a:lnTo>
                    <a:lnTo>
                      <a:pt x="42" y="124"/>
                    </a:lnTo>
                    <a:lnTo>
                      <a:pt x="30" y="131"/>
                    </a:lnTo>
                    <a:lnTo>
                      <a:pt x="15" y="146"/>
                    </a:lnTo>
                    <a:lnTo>
                      <a:pt x="0" y="161"/>
                    </a:lnTo>
                    <a:lnTo>
                      <a:pt x="51" y="158"/>
                    </a:lnTo>
                    <a:lnTo>
                      <a:pt x="97" y="171"/>
                    </a:lnTo>
                    <a:lnTo>
                      <a:pt x="119" y="169"/>
                    </a:lnTo>
                    <a:lnTo>
                      <a:pt x="137" y="166"/>
                    </a:lnTo>
                    <a:lnTo>
                      <a:pt x="151" y="159"/>
                    </a:lnTo>
                    <a:lnTo>
                      <a:pt x="161" y="150"/>
                    </a:lnTo>
                    <a:lnTo>
                      <a:pt x="169" y="138"/>
                    </a:lnTo>
                    <a:lnTo>
                      <a:pt x="176" y="123"/>
                    </a:lnTo>
                    <a:lnTo>
                      <a:pt x="183" y="104"/>
                    </a:lnTo>
                    <a:lnTo>
                      <a:pt x="190" y="82"/>
                    </a:lnTo>
                    <a:lnTo>
                      <a:pt x="179" y="65"/>
                    </a:lnTo>
                    <a:lnTo>
                      <a:pt x="172" y="24"/>
                    </a:lnTo>
                    <a:lnTo>
                      <a:pt x="140" y="24"/>
                    </a:lnTo>
                    <a:lnTo>
                      <a:pt x="130" y="0"/>
                    </a:lnTo>
                    <a:lnTo>
                      <a:pt x="106" y="0"/>
                    </a:lnTo>
                    <a:lnTo>
                      <a:pt x="82" y="28"/>
                    </a:lnTo>
                    <a:lnTo>
                      <a:pt x="36" y="7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0" name="Freeform 746"/>
              <p:cNvSpPr/>
              <p:nvPr/>
            </p:nvSpPr>
            <p:spPr>
              <a:xfrm>
                <a:off x="2644" y="1832"/>
                <a:ext cx="120" cy="68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6" y="4"/>
                  </a:cxn>
                  <a:cxn ang="0">
                    <a:pos x="22" y="4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0" y="4"/>
                  </a:cxn>
                  <a:cxn ang="0">
                    <a:pos x="26" y="7"/>
                  </a:cxn>
                  <a:cxn ang="0">
                    <a:pos x="23" y="10"/>
                  </a:cxn>
                  <a:cxn ang="0">
                    <a:pos x="23" y="12"/>
                  </a:cxn>
                  <a:cxn ang="0">
                    <a:pos x="20" y="13"/>
                  </a:cxn>
                  <a:cxn ang="0">
                    <a:pos x="21" y="15"/>
                  </a:cxn>
                  <a:cxn ang="0">
                    <a:pos x="18" y="17"/>
                  </a:cxn>
                  <a:cxn ang="0">
                    <a:pos x="15" y="17"/>
                  </a:cxn>
                  <a:cxn ang="0">
                    <a:pos x="12" y="17"/>
                  </a:cxn>
                  <a:cxn ang="0">
                    <a:pos x="10" y="17"/>
                  </a:cxn>
                  <a:cxn ang="0">
                    <a:pos x="8" y="17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8" y="7"/>
                  </a:cxn>
                  <a:cxn ang="0">
                    <a:pos x="11" y="6"/>
                  </a:cxn>
                </a:cxnLst>
                <a:pathLst>
                  <a:path w="239" h="136">
                    <a:moveTo>
                      <a:pt x="87" y="46"/>
                    </a:moveTo>
                    <a:lnTo>
                      <a:pt x="126" y="27"/>
                    </a:lnTo>
                    <a:lnTo>
                      <a:pt x="175" y="27"/>
                    </a:lnTo>
                    <a:lnTo>
                      <a:pt x="208" y="0"/>
                    </a:lnTo>
                    <a:lnTo>
                      <a:pt x="239" y="0"/>
                    </a:lnTo>
                    <a:lnTo>
                      <a:pt x="236" y="27"/>
                    </a:lnTo>
                    <a:lnTo>
                      <a:pt x="204" y="50"/>
                    </a:lnTo>
                    <a:lnTo>
                      <a:pt x="179" y="74"/>
                    </a:lnTo>
                    <a:lnTo>
                      <a:pt x="179" y="95"/>
                    </a:lnTo>
                    <a:lnTo>
                      <a:pt x="154" y="104"/>
                    </a:lnTo>
                    <a:lnTo>
                      <a:pt x="167" y="120"/>
                    </a:lnTo>
                    <a:lnTo>
                      <a:pt x="139" y="129"/>
                    </a:lnTo>
                    <a:lnTo>
                      <a:pt x="116" y="133"/>
                    </a:lnTo>
                    <a:lnTo>
                      <a:pt x="96" y="135"/>
                    </a:lnTo>
                    <a:lnTo>
                      <a:pt x="78" y="136"/>
                    </a:lnTo>
                    <a:lnTo>
                      <a:pt x="63" y="136"/>
                    </a:lnTo>
                    <a:lnTo>
                      <a:pt x="47" y="132"/>
                    </a:lnTo>
                    <a:lnTo>
                      <a:pt x="32" y="125"/>
                    </a:lnTo>
                    <a:lnTo>
                      <a:pt x="17" y="112"/>
                    </a:lnTo>
                    <a:lnTo>
                      <a:pt x="0" y="95"/>
                    </a:lnTo>
                    <a:lnTo>
                      <a:pt x="57" y="50"/>
                    </a:lnTo>
                    <a:lnTo>
                      <a:pt x="87" y="46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1" name="Freeform 747"/>
              <p:cNvSpPr/>
              <p:nvPr/>
            </p:nvSpPr>
            <p:spPr>
              <a:xfrm>
                <a:off x="2580" y="1847"/>
                <a:ext cx="72" cy="51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5" y="4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3" y="13"/>
                  </a:cxn>
                  <a:cxn ang="0">
                    <a:pos x="8" y="10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8" y="4"/>
                  </a:cxn>
                </a:cxnLst>
                <a:pathLst>
                  <a:path w="143" h="102">
                    <a:moveTo>
                      <a:pt x="143" y="26"/>
                    </a:moveTo>
                    <a:lnTo>
                      <a:pt x="124" y="4"/>
                    </a:lnTo>
                    <a:lnTo>
                      <a:pt x="81" y="0"/>
                    </a:lnTo>
                    <a:lnTo>
                      <a:pt x="40" y="26"/>
                    </a:lnTo>
                    <a:lnTo>
                      <a:pt x="3" y="56"/>
                    </a:lnTo>
                    <a:lnTo>
                      <a:pt x="0" y="87"/>
                    </a:lnTo>
                    <a:lnTo>
                      <a:pt x="24" y="102"/>
                    </a:lnTo>
                    <a:lnTo>
                      <a:pt x="57" y="74"/>
                    </a:lnTo>
                    <a:lnTo>
                      <a:pt x="98" y="41"/>
                    </a:lnTo>
                    <a:lnTo>
                      <a:pt x="122" y="49"/>
                    </a:lnTo>
                    <a:lnTo>
                      <a:pt x="143" y="26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2" name="Freeform 748"/>
              <p:cNvSpPr/>
              <p:nvPr/>
            </p:nvSpPr>
            <p:spPr>
              <a:xfrm>
                <a:off x="2590" y="1808"/>
                <a:ext cx="71" cy="49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3" y="8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6" y="9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8" y="6"/>
                  </a:cxn>
                  <a:cxn ang="0">
                    <a:pos x="16" y="5"/>
                  </a:cxn>
                </a:cxnLst>
                <a:pathLst>
                  <a:path w="142" h="98">
                    <a:moveTo>
                      <a:pt x="121" y="39"/>
                    </a:moveTo>
                    <a:lnTo>
                      <a:pt x="104" y="24"/>
                    </a:lnTo>
                    <a:lnTo>
                      <a:pt x="87" y="11"/>
                    </a:lnTo>
                    <a:lnTo>
                      <a:pt x="69" y="3"/>
                    </a:lnTo>
                    <a:lnTo>
                      <a:pt x="52" y="0"/>
                    </a:lnTo>
                    <a:lnTo>
                      <a:pt x="37" y="1"/>
                    </a:lnTo>
                    <a:lnTo>
                      <a:pt x="23" y="8"/>
                    </a:lnTo>
                    <a:lnTo>
                      <a:pt x="11" y="22"/>
                    </a:lnTo>
                    <a:lnTo>
                      <a:pt x="0" y="43"/>
                    </a:lnTo>
                    <a:lnTo>
                      <a:pt x="24" y="57"/>
                    </a:lnTo>
                    <a:lnTo>
                      <a:pt x="3" y="78"/>
                    </a:lnTo>
                    <a:lnTo>
                      <a:pt x="14" y="98"/>
                    </a:lnTo>
                    <a:lnTo>
                      <a:pt x="42" y="70"/>
                    </a:lnTo>
                    <a:lnTo>
                      <a:pt x="87" y="70"/>
                    </a:lnTo>
                    <a:lnTo>
                      <a:pt x="118" y="70"/>
                    </a:lnTo>
                    <a:lnTo>
                      <a:pt x="142" y="48"/>
                    </a:lnTo>
                    <a:lnTo>
                      <a:pt x="121" y="39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3" name="Freeform 749"/>
              <p:cNvSpPr/>
              <p:nvPr/>
            </p:nvSpPr>
            <p:spPr>
              <a:xfrm>
                <a:off x="2626" y="1773"/>
                <a:ext cx="136" cy="57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11"/>
                  </a:cxn>
                  <a:cxn ang="0">
                    <a:pos x="8" y="12"/>
                  </a:cxn>
                  <a:cxn ang="0">
                    <a:pos x="11" y="14"/>
                  </a:cxn>
                  <a:cxn ang="0">
                    <a:pos x="19" y="12"/>
                  </a:cxn>
                  <a:cxn ang="0">
                    <a:pos x="25" y="12"/>
                  </a:cxn>
                  <a:cxn ang="0">
                    <a:pos x="30" y="8"/>
                  </a:cxn>
                  <a:cxn ang="0">
                    <a:pos x="30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7" y="3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2" y="8"/>
                  </a:cxn>
                </a:cxnLst>
                <a:pathLst>
                  <a:path w="273" h="115">
                    <a:moveTo>
                      <a:pt x="22" y="70"/>
                    </a:moveTo>
                    <a:lnTo>
                      <a:pt x="37" y="88"/>
                    </a:lnTo>
                    <a:lnTo>
                      <a:pt x="67" y="103"/>
                    </a:lnTo>
                    <a:lnTo>
                      <a:pt x="94" y="115"/>
                    </a:lnTo>
                    <a:lnTo>
                      <a:pt x="154" y="98"/>
                    </a:lnTo>
                    <a:lnTo>
                      <a:pt x="200" y="98"/>
                    </a:lnTo>
                    <a:lnTo>
                      <a:pt x="245" y="66"/>
                    </a:lnTo>
                    <a:lnTo>
                      <a:pt x="245" y="15"/>
                    </a:lnTo>
                    <a:lnTo>
                      <a:pt x="273" y="15"/>
                    </a:lnTo>
                    <a:lnTo>
                      <a:pt x="254" y="9"/>
                    </a:lnTo>
                    <a:lnTo>
                      <a:pt x="239" y="4"/>
                    </a:lnTo>
                    <a:lnTo>
                      <a:pt x="226" y="1"/>
                    </a:lnTo>
                    <a:lnTo>
                      <a:pt x="214" y="0"/>
                    </a:lnTo>
                    <a:lnTo>
                      <a:pt x="202" y="1"/>
                    </a:lnTo>
                    <a:lnTo>
                      <a:pt x="190" y="4"/>
                    </a:lnTo>
                    <a:lnTo>
                      <a:pt x="176" y="9"/>
                    </a:lnTo>
                    <a:lnTo>
                      <a:pt x="158" y="17"/>
                    </a:lnTo>
                    <a:lnTo>
                      <a:pt x="98" y="18"/>
                    </a:lnTo>
                    <a:lnTo>
                      <a:pt x="80" y="19"/>
                    </a:lnTo>
                    <a:lnTo>
                      <a:pt x="68" y="22"/>
                    </a:lnTo>
                    <a:lnTo>
                      <a:pt x="56" y="26"/>
                    </a:lnTo>
                    <a:lnTo>
                      <a:pt x="47" y="32"/>
                    </a:lnTo>
                    <a:lnTo>
                      <a:pt x="38" y="39"/>
                    </a:lnTo>
                    <a:lnTo>
                      <a:pt x="27" y="46"/>
                    </a:lnTo>
                    <a:lnTo>
                      <a:pt x="15" y="55"/>
                    </a:lnTo>
                    <a:lnTo>
                      <a:pt x="0" y="63"/>
                    </a:lnTo>
                    <a:lnTo>
                      <a:pt x="22" y="7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4" name="Freeform 750"/>
              <p:cNvSpPr/>
              <p:nvPr/>
            </p:nvSpPr>
            <p:spPr>
              <a:xfrm>
                <a:off x="2755" y="1777"/>
                <a:ext cx="38" cy="3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6" y="5"/>
                  </a:cxn>
                  <a:cxn ang="0">
                    <a:pos x="10" y="2"/>
                  </a:cxn>
                  <a:cxn ang="0">
                    <a:pos x="5" y="0"/>
                  </a:cxn>
                </a:cxnLst>
                <a:pathLst>
                  <a:path w="76" h="64">
                    <a:moveTo>
                      <a:pt x="33" y="0"/>
                    </a:moveTo>
                    <a:lnTo>
                      <a:pt x="0" y="25"/>
                    </a:lnTo>
                    <a:lnTo>
                      <a:pt x="0" y="62"/>
                    </a:lnTo>
                    <a:lnTo>
                      <a:pt x="21" y="64"/>
                    </a:lnTo>
                    <a:lnTo>
                      <a:pt x="42" y="34"/>
                    </a:lnTo>
                    <a:lnTo>
                      <a:pt x="76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5" name="Freeform 751"/>
              <p:cNvSpPr/>
              <p:nvPr/>
            </p:nvSpPr>
            <p:spPr>
              <a:xfrm>
                <a:off x="2633" y="1792"/>
                <a:ext cx="136" cy="74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11" y="10"/>
                  </a:cxn>
                  <a:cxn ang="0">
                    <a:pos x="11" y="13"/>
                  </a:cxn>
                  <a:cxn ang="0">
                    <a:pos x="8" y="10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6" y="16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6" y="19"/>
                  </a:cxn>
                  <a:cxn ang="0">
                    <a:pos x="9" y="17"/>
                  </a:cxn>
                  <a:cxn ang="0">
                    <a:pos x="15" y="13"/>
                  </a:cxn>
                  <a:cxn ang="0">
                    <a:pos x="24" y="12"/>
                  </a:cxn>
                  <a:cxn ang="0">
                    <a:pos x="32" y="8"/>
                  </a:cxn>
                  <a:cxn ang="0">
                    <a:pos x="34" y="4"/>
                  </a:cxn>
                  <a:cxn ang="0">
                    <a:pos x="35" y="3"/>
                  </a:cxn>
                  <a:cxn ang="0">
                    <a:pos x="30" y="3"/>
                  </a:cxn>
                  <a:cxn ang="0">
                    <a:pos x="28" y="3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5" y="5"/>
                  </a:cxn>
                  <a:cxn ang="0">
                    <a:pos x="7" y="8"/>
                  </a:cxn>
                </a:cxnLst>
                <a:pathLst>
                  <a:path w="270" h="147">
                    <a:moveTo>
                      <a:pt x="55" y="59"/>
                    </a:moveTo>
                    <a:lnTo>
                      <a:pt x="81" y="79"/>
                    </a:lnTo>
                    <a:lnTo>
                      <a:pt x="88" y="98"/>
                    </a:lnTo>
                    <a:lnTo>
                      <a:pt x="58" y="79"/>
                    </a:lnTo>
                    <a:lnTo>
                      <a:pt x="22" y="79"/>
                    </a:lnTo>
                    <a:lnTo>
                      <a:pt x="0" y="101"/>
                    </a:lnTo>
                    <a:lnTo>
                      <a:pt x="27" y="103"/>
                    </a:lnTo>
                    <a:lnTo>
                      <a:pt x="42" y="122"/>
                    </a:lnTo>
                    <a:lnTo>
                      <a:pt x="7" y="120"/>
                    </a:lnTo>
                    <a:lnTo>
                      <a:pt x="10" y="140"/>
                    </a:lnTo>
                    <a:lnTo>
                      <a:pt x="42" y="147"/>
                    </a:lnTo>
                    <a:lnTo>
                      <a:pt x="70" y="129"/>
                    </a:lnTo>
                    <a:lnTo>
                      <a:pt x="118" y="103"/>
                    </a:lnTo>
                    <a:lnTo>
                      <a:pt x="189" y="94"/>
                    </a:lnTo>
                    <a:lnTo>
                      <a:pt x="249" y="59"/>
                    </a:lnTo>
                    <a:lnTo>
                      <a:pt x="266" y="32"/>
                    </a:lnTo>
                    <a:lnTo>
                      <a:pt x="270" y="18"/>
                    </a:lnTo>
                    <a:lnTo>
                      <a:pt x="239" y="22"/>
                    </a:lnTo>
                    <a:lnTo>
                      <a:pt x="219" y="22"/>
                    </a:lnTo>
                    <a:lnTo>
                      <a:pt x="215" y="0"/>
                    </a:lnTo>
                    <a:lnTo>
                      <a:pt x="167" y="0"/>
                    </a:lnTo>
                    <a:lnTo>
                      <a:pt x="115" y="37"/>
                    </a:lnTo>
                    <a:lnTo>
                      <a:pt x="55" y="59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6" name="Freeform 752"/>
              <p:cNvSpPr/>
              <p:nvPr/>
            </p:nvSpPr>
            <p:spPr>
              <a:xfrm>
                <a:off x="2679" y="1817"/>
                <a:ext cx="82" cy="3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0"/>
                  </a:cxn>
                  <a:cxn ang="0">
                    <a:pos x="6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21" y="0"/>
                  </a:cxn>
                </a:cxnLst>
                <a:pathLst>
                  <a:path w="163" h="60">
                    <a:moveTo>
                      <a:pt x="163" y="0"/>
                    </a:moveTo>
                    <a:lnTo>
                      <a:pt x="128" y="0"/>
                    </a:lnTo>
                    <a:lnTo>
                      <a:pt x="48" y="19"/>
                    </a:lnTo>
                    <a:lnTo>
                      <a:pt x="24" y="43"/>
                    </a:lnTo>
                    <a:lnTo>
                      <a:pt x="0" y="60"/>
                    </a:lnTo>
                    <a:lnTo>
                      <a:pt x="73" y="49"/>
                    </a:lnTo>
                    <a:lnTo>
                      <a:pt x="110" y="25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7" name="Freeform 753"/>
              <p:cNvSpPr/>
              <p:nvPr/>
            </p:nvSpPr>
            <p:spPr>
              <a:xfrm>
                <a:off x="2703" y="1820"/>
                <a:ext cx="29" cy="1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4"/>
                  </a:cxn>
                </a:cxnLst>
                <a:pathLst>
                  <a:path w="58" h="28">
                    <a:moveTo>
                      <a:pt x="19" y="28"/>
                    </a:moveTo>
                    <a:lnTo>
                      <a:pt x="0" y="21"/>
                    </a:lnTo>
                    <a:lnTo>
                      <a:pt x="4" y="0"/>
                    </a:lnTo>
                    <a:lnTo>
                      <a:pt x="31" y="0"/>
                    </a:lnTo>
                    <a:lnTo>
                      <a:pt x="58" y="24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8" name="Freeform 754"/>
              <p:cNvSpPr/>
              <p:nvPr/>
            </p:nvSpPr>
            <p:spPr>
              <a:xfrm>
                <a:off x="3020" y="1859"/>
                <a:ext cx="24" cy="2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1"/>
                  </a:cxn>
                  <a:cxn ang="0">
                    <a:pos x="6" y="6"/>
                  </a:cxn>
                  <a:cxn ang="0">
                    <a:pos x="2" y="4"/>
                  </a:cxn>
                </a:cxnLst>
                <a:pathLst>
                  <a:path w="47" h="49">
                    <a:moveTo>
                      <a:pt x="11" y="32"/>
                    </a:moveTo>
                    <a:lnTo>
                      <a:pt x="0" y="17"/>
                    </a:lnTo>
                    <a:lnTo>
                      <a:pt x="13" y="0"/>
                    </a:lnTo>
                    <a:lnTo>
                      <a:pt x="37" y="14"/>
                    </a:lnTo>
                    <a:lnTo>
                      <a:pt x="47" y="4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59" name="Freeform 755"/>
              <p:cNvSpPr/>
              <p:nvPr/>
            </p:nvSpPr>
            <p:spPr>
              <a:xfrm>
                <a:off x="3204" y="2091"/>
                <a:ext cx="15" cy="3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3"/>
                  </a:cxn>
                </a:cxnLst>
                <a:pathLst>
                  <a:path w="30" h="58">
                    <a:moveTo>
                      <a:pt x="0" y="20"/>
                    </a:moveTo>
                    <a:lnTo>
                      <a:pt x="2" y="1"/>
                    </a:lnTo>
                    <a:lnTo>
                      <a:pt x="23" y="0"/>
                    </a:lnTo>
                    <a:lnTo>
                      <a:pt x="30" y="26"/>
                    </a:lnTo>
                    <a:lnTo>
                      <a:pt x="12" y="5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0" name="Freeform 756"/>
              <p:cNvSpPr/>
              <p:nvPr/>
            </p:nvSpPr>
            <p:spPr>
              <a:xfrm>
                <a:off x="2243" y="2395"/>
                <a:ext cx="368" cy="364"/>
              </a:xfrm>
              <a:custGeom>
                <a:avLst/>
                <a:gdLst/>
                <a:ahLst/>
                <a:cxnLst>
                  <a:cxn ang="0">
                    <a:pos x="72" y="7"/>
                  </a:cxn>
                  <a:cxn ang="0">
                    <a:pos x="39" y="1"/>
                  </a:cxn>
                  <a:cxn ang="0">
                    <a:pos x="75" y="14"/>
                  </a:cxn>
                  <a:cxn ang="0">
                    <a:pos x="54" y="10"/>
                  </a:cxn>
                  <a:cxn ang="0">
                    <a:pos x="69" y="21"/>
                  </a:cxn>
                  <a:cxn ang="0">
                    <a:pos x="55" y="23"/>
                  </a:cxn>
                  <a:cxn ang="0">
                    <a:pos x="48" y="18"/>
                  </a:cxn>
                  <a:cxn ang="0">
                    <a:pos x="41" y="16"/>
                  </a:cxn>
                  <a:cxn ang="0">
                    <a:pos x="34" y="17"/>
                  </a:cxn>
                  <a:cxn ang="0">
                    <a:pos x="25" y="19"/>
                  </a:cxn>
                  <a:cxn ang="0">
                    <a:pos x="23" y="21"/>
                  </a:cxn>
                  <a:cxn ang="0">
                    <a:pos x="31" y="19"/>
                  </a:cxn>
                  <a:cxn ang="0">
                    <a:pos x="38" y="19"/>
                  </a:cxn>
                  <a:cxn ang="0">
                    <a:pos x="45" y="20"/>
                  </a:cxn>
                  <a:cxn ang="0">
                    <a:pos x="51" y="23"/>
                  </a:cxn>
                  <a:cxn ang="0">
                    <a:pos x="58" y="30"/>
                  </a:cxn>
                  <a:cxn ang="0">
                    <a:pos x="42" y="33"/>
                  </a:cxn>
                  <a:cxn ang="0">
                    <a:pos x="33" y="29"/>
                  </a:cxn>
                  <a:cxn ang="0">
                    <a:pos x="25" y="28"/>
                  </a:cxn>
                  <a:cxn ang="0">
                    <a:pos x="17" y="31"/>
                  </a:cxn>
                  <a:cxn ang="0">
                    <a:pos x="9" y="35"/>
                  </a:cxn>
                  <a:cxn ang="0">
                    <a:pos x="6" y="38"/>
                  </a:cxn>
                  <a:cxn ang="0">
                    <a:pos x="14" y="33"/>
                  </a:cxn>
                  <a:cxn ang="0">
                    <a:pos x="21" y="31"/>
                  </a:cxn>
                  <a:cxn ang="0">
                    <a:pos x="28" y="31"/>
                  </a:cxn>
                  <a:cxn ang="0">
                    <a:pos x="36" y="33"/>
                  </a:cxn>
                  <a:cxn ang="0">
                    <a:pos x="46" y="37"/>
                  </a:cxn>
                  <a:cxn ang="0">
                    <a:pos x="35" y="43"/>
                  </a:cxn>
                  <a:cxn ang="0">
                    <a:pos x="29" y="41"/>
                  </a:cxn>
                  <a:cxn ang="0">
                    <a:pos x="24" y="40"/>
                  </a:cxn>
                  <a:cxn ang="0">
                    <a:pos x="19" y="42"/>
                  </a:cxn>
                  <a:cxn ang="0">
                    <a:pos x="13" y="44"/>
                  </a:cxn>
                  <a:cxn ang="0">
                    <a:pos x="2" y="54"/>
                  </a:cxn>
                  <a:cxn ang="0">
                    <a:pos x="11" y="49"/>
                  </a:cxn>
                  <a:cxn ang="0">
                    <a:pos x="17" y="45"/>
                  </a:cxn>
                  <a:cxn ang="0">
                    <a:pos x="22" y="43"/>
                  </a:cxn>
                  <a:cxn ang="0">
                    <a:pos x="27" y="43"/>
                  </a:cxn>
                  <a:cxn ang="0">
                    <a:pos x="32" y="46"/>
                  </a:cxn>
                  <a:cxn ang="0">
                    <a:pos x="20" y="54"/>
                  </a:cxn>
                  <a:cxn ang="0">
                    <a:pos x="17" y="58"/>
                  </a:cxn>
                  <a:cxn ang="0">
                    <a:pos x="15" y="69"/>
                  </a:cxn>
                  <a:cxn ang="0">
                    <a:pos x="10" y="73"/>
                  </a:cxn>
                  <a:cxn ang="0">
                    <a:pos x="5" y="91"/>
                  </a:cxn>
                  <a:cxn ang="0">
                    <a:pos x="20" y="80"/>
                  </a:cxn>
                  <a:cxn ang="0">
                    <a:pos x="21" y="73"/>
                  </a:cxn>
                  <a:cxn ang="0">
                    <a:pos x="35" y="79"/>
                  </a:cxn>
                  <a:cxn ang="0">
                    <a:pos x="33" y="57"/>
                  </a:cxn>
                  <a:cxn ang="0">
                    <a:pos x="47" y="68"/>
                  </a:cxn>
                  <a:cxn ang="0">
                    <a:pos x="49" y="57"/>
                  </a:cxn>
                  <a:cxn ang="0">
                    <a:pos x="59" y="47"/>
                  </a:cxn>
                  <a:cxn ang="0">
                    <a:pos x="62" y="60"/>
                  </a:cxn>
                  <a:cxn ang="0">
                    <a:pos x="69" y="24"/>
                  </a:cxn>
                  <a:cxn ang="0">
                    <a:pos x="76" y="66"/>
                  </a:cxn>
                  <a:cxn ang="0">
                    <a:pos x="73" y="24"/>
                  </a:cxn>
                  <a:cxn ang="0">
                    <a:pos x="86" y="42"/>
                  </a:cxn>
                  <a:cxn ang="0">
                    <a:pos x="92" y="7"/>
                  </a:cxn>
                </a:cxnLst>
                <a:pathLst>
                  <a:path w="737" h="728">
                    <a:moveTo>
                      <a:pt x="693" y="45"/>
                    </a:moveTo>
                    <a:lnTo>
                      <a:pt x="619" y="89"/>
                    </a:lnTo>
                    <a:lnTo>
                      <a:pt x="582" y="52"/>
                    </a:lnTo>
                    <a:lnTo>
                      <a:pt x="509" y="37"/>
                    </a:lnTo>
                    <a:lnTo>
                      <a:pt x="420" y="0"/>
                    </a:lnTo>
                    <a:lnTo>
                      <a:pt x="317" y="8"/>
                    </a:lnTo>
                    <a:lnTo>
                      <a:pt x="465" y="37"/>
                    </a:lnTo>
                    <a:lnTo>
                      <a:pt x="589" y="67"/>
                    </a:lnTo>
                    <a:lnTo>
                      <a:pt x="604" y="112"/>
                    </a:lnTo>
                    <a:lnTo>
                      <a:pt x="567" y="127"/>
                    </a:lnTo>
                    <a:lnTo>
                      <a:pt x="515" y="89"/>
                    </a:lnTo>
                    <a:lnTo>
                      <a:pt x="435" y="75"/>
                    </a:lnTo>
                    <a:lnTo>
                      <a:pt x="332" y="75"/>
                    </a:lnTo>
                    <a:lnTo>
                      <a:pt x="494" y="104"/>
                    </a:lnTo>
                    <a:lnTo>
                      <a:pt x="552" y="163"/>
                    </a:lnTo>
                    <a:lnTo>
                      <a:pt x="487" y="215"/>
                    </a:lnTo>
                    <a:lnTo>
                      <a:pt x="466" y="195"/>
                    </a:lnTo>
                    <a:lnTo>
                      <a:pt x="445" y="177"/>
                    </a:lnTo>
                    <a:lnTo>
                      <a:pt x="426" y="162"/>
                    </a:lnTo>
                    <a:lnTo>
                      <a:pt x="406" y="150"/>
                    </a:lnTo>
                    <a:lnTo>
                      <a:pt x="388" y="140"/>
                    </a:lnTo>
                    <a:lnTo>
                      <a:pt x="369" y="134"/>
                    </a:lnTo>
                    <a:lnTo>
                      <a:pt x="351" y="128"/>
                    </a:lnTo>
                    <a:lnTo>
                      <a:pt x="331" y="125"/>
                    </a:lnTo>
                    <a:lnTo>
                      <a:pt x="313" y="124"/>
                    </a:lnTo>
                    <a:lnTo>
                      <a:pt x="293" y="127"/>
                    </a:lnTo>
                    <a:lnTo>
                      <a:pt x="272" y="130"/>
                    </a:lnTo>
                    <a:lnTo>
                      <a:pt x="252" y="135"/>
                    </a:lnTo>
                    <a:lnTo>
                      <a:pt x="228" y="142"/>
                    </a:lnTo>
                    <a:lnTo>
                      <a:pt x="205" y="150"/>
                    </a:lnTo>
                    <a:lnTo>
                      <a:pt x="181" y="159"/>
                    </a:lnTo>
                    <a:lnTo>
                      <a:pt x="155" y="170"/>
                    </a:lnTo>
                    <a:lnTo>
                      <a:pt x="184" y="165"/>
                    </a:lnTo>
                    <a:lnTo>
                      <a:pt x="209" y="160"/>
                    </a:lnTo>
                    <a:lnTo>
                      <a:pt x="233" y="154"/>
                    </a:lnTo>
                    <a:lnTo>
                      <a:pt x="255" y="151"/>
                    </a:lnTo>
                    <a:lnTo>
                      <a:pt x="275" y="147"/>
                    </a:lnTo>
                    <a:lnTo>
                      <a:pt x="294" y="145"/>
                    </a:lnTo>
                    <a:lnTo>
                      <a:pt x="311" y="145"/>
                    </a:lnTo>
                    <a:lnTo>
                      <a:pt x="328" y="146"/>
                    </a:lnTo>
                    <a:lnTo>
                      <a:pt x="344" y="149"/>
                    </a:lnTo>
                    <a:lnTo>
                      <a:pt x="360" y="153"/>
                    </a:lnTo>
                    <a:lnTo>
                      <a:pt x="376" y="160"/>
                    </a:lnTo>
                    <a:lnTo>
                      <a:pt x="392" y="170"/>
                    </a:lnTo>
                    <a:lnTo>
                      <a:pt x="408" y="182"/>
                    </a:lnTo>
                    <a:lnTo>
                      <a:pt x="426" y="197"/>
                    </a:lnTo>
                    <a:lnTo>
                      <a:pt x="445" y="215"/>
                    </a:lnTo>
                    <a:lnTo>
                      <a:pt x="465" y="237"/>
                    </a:lnTo>
                    <a:lnTo>
                      <a:pt x="398" y="290"/>
                    </a:lnTo>
                    <a:lnTo>
                      <a:pt x="370" y="272"/>
                    </a:lnTo>
                    <a:lnTo>
                      <a:pt x="343" y="257"/>
                    </a:lnTo>
                    <a:lnTo>
                      <a:pt x="318" y="244"/>
                    </a:lnTo>
                    <a:lnTo>
                      <a:pt x="294" y="235"/>
                    </a:lnTo>
                    <a:lnTo>
                      <a:pt x="270" y="228"/>
                    </a:lnTo>
                    <a:lnTo>
                      <a:pt x="248" y="225"/>
                    </a:lnTo>
                    <a:lnTo>
                      <a:pt x="226" y="222"/>
                    </a:lnTo>
                    <a:lnTo>
                      <a:pt x="204" y="223"/>
                    </a:lnTo>
                    <a:lnTo>
                      <a:pt x="184" y="227"/>
                    </a:lnTo>
                    <a:lnTo>
                      <a:pt x="162" y="233"/>
                    </a:lnTo>
                    <a:lnTo>
                      <a:pt x="140" y="241"/>
                    </a:lnTo>
                    <a:lnTo>
                      <a:pt x="118" y="251"/>
                    </a:lnTo>
                    <a:lnTo>
                      <a:pt x="96" y="263"/>
                    </a:lnTo>
                    <a:lnTo>
                      <a:pt x="72" y="278"/>
                    </a:lnTo>
                    <a:lnTo>
                      <a:pt x="48" y="294"/>
                    </a:lnTo>
                    <a:lnTo>
                      <a:pt x="22" y="312"/>
                    </a:lnTo>
                    <a:lnTo>
                      <a:pt x="48" y="297"/>
                    </a:lnTo>
                    <a:lnTo>
                      <a:pt x="71" y="284"/>
                    </a:lnTo>
                    <a:lnTo>
                      <a:pt x="92" y="273"/>
                    </a:lnTo>
                    <a:lnTo>
                      <a:pt x="114" y="264"/>
                    </a:lnTo>
                    <a:lnTo>
                      <a:pt x="134" y="256"/>
                    </a:lnTo>
                    <a:lnTo>
                      <a:pt x="154" y="250"/>
                    </a:lnTo>
                    <a:lnTo>
                      <a:pt x="172" y="245"/>
                    </a:lnTo>
                    <a:lnTo>
                      <a:pt x="192" y="243"/>
                    </a:lnTo>
                    <a:lnTo>
                      <a:pt x="210" y="243"/>
                    </a:lnTo>
                    <a:lnTo>
                      <a:pt x="230" y="244"/>
                    </a:lnTo>
                    <a:lnTo>
                      <a:pt x="250" y="248"/>
                    </a:lnTo>
                    <a:lnTo>
                      <a:pt x="271" y="252"/>
                    </a:lnTo>
                    <a:lnTo>
                      <a:pt x="293" y="259"/>
                    </a:lnTo>
                    <a:lnTo>
                      <a:pt x="316" y="267"/>
                    </a:lnTo>
                    <a:lnTo>
                      <a:pt x="341" y="278"/>
                    </a:lnTo>
                    <a:lnTo>
                      <a:pt x="369" y="290"/>
                    </a:lnTo>
                    <a:lnTo>
                      <a:pt x="324" y="364"/>
                    </a:lnTo>
                    <a:lnTo>
                      <a:pt x="303" y="351"/>
                    </a:lnTo>
                    <a:lnTo>
                      <a:pt x="284" y="341"/>
                    </a:lnTo>
                    <a:lnTo>
                      <a:pt x="266" y="333"/>
                    </a:lnTo>
                    <a:lnTo>
                      <a:pt x="250" y="327"/>
                    </a:lnTo>
                    <a:lnTo>
                      <a:pt x="237" y="322"/>
                    </a:lnTo>
                    <a:lnTo>
                      <a:pt x="223" y="319"/>
                    </a:lnTo>
                    <a:lnTo>
                      <a:pt x="210" y="319"/>
                    </a:lnTo>
                    <a:lnTo>
                      <a:pt x="197" y="319"/>
                    </a:lnTo>
                    <a:lnTo>
                      <a:pt x="185" y="321"/>
                    </a:lnTo>
                    <a:lnTo>
                      <a:pt x="171" y="325"/>
                    </a:lnTo>
                    <a:lnTo>
                      <a:pt x="157" y="329"/>
                    </a:lnTo>
                    <a:lnTo>
                      <a:pt x="142" y="335"/>
                    </a:lnTo>
                    <a:lnTo>
                      <a:pt x="126" y="343"/>
                    </a:lnTo>
                    <a:lnTo>
                      <a:pt x="109" y="351"/>
                    </a:lnTo>
                    <a:lnTo>
                      <a:pt x="89" y="360"/>
                    </a:lnTo>
                    <a:lnTo>
                      <a:pt x="67" y="371"/>
                    </a:lnTo>
                    <a:lnTo>
                      <a:pt x="22" y="431"/>
                    </a:lnTo>
                    <a:lnTo>
                      <a:pt x="46" y="416"/>
                    </a:lnTo>
                    <a:lnTo>
                      <a:pt x="68" y="402"/>
                    </a:lnTo>
                    <a:lnTo>
                      <a:pt x="88" y="389"/>
                    </a:lnTo>
                    <a:lnTo>
                      <a:pt x="105" y="377"/>
                    </a:lnTo>
                    <a:lnTo>
                      <a:pt x="121" y="366"/>
                    </a:lnTo>
                    <a:lnTo>
                      <a:pt x="136" y="357"/>
                    </a:lnTo>
                    <a:lnTo>
                      <a:pt x="151" y="349"/>
                    </a:lnTo>
                    <a:lnTo>
                      <a:pt x="164" y="343"/>
                    </a:lnTo>
                    <a:lnTo>
                      <a:pt x="178" y="340"/>
                    </a:lnTo>
                    <a:lnTo>
                      <a:pt x="190" y="337"/>
                    </a:lnTo>
                    <a:lnTo>
                      <a:pt x="203" y="337"/>
                    </a:lnTo>
                    <a:lnTo>
                      <a:pt x="217" y="341"/>
                    </a:lnTo>
                    <a:lnTo>
                      <a:pt x="231" y="346"/>
                    </a:lnTo>
                    <a:lnTo>
                      <a:pt x="246" y="354"/>
                    </a:lnTo>
                    <a:lnTo>
                      <a:pt x="262" y="365"/>
                    </a:lnTo>
                    <a:lnTo>
                      <a:pt x="280" y="379"/>
                    </a:lnTo>
                    <a:lnTo>
                      <a:pt x="228" y="453"/>
                    </a:lnTo>
                    <a:lnTo>
                      <a:pt x="163" y="431"/>
                    </a:lnTo>
                    <a:lnTo>
                      <a:pt x="96" y="461"/>
                    </a:lnTo>
                    <a:lnTo>
                      <a:pt x="0" y="513"/>
                    </a:lnTo>
                    <a:lnTo>
                      <a:pt x="141" y="461"/>
                    </a:lnTo>
                    <a:lnTo>
                      <a:pt x="192" y="461"/>
                    </a:lnTo>
                    <a:lnTo>
                      <a:pt x="185" y="498"/>
                    </a:lnTo>
                    <a:lnTo>
                      <a:pt x="126" y="549"/>
                    </a:lnTo>
                    <a:lnTo>
                      <a:pt x="74" y="557"/>
                    </a:lnTo>
                    <a:lnTo>
                      <a:pt x="37" y="616"/>
                    </a:lnTo>
                    <a:lnTo>
                      <a:pt x="82" y="579"/>
                    </a:lnTo>
                    <a:lnTo>
                      <a:pt x="141" y="564"/>
                    </a:lnTo>
                    <a:lnTo>
                      <a:pt x="82" y="638"/>
                    </a:lnTo>
                    <a:lnTo>
                      <a:pt x="45" y="728"/>
                    </a:lnTo>
                    <a:lnTo>
                      <a:pt x="126" y="601"/>
                    </a:lnTo>
                    <a:lnTo>
                      <a:pt x="163" y="601"/>
                    </a:lnTo>
                    <a:lnTo>
                      <a:pt x="163" y="638"/>
                    </a:lnTo>
                    <a:lnTo>
                      <a:pt x="163" y="698"/>
                    </a:lnTo>
                    <a:lnTo>
                      <a:pt x="192" y="638"/>
                    </a:lnTo>
                    <a:lnTo>
                      <a:pt x="170" y="579"/>
                    </a:lnTo>
                    <a:lnTo>
                      <a:pt x="243" y="476"/>
                    </a:lnTo>
                    <a:lnTo>
                      <a:pt x="265" y="542"/>
                    </a:lnTo>
                    <a:lnTo>
                      <a:pt x="287" y="631"/>
                    </a:lnTo>
                    <a:lnTo>
                      <a:pt x="287" y="683"/>
                    </a:lnTo>
                    <a:lnTo>
                      <a:pt x="295" y="579"/>
                    </a:lnTo>
                    <a:lnTo>
                      <a:pt x="265" y="453"/>
                    </a:lnTo>
                    <a:lnTo>
                      <a:pt x="339" y="379"/>
                    </a:lnTo>
                    <a:lnTo>
                      <a:pt x="369" y="438"/>
                    </a:lnTo>
                    <a:lnTo>
                      <a:pt x="383" y="542"/>
                    </a:lnTo>
                    <a:lnTo>
                      <a:pt x="383" y="653"/>
                    </a:lnTo>
                    <a:lnTo>
                      <a:pt x="398" y="571"/>
                    </a:lnTo>
                    <a:lnTo>
                      <a:pt x="398" y="453"/>
                    </a:lnTo>
                    <a:lnTo>
                      <a:pt x="369" y="349"/>
                    </a:lnTo>
                    <a:lnTo>
                      <a:pt x="450" y="297"/>
                    </a:lnTo>
                    <a:lnTo>
                      <a:pt x="479" y="371"/>
                    </a:lnTo>
                    <a:lnTo>
                      <a:pt x="487" y="461"/>
                    </a:lnTo>
                    <a:lnTo>
                      <a:pt x="487" y="579"/>
                    </a:lnTo>
                    <a:lnTo>
                      <a:pt x="502" y="476"/>
                    </a:lnTo>
                    <a:lnTo>
                      <a:pt x="502" y="379"/>
                    </a:lnTo>
                    <a:lnTo>
                      <a:pt x="487" y="267"/>
                    </a:lnTo>
                    <a:lnTo>
                      <a:pt x="552" y="185"/>
                    </a:lnTo>
                    <a:lnTo>
                      <a:pt x="552" y="297"/>
                    </a:lnTo>
                    <a:lnTo>
                      <a:pt x="597" y="424"/>
                    </a:lnTo>
                    <a:lnTo>
                      <a:pt x="611" y="528"/>
                    </a:lnTo>
                    <a:lnTo>
                      <a:pt x="626" y="409"/>
                    </a:lnTo>
                    <a:lnTo>
                      <a:pt x="589" y="282"/>
                    </a:lnTo>
                    <a:lnTo>
                      <a:pt x="589" y="185"/>
                    </a:lnTo>
                    <a:lnTo>
                      <a:pt x="641" y="142"/>
                    </a:lnTo>
                    <a:lnTo>
                      <a:pt x="641" y="215"/>
                    </a:lnTo>
                    <a:lnTo>
                      <a:pt x="693" y="334"/>
                    </a:lnTo>
                    <a:lnTo>
                      <a:pt x="693" y="223"/>
                    </a:lnTo>
                    <a:lnTo>
                      <a:pt x="670" y="112"/>
                    </a:lnTo>
                    <a:lnTo>
                      <a:pt x="737" y="52"/>
                    </a:lnTo>
                    <a:lnTo>
                      <a:pt x="693" y="45"/>
                    </a:lnTo>
                    <a:close/>
                  </a:path>
                </a:pathLst>
              </a:custGeom>
              <a:solidFill>
                <a:srgbClr val="3366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1" name="Freeform 757"/>
              <p:cNvSpPr/>
              <p:nvPr/>
            </p:nvSpPr>
            <p:spPr>
              <a:xfrm>
                <a:off x="2670" y="2413"/>
                <a:ext cx="296" cy="332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9" y="13"/>
                  </a:cxn>
                  <a:cxn ang="0">
                    <a:pos x="12" y="17"/>
                  </a:cxn>
                  <a:cxn ang="0">
                    <a:pos x="1" y="26"/>
                  </a:cxn>
                  <a:cxn ang="0">
                    <a:pos x="11" y="19"/>
                  </a:cxn>
                  <a:cxn ang="0">
                    <a:pos x="21" y="14"/>
                  </a:cxn>
                  <a:cxn ang="0">
                    <a:pos x="32" y="12"/>
                  </a:cxn>
                  <a:cxn ang="0">
                    <a:pos x="17" y="21"/>
                  </a:cxn>
                  <a:cxn ang="0">
                    <a:pos x="9" y="28"/>
                  </a:cxn>
                  <a:cxn ang="0">
                    <a:pos x="16" y="24"/>
                  </a:cxn>
                  <a:cxn ang="0">
                    <a:pos x="23" y="20"/>
                  </a:cxn>
                  <a:cxn ang="0">
                    <a:pos x="33" y="19"/>
                  </a:cxn>
                  <a:cxn ang="0">
                    <a:pos x="21" y="28"/>
                  </a:cxn>
                  <a:cxn ang="0">
                    <a:pos x="11" y="34"/>
                  </a:cxn>
                  <a:cxn ang="0">
                    <a:pos x="6" y="43"/>
                  </a:cxn>
                  <a:cxn ang="0">
                    <a:pos x="8" y="41"/>
                  </a:cxn>
                  <a:cxn ang="0">
                    <a:pos x="14" y="34"/>
                  </a:cxn>
                  <a:cxn ang="0">
                    <a:pos x="24" y="30"/>
                  </a:cxn>
                  <a:cxn ang="0">
                    <a:pos x="30" y="37"/>
                  </a:cxn>
                  <a:cxn ang="0">
                    <a:pos x="16" y="44"/>
                  </a:cxn>
                  <a:cxn ang="0">
                    <a:pos x="10" y="52"/>
                  </a:cxn>
                  <a:cxn ang="0">
                    <a:pos x="8" y="64"/>
                  </a:cxn>
                  <a:cxn ang="0">
                    <a:pos x="11" y="53"/>
                  </a:cxn>
                  <a:cxn ang="0">
                    <a:pos x="17" y="46"/>
                  </a:cxn>
                  <a:cxn ang="0">
                    <a:pos x="29" y="40"/>
                  </a:cxn>
                  <a:cxn ang="0">
                    <a:pos x="24" y="50"/>
                  </a:cxn>
                  <a:cxn ang="0">
                    <a:pos x="17" y="64"/>
                  </a:cxn>
                  <a:cxn ang="0">
                    <a:pos x="22" y="56"/>
                  </a:cxn>
                  <a:cxn ang="0">
                    <a:pos x="38" y="57"/>
                  </a:cxn>
                  <a:cxn ang="0">
                    <a:pos x="36" y="60"/>
                  </a:cxn>
                  <a:cxn ang="0">
                    <a:pos x="39" y="74"/>
                  </a:cxn>
                  <a:cxn ang="0">
                    <a:pos x="47" y="70"/>
                  </a:cxn>
                  <a:cxn ang="0">
                    <a:pos x="41" y="57"/>
                  </a:cxn>
                  <a:cxn ang="0">
                    <a:pos x="40" y="54"/>
                  </a:cxn>
                  <a:cxn ang="0">
                    <a:pos x="49" y="47"/>
                  </a:cxn>
                  <a:cxn ang="0">
                    <a:pos x="69" y="57"/>
                  </a:cxn>
                  <a:cxn ang="0">
                    <a:pos x="56" y="48"/>
                  </a:cxn>
                  <a:cxn ang="0">
                    <a:pos x="49" y="45"/>
                  </a:cxn>
                  <a:cxn ang="0">
                    <a:pos x="41" y="43"/>
                  </a:cxn>
                  <a:cxn ang="0">
                    <a:pos x="43" y="34"/>
                  </a:cxn>
                  <a:cxn ang="0">
                    <a:pos x="53" y="37"/>
                  </a:cxn>
                  <a:cxn ang="0">
                    <a:pos x="62" y="41"/>
                  </a:cxn>
                  <a:cxn ang="0">
                    <a:pos x="68" y="44"/>
                  </a:cxn>
                  <a:cxn ang="0">
                    <a:pos x="58" y="38"/>
                  </a:cxn>
                  <a:cxn ang="0">
                    <a:pos x="49" y="33"/>
                  </a:cxn>
                  <a:cxn ang="0">
                    <a:pos x="38" y="29"/>
                  </a:cxn>
                  <a:cxn ang="0">
                    <a:pos x="45" y="24"/>
                  </a:cxn>
                  <a:cxn ang="0">
                    <a:pos x="56" y="28"/>
                  </a:cxn>
                  <a:cxn ang="0">
                    <a:pos x="69" y="32"/>
                  </a:cxn>
                  <a:cxn ang="0">
                    <a:pos x="67" y="30"/>
                  </a:cxn>
                  <a:cxn ang="0">
                    <a:pos x="56" y="25"/>
                  </a:cxn>
                  <a:cxn ang="0">
                    <a:pos x="45" y="21"/>
                  </a:cxn>
                  <a:cxn ang="0">
                    <a:pos x="45" y="15"/>
                  </a:cxn>
                  <a:cxn ang="0">
                    <a:pos x="31" y="2"/>
                  </a:cxn>
                </a:cxnLst>
                <a:pathLst>
                  <a:path w="594" h="665">
                    <a:moveTo>
                      <a:pt x="255" y="21"/>
                    </a:moveTo>
                    <a:lnTo>
                      <a:pt x="247" y="56"/>
                    </a:lnTo>
                    <a:lnTo>
                      <a:pt x="235" y="63"/>
                    </a:lnTo>
                    <a:lnTo>
                      <a:pt x="223" y="71"/>
                    </a:lnTo>
                    <a:lnTo>
                      <a:pt x="212" y="78"/>
                    </a:lnTo>
                    <a:lnTo>
                      <a:pt x="201" y="85"/>
                    </a:lnTo>
                    <a:lnTo>
                      <a:pt x="189" y="91"/>
                    </a:lnTo>
                    <a:lnTo>
                      <a:pt x="178" y="97"/>
                    </a:lnTo>
                    <a:lnTo>
                      <a:pt x="167" y="104"/>
                    </a:lnTo>
                    <a:lnTo>
                      <a:pt x="156" y="110"/>
                    </a:lnTo>
                    <a:lnTo>
                      <a:pt x="144" y="117"/>
                    </a:lnTo>
                    <a:lnTo>
                      <a:pt x="133" y="123"/>
                    </a:lnTo>
                    <a:lnTo>
                      <a:pt x="121" y="128"/>
                    </a:lnTo>
                    <a:lnTo>
                      <a:pt x="109" y="135"/>
                    </a:lnTo>
                    <a:lnTo>
                      <a:pt x="97" y="141"/>
                    </a:lnTo>
                    <a:lnTo>
                      <a:pt x="83" y="147"/>
                    </a:lnTo>
                    <a:lnTo>
                      <a:pt x="71" y="153"/>
                    </a:lnTo>
                    <a:lnTo>
                      <a:pt x="57" y="158"/>
                    </a:lnTo>
                    <a:lnTo>
                      <a:pt x="0" y="220"/>
                    </a:lnTo>
                    <a:lnTo>
                      <a:pt x="13" y="212"/>
                    </a:lnTo>
                    <a:lnTo>
                      <a:pt x="27" y="203"/>
                    </a:lnTo>
                    <a:lnTo>
                      <a:pt x="41" y="193"/>
                    </a:lnTo>
                    <a:lnTo>
                      <a:pt x="56" y="182"/>
                    </a:lnTo>
                    <a:lnTo>
                      <a:pt x="72" y="171"/>
                    </a:lnTo>
                    <a:lnTo>
                      <a:pt x="88" y="159"/>
                    </a:lnTo>
                    <a:lnTo>
                      <a:pt x="105" y="149"/>
                    </a:lnTo>
                    <a:lnTo>
                      <a:pt x="122" y="139"/>
                    </a:lnTo>
                    <a:lnTo>
                      <a:pt x="140" y="128"/>
                    </a:lnTo>
                    <a:lnTo>
                      <a:pt x="157" y="120"/>
                    </a:lnTo>
                    <a:lnTo>
                      <a:pt x="174" y="112"/>
                    </a:lnTo>
                    <a:lnTo>
                      <a:pt x="192" y="106"/>
                    </a:lnTo>
                    <a:lnTo>
                      <a:pt x="208" y="102"/>
                    </a:lnTo>
                    <a:lnTo>
                      <a:pt x="225" y="98"/>
                    </a:lnTo>
                    <a:lnTo>
                      <a:pt x="241" y="98"/>
                    </a:lnTo>
                    <a:lnTo>
                      <a:pt x="256" y="101"/>
                    </a:lnTo>
                    <a:lnTo>
                      <a:pt x="246" y="128"/>
                    </a:lnTo>
                    <a:lnTo>
                      <a:pt x="212" y="138"/>
                    </a:lnTo>
                    <a:lnTo>
                      <a:pt x="185" y="147"/>
                    </a:lnTo>
                    <a:lnTo>
                      <a:pt x="162" y="158"/>
                    </a:lnTo>
                    <a:lnTo>
                      <a:pt x="141" y="171"/>
                    </a:lnTo>
                    <a:lnTo>
                      <a:pt x="122" y="186"/>
                    </a:lnTo>
                    <a:lnTo>
                      <a:pt x="104" y="202"/>
                    </a:lnTo>
                    <a:lnTo>
                      <a:pt x="84" y="220"/>
                    </a:lnTo>
                    <a:lnTo>
                      <a:pt x="64" y="240"/>
                    </a:lnTo>
                    <a:lnTo>
                      <a:pt x="77" y="231"/>
                    </a:lnTo>
                    <a:lnTo>
                      <a:pt x="91" y="222"/>
                    </a:lnTo>
                    <a:lnTo>
                      <a:pt x="103" y="214"/>
                    </a:lnTo>
                    <a:lnTo>
                      <a:pt x="114" y="206"/>
                    </a:lnTo>
                    <a:lnTo>
                      <a:pt x="125" y="199"/>
                    </a:lnTo>
                    <a:lnTo>
                      <a:pt x="135" y="192"/>
                    </a:lnTo>
                    <a:lnTo>
                      <a:pt x="145" y="186"/>
                    </a:lnTo>
                    <a:lnTo>
                      <a:pt x="155" y="180"/>
                    </a:lnTo>
                    <a:lnTo>
                      <a:pt x="165" y="176"/>
                    </a:lnTo>
                    <a:lnTo>
                      <a:pt x="177" y="171"/>
                    </a:lnTo>
                    <a:lnTo>
                      <a:pt x="188" y="166"/>
                    </a:lnTo>
                    <a:lnTo>
                      <a:pt x="201" y="163"/>
                    </a:lnTo>
                    <a:lnTo>
                      <a:pt x="215" y="159"/>
                    </a:lnTo>
                    <a:lnTo>
                      <a:pt x="231" y="157"/>
                    </a:lnTo>
                    <a:lnTo>
                      <a:pt x="247" y="155"/>
                    </a:lnTo>
                    <a:lnTo>
                      <a:pt x="266" y="153"/>
                    </a:lnTo>
                    <a:lnTo>
                      <a:pt x="269" y="212"/>
                    </a:lnTo>
                    <a:lnTo>
                      <a:pt x="240" y="216"/>
                    </a:lnTo>
                    <a:lnTo>
                      <a:pt x="213" y="219"/>
                    </a:lnTo>
                    <a:lnTo>
                      <a:pt x="190" y="225"/>
                    </a:lnTo>
                    <a:lnTo>
                      <a:pt x="169" y="231"/>
                    </a:lnTo>
                    <a:lnTo>
                      <a:pt x="150" y="237"/>
                    </a:lnTo>
                    <a:lnTo>
                      <a:pt x="133" y="245"/>
                    </a:lnTo>
                    <a:lnTo>
                      <a:pt x="118" y="253"/>
                    </a:lnTo>
                    <a:lnTo>
                      <a:pt x="104" y="262"/>
                    </a:lnTo>
                    <a:lnTo>
                      <a:pt x="92" y="273"/>
                    </a:lnTo>
                    <a:lnTo>
                      <a:pt x="82" y="285"/>
                    </a:lnTo>
                    <a:lnTo>
                      <a:pt x="73" y="298"/>
                    </a:lnTo>
                    <a:lnTo>
                      <a:pt x="64" y="312"/>
                    </a:lnTo>
                    <a:lnTo>
                      <a:pt x="57" y="328"/>
                    </a:lnTo>
                    <a:lnTo>
                      <a:pt x="50" y="344"/>
                    </a:lnTo>
                    <a:lnTo>
                      <a:pt x="43" y="362"/>
                    </a:lnTo>
                    <a:lnTo>
                      <a:pt x="36" y="382"/>
                    </a:lnTo>
                    <a:lnTo>
                      <a:pt x="49" y="363"/>
                    </a:lnTo>
                    <a:lnTo>
                      <a:pt x="59" y="346"/>
                    </a:lnTo>
                    <a:lnTo>
                      <a:pt x="69" y="330"/>
                    </a:lnTo>
                    <a:lnTo>
                      <a:pt x="80" y="316"/>
                    </a:lnTo>
                    <a:lnTo>
                      <a:pt x="89" y="303"/>
                    </a:lnTo>
                    <a:lnTo>
                      <a:pt x="98" y="292"/>
                    </a:lnTo>
                    <a:lnTo>
                      <a:pt x="109" y="282"/>
                    </a:lnTo>
                    <a:lnTo>
                      <a:pt x="119" y="272"/>
                    </a:lnTo>
                    <a:lnTo>
                      <a:pt x="130" y="264"/>
                    </a:lnTo>
                    <a:lnTo>
                      <a:pt x="144" y="257"/>
                    </a:lnTo>
                    <a:lnTo>
                      <a:pt x="159" y="252"/>
                    </a:lnTo>
                    <a:lnTo>
                      <a:pt x="177" y="247"/>
                    </a:lnTo>
                    <a:lnTo>
                      <a:pt x="196" y="242"/>
                    </a:lnTo>
                    <a:lnTo>
                      <a:pt x="219" y="239"/>
                    </a:lnTo>
                    <a:lnTo>
                      <a:pt x="245" y="237"/>
                    </a:lnTo>
                    <a:lnTo>
                      <a:pt x="275" y="234"/>
                    </a:lnTo>
                    <a:lnTo>
                      <a:pt x="276" y="294"/>
                    </a:lnTo>
                    <a:lnTo>
                      <a:pt x="245" y="302"/>
                    </a:lnTo>
                    <a:lnTo>
                      <a:pt x="216" y="312"/>
                    </a:lnTo>
                    <a:lnTo>
                      <a:pt x="192" y="321"/>
                    </a:lnTo>
                    <a:lnTo>
                      <a:pt x="169" y="330"/>
                    </a:lnTo>
                    <a:lnTo>
                      <a:pt x="150" y="340"/>
                    </a:lnTo>
                    <a:lnTo>
                      <a:pt x="133" y="352"/>
                    </a:lnTo>
                    <a:lnTo>
                      <a:pt x="119" y="363"/>
                    </a:lnTo>
                    <a:lnTo>
                      <a:pt x="106" y="376"/>
                    </a:lnTo>
                    <a:lnTo>
                      <a:pt x="96" y="390"/>
                    </a:lnTo>
                    <a:lnTo>
                      <a:pt x="88" y="404"/>
                    </a:lnTo>
                    <a:lnTo>
                      <a:pt x="81" y="420"/>
                    </a:lnTo>
                    <a:lnTo>
                      <a:pt x="76" y="436"/>
                    </a:lnTo>
                    <a:lnTo>
                      <a:pt x="73" y="454"/>
                    </a:lnTo>
                    <a:lnTo>
                      <a:pt x="71" y="474"/>
                    </a:lnTo>
                    <a:lnTo>
                      <a:pt x="69" y="495"/>
                    </a:lnTo>
                    <a:lnTo>
                      <a:pt x="68" y="517"/>
                    </a:lnTo>
                    <a:lnTo>
                      <a:pt x="72" y="496"/>
                    </a:lnTo>
                    <a:lnTo>
                      <a:pt x="75" y="477"/>
                    </a:lnTo>
                    <a:lnTo>
                      <a:pt x="80" y="460"/>
                    </a:lnTo>
                    <a:lnTo>
                      <a:pt x="84" y="444"/>
                    </a:lnTo>
                    <a:lnTo>
                      <a:pt x="90" y="429"/>
                    </a:lnTo>
                    <a:lnTo>
                      <a:pt x="97" y="415"/>
                    </a:lnTo>
                    <a:lnTo>
                      <a:pt x="105" y="403"/>
                    </a:lnTo>
                    <a:lnTo>
                      <a:pt x="114" y="391"/>
                    </a:lnTo>
                    <a:lnTo>
                      <a:pt x="125" y="381"/>
                    </a:lnTo>
                    <a:lnTo>
                      <a:pt x="137" y="370"/>
                    </a:lnTo>
                    <a:lnTo>
                      <a:pt x="152" y="360"/>
                    </a:lnTo>
                    <a:lnTo>
                      <a:pt x="169" y="351"/>
                    </a:lnTo>
                    <a:lnTo>
                      <a:pt x="187" y="340"/>
                    </a:lnTo>
                    <a:lnTo>
                      <a:pt x="208" y="331"/>
                    </a:lnTo>
                    <a:lnTo>
                      <a:pt x="232" y="321"/>
                    </a:lnTo>
                    <a:lnTo>
                      <a:pt x="257" y="310"/>
                    </a:lnTo>
                    <a:lnTo>
                      <a:pt x="291" y="368"/>
                    </a:lnTo>
                    <a:lnTo>
                      <a:pt x="248" y="382"/>
                    </a:lnTo>
                    <a:lnTo>
                      <a:pt x="217" y="394"/>
                    </a:lnTo>
                    <a:lnTo>
                      <a:pt x="194" y="407"/>
                    </a:lnTo>
                    <a:lnTo>
                      <a:pt x="179" y="421"/>
                    </a:lnTo>
                    <a:lnTo>
                      <a:pt x="167" y="438"/>
                    </a:lnTo>
                    <a:lnTo>
                      <a:pt x="159" y="459"/>
                    </a:lnTo>
                    <a:lnTo>
                      <a:pt x="151" y="484"/>
                    </a:lnTo>
                    <a:lnTo>
                      <a:pt x="142" y="517"/>
                    </a:lnTo>
                    <a:lnTo>
                      <a:pt x="163" y="567"/>
                    </a:lnTo>
                    <a:lnTo>
                      <a:pt x="167" y="529"/>
                    </a:lnTo>
                    <a:lnTo>
                      <a:pt x="170" y="497"/>
                    </a:lnTo>
                    <a:lnTo>
                      <a:pt x="172" y="472"/>
                    </a:lnTo>
                    <a:lnTo>
                      <a:pt x="178" y="450"/>
                    </a:lnTo>
                    <a:lnTo>
                      <a:pt x="188" y="432"/>
                    </a:lnTo>
                    <a:lnTo>
                      <a:pt x="207" y="419"/>
                    </a:lnTo>
                    <a:lnTo>
                      <a:pt x="235" y="408"/>
                    </a:lnTo>
                    <a:lnTo>
                      <a:pt x="276" y="399"/>
                    </a:lnTo>
                    <a:lnTo>
                      <a:pt x="305" y="460"/>
                    </a:lnTo>
                    <a:lnTo>
                      <a:pt x="247" y="488"/>
                    </a:lnTo>
                    <a:lnTo>
                      <a:pt x="231" y="538"/>
                    </a:lnTo>
                    <a:lnTo>
                      <a:pt x="216" y="614"/>
                    </a:lnTo>
                    <a:lnTo>
                      <a:pt x="257" y="513"/>
                    </a:lnTo>
                    <a:lnTo>
                      <a:pt x="288" y="483"/>
                    </a:lnTo>
                    <a:lnTo>
                      <a:pt x="314" y="483"/>
                    </a:lnTo>
                    <a:lnTo>
                      <a:pt x="331" y="534"/>
                    </a:lnTo>
                    <a:lnTo>
                      <a:pt x="295" y="591"/>
                    </a:lnTo>
                    <a:lnTo>
                      <a:pt x="321" y="638"/>
                    </a:lnTo>
                    <a:lnTo>
                      <a:pt x="317" y="597"/>
                    </a:lnTo>
                    <a:lnTo>
                      <a:pt x="340" y="557"/>
                    </a:lnTo>
                    <a:lnTo>
                      <a:pt x="352" y="623"/>
                    </a:lnTo>
                    <a:lnTo>
                      <a:pt x="364" y="665"/>
                    </a:lnTo>
                    <a:lnTo>
                      <a:pt x="362" y="581"/>
                    </a:lnTo>
                    <a:lnTo>
                      <a:pt x="384" y="560"/>
                    </a:lnTo>
                    <a:lnTo>
                      <a:pt x="414" y="576"/>
                    </a:lnTo>
                    <a:lnTo>
                      <a:pt x="454" y="591"/>
                    </a:lnTo>
                    <a:lnTo>
                      <a:pt x="419" y="559"/>
                    </a:lnTo>
                    <a:lnTo>
                      <a:pt x="354" y="522"/>
                    </a:lnTo>
                    <a:lnTo>
                      <a:pt x="331" y="461"/>
                    </a:lnTo>
                    <a:lnTo>
                      <a:pt x="398" y="476"/>
                    </a:lnTo>
                    <a:lnTo>
                      <a:pt x="482" y="502"/>
                    </a:lnTo>
                    <a:lnTo>
                      <a:pt x="514" y="502"/>
                    </a:lnTo>
                    <a:lnTo>
                      <a:pt x="445" y="476"/>
                    </a:lnTo>
                    <a:lnTo>
                      <a:pt x="326" y="438"/>
                    </a:lnTo>
                    <a:lnTo>
                      <a:pt x="311" y="366"/>
                    </a:lnTo>
                    <a:lnTo>
                      <a:pt x="334" y="369"/>
                    </a:lnTo>
                    <a:lnTo>
                      <a:pt x="356" y="373"/>
                    </a:lnTo>
                    <a:lnTo>
                      <a:pt x="375" y="377"/>
                    </a:lnTo>
                    <a:lnTo>
                      <a:pt x="393" y="382"/>
                    </a:lnTo>
                    <a:lnTo>
                      <a:pt x="411" y="388"/>
                    </a:lnTo>
                    <a:lnTo>
                      <a:pt x="428" y="394"/>
                    </a:lnTo>
                    <a:lnTo>
                      <a:pt x="447" y="401"/>
                    </a:lnTo>
                    <a:lnTo>
                      <a:pt x="468" y="409"/>
                    </a:lnTo>
                    <a:lnTo>
                      <a:pt x="558" y="457"/>
                    </a:lnTo>
                    <a:lnTo>
                      <a:pt x="502" y="414"/>
                    </a:lnTo>
                    <a:lnTo>
                      <a:pt x="489" y="407"/>
                    </a:lnTo>
                    <a:lnTo>
                      <a:pt x="476" y="400"/>
                    </a:lnTo>
                    <a:lnTo>
                      <a:pt x="464" y="394"/>
                    </a:lnTo>
                    <a:lnTo>
                      <a:pt x="452" y="389"/>
                    </a:lnTo>
                    <a:lnTo>
                      <a:pt x="440" y="384"/>
                    </a:lnTo>
                    <a:lnTo>
                      <a:pt x="430" y="378"/>
                    </a:lnTo>
                    <a:lnTo>
                      <a:pt x="419" y="374"/>
                    </a:lnTo>
                    <a:lnTo>
                      <a:pt x="407" y="369"/>
                    </a:lnTo>
                    <a:lnTo>
                      <a:pt x="397" y="364"/>
                    </a:lnTo>
                    <a:lnTo>
                      <a:pt x="385" y="361"/>
                    </a:lnTo>
                    <a:lnTo>
                      <a:pt x="372" y="356"/>
                    </a:lnTo>
                    <a:lnTo>
                      <a:pt x="361" y="352"/>
                    </a:lnTo>
                    <a:lnTo>
                      <a:pt x="348" y="348"/>
                    </a:lnTo>
                    <a:lnTo>
                      <a:pt x="334" y="344"/>
                    </a:lnTo>
                    <a:lnTo>
                      <a:pt x="321" y="340"/>
                    </a:lnTo>
                    <a:lnTo>
                      <a:pt x="306" y="336"/>
                    </a:lnTo>
                    <a:lnTo>
                      <a:pt x="313" y="268"/>
                    </a:lnTo>
                    <a:lnTo>
                      <a:pt x="332" y="271"/>
                    </a:lnTo>
                    <a:lnTo>
                      <a:pt x="351" y="276"/>
                    </a:lnTo>
                    <a:lnTo>
                      <a:pt x="367" y="280"/>
                    </a:lnTo>
                    <a:lnTo>
                      <a:pt x="384" y="285"/>
                    </a:lnTo>
                    <a:lnTo>
                      <a:pt x="399" y="291"/>
                    </a:lnTo>
                    <a:lnTo>
                      <a:pt x="414" y="297"/>
                    </a:lnTo>
                    <a:lnTo>
                      <a:pt x="429" y="302"/>
                    </a:lnTo>
                    <a:lnTo>
                      <a:pt x="444" y="308"/>
                    </a:lnTo>
                    <a:lnTo>
                      <a:pt x="458" y="314"/>
                    </a:lnTo>
                    <a:lnTo>
                      <a:pt x="472" y="321"/>
                    </a:lnTo>
                    <a:lnTo>
                      <a:pt x="485" y="328"/>
                    </a:lnTo>
                    <a:lnTo>
                      <a:pt x="500" y="335"/>
                    </a:lnTo>
                    <a:lnTo>
                      <a:pt x="514" y="343"/>
                    </a:lnTo>
                    <a:lnTo>
                      <a:pt x="529" y="351"/>
                    </a:lnTo>
                    <a:lnTo>
                      <a:pt x="545" y="359"/>
                    </a:lnTo>
                    <a:lnTo>
                      <a:pt x="561" y="367"/>
                    </a:lnTo>
                    <a:lnTo>
                      <a:pt x="545" y="356"/>
                    </a:lnTo>
                    <a:lnTo>
                      <a:pt x="530" y="346"/>
                    </a:lnTo>
                    <a:lnTo>
                      <a:pt x="515" y="337"/>
                    </a:lnTo>
                    <a:lnTo>
                      <a:pt x="502" y="328"/>
                    </a:lnTo>
                    <a:lnTo>
                      <a:pt x="487" y="318"/>
                    </a:lnTo>
                    <a:lnTo>
                      <a:pt x="472" y="310"/>
                    </a:lnTo>
                    <a:lnTo>
                      <a:pt x="457" y="302"/>
                    </a:lnTo>
                    <a:lnTo>
                      <a:pt x="443" y="294"/>
                    </a:lnTo>
                    <a:lnTo>
                      <a:pt x="428" y="286"/>
                    </a:lnTo>
                    <a:lnTo>
                      <a:pt x="412" y="279"/>
                    </a:lnTo>
                    <a:lnTo>
                      <a:pt x="397" y="271"/>
                    </a:lnTo>
                    <a:lnTo>
                      <a:pt x="381" y="264"/>
                    </a:lnTo>
                    <a:lnTo>
                      <a:pt x="364" y="256"/>
                    </a:lnTo>
                    <a:lnTo>
                      <a:pt x="347" y="249"/>
                    </a:lnTo>
                    <a:lnTo>
                      <a:pt x="329" y="242"/>
                    </a:lnTo>
                    <a:lnTo>
                      <a:pt x="310" y="234"/>
                    </a:lnTo>
                    <a:lnTo>
                      <a:pt x="285" y="162"/>
                    </a:lnTo>
                    <a:lnTo>
                      <a:pt x="303" y="171"/>
                    </a:lnTo>
                    <a:lnTo>
                      <a:pt x="323" y="180"/>
                    </a:lnTo>
                    <a:lnTo>
                      <a:pt x="341" y="188"/>
                    </a:lnTo>
                    <a:lnTo>
                      <a:pt x="361" y="196"/>
                    </a:lnTo>
                    <a:lnTo>
                      <a:pt x="379" y="203"/>
                    </a:lnTo>
                    <a:lnTo>
                      <a:pt x="398" y="210"/>
                    </a:lnTo>
                    <a:lnTo>
                      <a:pt x="417" y="216"/>
                    </a:lnTo>
                    <a:lnTo>
                      <a:pt x="436" y="223"/>
                    </a:lnTo>
                    <a:lnTo>
                      <a:pt x="455" y="229"/>
                    </a:lnTo>
                    <a:lnTo>
                      <a:pt x="475" y="234"/>
                    </a:lnTo>
                    <a:lnTo>
                      <a:pt x="494" y="240"/>
                    </a:lnTo>
                    <a:lnTo>
                      <a:pt x="513" y="246"/>
                    </a:lnTo>
                    <a:lnTo>
                      <a:pt x="534" y="253"/>
                    </a:lnTo>
                    <a:lnTo>
                      <a:pt x="553" y="259"/>
                    </a:lnTo>
                    <a:lnTo>
                      <a:pt x="573" y="265"/>
                    </a:lnTo>
                    <a:lnTo>
                      <a:pt x="594" y="273"/>
                    </a:lnTo>
                    <a:lnTo>
                      <a:pt x="575" y="262"/>
                    </a:lnTo>
                    <a:lnTo>
                      <a:pt x="558" y="252"/>
                    </a:lnTo>
                    <a:lnTo>
                      <a:pt x="541" y="242"/>
                    </a:lnTo>
                    <a:lnTo>
                      <a:pt x="522" y="233"/>
                    </a:lnTo>
                    <a:lnTo>
                      <a:pt x="505" y="225"/>
                    </a:lnTo>
                    <a:lnTo>
                      <a:pt x="488" y="217"/>
                    </a:lnTo>
                    <a:lnTo>
                      <a:pt x="470" y="210"/>
                    </a:lnTo>
                    <a:lnTo>
                      <a:pt x="452" y="203"/>
                    </a:lnTo>
                    <a:lnTo>
                      <a:pt x="435" y="196"/>
                    </a:lnTo>
                    <a:lnTo>
                      <a:pt x="417" y="189"/>
                    </a:lnTo>
                    <a:lnTo>
                      <a:pt x="399" y="182"/>
                    </a:lnTo>
                    <a:lnTo>
                      <a:pt x="381" y="176"/>
                    </a:lnTo>
                    <a:lnTo>
                      <a:pt x="363" y="168"/>
                    </a:lnTo>
                    <a:lnTo>
                      <a:pt x="345" y="159"/>
                    </a:lnTo>
                    <a:lnTo>
                      <a:pt x="325" y="150"/>
                    </a:lnTo>
                    <a:lnTo>
                      <a:pt x="307" y="141"/>
                    </a:lnTo>
                    <a:lnTo>
                      <a:pt x="302" y="93"/>
                    </a:lnTo>
                    <a:lnTo>
                      <a:pt x="361" y="125"/>
                    </a:lnTo>
                    <a:lnTo>
                      <a:pt x="488" y="146"/>
                    </a:lnTo>
                    <a:lnTo>
                      <a:pt x="398" y="98"/>
                    </a:lnTo>
                    <a:lnTo>
                      <a:pt x="295" y="64"/>
                    </a:lnTo>
                    <a:lnTo>
                      <a:pt x="288" y="0"/>
                    </a:lnTo>
                    <a:lnTo>
                      <a:pt x="255" y="21"/>
                    </a:lnTo>
                    <a:close/>
                  </a:path>
                </a:pathLst>
              </a:custGeom>
              <a:solidFill>
                <a:srgbClr val="3366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2" name="Freeform 758"/>
              <p:cNvSpPr/>
              <p:nvPr/>
            </p:nvSpPr>
            <p:spPr>
              <a:xfrm>
                <a:off x="2886" y="2388"/>
                <a:ext cx="316" cy="17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17" y="13"/>
                  </a:cxn>
                  <a:cxn ang="0">
                    <a:pos x="23" y="6"/>
                  </a:cxn>
                  <a:cxn ang="0">
                    <a:pos x="41" y="0"/>
                  </a:cxn>
                  <a:cxn ang="0">
                    <a:pos x="27" y="6"/>
                  </a:cxn>
                  <a:cxn ang="0">
                    <a:pos x="23" y="12"/>
                  </a:cxn>
                  <a:cxn ang="0">
                    <a:pos x="30" y="14"/>
                  </a:cxn>
                  <a:cxn ang="0">
                    <a:pos x="43" y="11"/>
                  </a:cxn>
                  <a:cxn ang="0">
                    <a:pos x="60" y="11"/>
                  </a:cxn>
                  <a:cxn ang="0">
                    <a:pos x="48" y="12"/>
                  </a:cxn>
                  <a:cxn ang="0">
                    <a:pos x="33" y="17"/>
                  </a:cxn>
                  <a:cxn ang="0">
                    <a:pos x="46" y="21"/>
                  </a:cxn>
                  <a:cxn ang="0">
                    <a:pos x="57" y="17"/>
                  </a:cxn>
                  <a:cxn ang="0">
                    <a:pos x="67" y="17"/>
                  </a:cxn>
                  <a:cxn ang="0">
                    <a:pos x="59" y="21"/>
                  </a:cxn>
                  <a:cxn ang="0">
                    <a:pos x="51" y="25"/>
                  </a:cxn>
                  <a:cxn ang="0">
                    <a:pos x="61" y="26"/>
                  </a:cxn>
                  <a:cxn ang="0">
                    <a:pos x="73" y="26"/>
                  </a:cxn>
                  <a:cxn ang="0">
                    <a:pos x="63" y="28"/>
                  </a:cxn>
                  <a:cxn ang="0">
                    <a:pos x="68" y="32"/>
                  </a:cxn>
                  <a:cxn ang="0">
                    <a:pos x="79" y="39"/>
                  </a:cxn>
                  <a:cxn ang="0">
                    <a:pos x="71" y="38"/>
                  </a:cxn>
                  <a:cxn ang="0">
                    <a:pos x="64" y="29"/>
                  </a:cxn>
                  <a:cxn ang="0">
                    <a:pos x="65" y="38"/>
                  </a:cxn>
                  <a:cxn ang="0">
                    <a:pos x="68" y="42"/>
                  </a:cxn>
                  <a:cxn ang="0">
                    <a:pos x="63" y="35"/>
                  </a:cxn>
                  <a:cxn ang="0">
                    <a:pos x="59" y="30"/>
                  </a:cxn>
                  <a:cxn ang="0">
                    <a:pos x="52" y="28"/>
                  </a:cxn>
                  <a:cxn ang="0">
                    <a:pos x="54" y="36"/>
                  </a:cxn>
                  <a:cxn ang="0">
                    <a:pos x="63" y="45"/>
                  </a:cxn>
                  <a:cxn ang="0">
                    <a:pos x="53" y="39"/>
                  </a:cxn>
                  <a:cxn ang="0">
                    <a:pos x="44" y="24"/>
                  </a:cxn>
                  <a:cxn ang="0">
                    <a:pos x="35" y="20"/>
                  </a:cxn>
                  <a:cxn ang="0">
                    <a:pos x="42" y="29"/>
                  </a:cxn>
                  <a:cxn ang="0">
                    <a:pos x="46" y="34"/>
                  </a:cxn>
                  <a:cxn ang="0">
                    <a:pos x="33" y="24"/>
                  </a:cxn>
                  <a:cxn ang="0">
                    <a:pos x="26" y="17"/>
                  </a:cxn>
                  <a:cxn ang="0">
                    <a:pos x="21" y="17"/>
                  </a:cxn>
                  <a:cxn ang="0">
                    <a:pos x="26" y="25"/>
                  </a:cxn>
                  <a:cxn ang="0">
                    <a:pos x="32" y="29"/>
                  </a:cxn>
                  <a:cxn ang="0">
                    <a:pos x="23" y="25"/>
                  </a:cxn>
                  <a:cxn ang="0">
                    <a:pos x="13" y="16"/>
                  </a:cxn>
                  <a:cxn ang="0">
                    <a:pos x="0" y="9"/>
                  </a:cxn>
                  <a:cxn ang="0">
                    <a:pos x="5" y="9"/>
                  </a:cxn>
                </a:cxnLst>
                <a:pathLst>
                  <a:path w="631" h="357">
                    <a:moveTo>
                      <a:pt x="36" y="67"/>
                    </a:moveTo>
                    <a:lnTo>
                      <a:pt x="133" y="104"/>
                    </a:lnTo>
                    <a:lnTo>
                      <a:pt x="184" y="45"/>
                    </a:lnTo>
                    <a:lnTo>
                      <a:pt x="322" y="0"/>
                    </a:lnTo>
                    <a:lnTo>
                      <a:pt x="212" y="45"/>
                    </a:lnTo>
                    <a:lnTo>
                      <a:pt x="177" y="90"/>
                    </a:lnTo>
                    <a:lnTo>
                      <a:pt x="240" y="112"/>
                    </a:lnTo>
                    <a:lnTo>
                      <a:pt x="337" y="82"/>
                    </a:lnTo>
                    <a:lnTo>
                      <a:pt x="477" y="82"/>
                    </a:lnTo>
                    <a:lnTo>
                      <a:pt x="381" y="90"/>
                    </a:lnTo>
                    <a:lnTo>
                      <a:pt x="263" y="134"/>
                    </a:lnTo>
                    <a:lnTo>
                      <a:pt x="367" y="164"/>
                    </a:lnTo>
                    <a:lnTo>
                      <a:pt x="455" y="134"/>
                    </a:lnTo>
                    <a:lnTo>
                      <a:pt x="535" y="134"/>
                    </a:lnTo>
                    <a:lnTo>
                      <a:pt x="469" y="164"/>
                    </a:lnTo>
                    <a:lnTo>
                      <a:pt x="403" y="193"/>
                    </a:lnTo>
                    <a:lnTo>
                      <a:pt x="484" y="208"/>
                    </a:lnTo>
                    <a:lnTo>
                      <a:pt x="579" y="208"/>
                    </a:lnTo>
                    <a:lnTo>
                      <a:pt x="499" y="223"/>
                    </a:lnTo>
                    <a:lnTo>
                      <a:pt x="542" y="252"/>
                    </a:lnTo>
                    <a:lnTo>
                      <a:pt x="631" y="305"/>
                    </a:lnTo>
                    <a:lnTo>
                      <a:pt x="564" y="297"/>
                    </a:lnTo>
                    <a:lnTo>
                      <a:pt x="506" y="230"/>
                    </a:lnTo>
                    <a:lnTo>
                      <a:pt x="520" y="297"/>
                    </a:lnTo>
                    <a:lnTo>
                      <a:pt x="542" y="334"/>
                    </a:lnTo>
                    <a:lnTo>
                      <a:pt x="499" y="275"/>
                    </a:lnTo>
                    <a:lnTo>
                      <a:pt x="469" y="238"/>
                    </a:lnTo>
                    <a:lnTo>
                      <a:pt x="410" y="223"/>
                    </a:lnTo>
                    <a:lnTo>
                      <a:pt x="425" y="282"/>
                    </a:lnTo>
                    <a:lnTo>
                      <a:pt x="499" y="357"/>
                    </a:lnTo>
                    <a:lnTo>
                      <a:pt x="418" y="312"/>
                    </a:lnTo>
                    <a:lnTo>
                      <a:pt x="351" y="185"/>
                    </a:lnTo>
                    <a:lnTo>
                      <a:pt x="277" y="157"/>
                    </a:lnTo>
                    <a:lnTo>
                      <a:pt x="329" y="230"/>
                    </a:lnTo>
                    <a:lnTo>
                      <a:pt x="367" y="267"/>
                    </a:lnTo>
                    <a:lnTo>
                      <a:pt x="263" y="185"/>
                    </a:lnTo>
                    <a:lnTo>
                      <a:pt x="205" y="134"/>
                    </a:lnTo>
                    <a:lnTo>
                      <a:pt x="162" y="134"/>
                    </a:lnTo>
                    <a:lnTo>
                      <a:pt x="205" y="200"/>
                    </a:lnTo>
                    <a:lnTo>
                      <a:pt x="255" y="230"/>
                    </a:lnTo>
                    <a:lnTo>
                      <a:pt x="177" y="200"/>
                    </a:lnTo>
                    <a:lnTo>
                      <a:pt x="104" y="127"/>
                    </a:lnTo>
                    <a:lnTo>
                      <a:pt x="0" y="66"/>
                    </a:lnTo>
                    <a:lnTo>
                      <a:pt x="36" y="67"/>
                    </a:lnTo>
                    <a:close/>
                  </a:path>
                </a:pathLst>
              </a:custGeom>
              <a:solidFill>
                <a:srgbClr val="66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3" name="Freeform 759"/>
              <p:cNvSpPr/>
              <p:nvPr/>
            </p:nvSpPr>
            <p:spPr>
              <a:xfrm>
                <a:off x="3072" y="2016"/>
                <a:ext cx="248" cy="214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39" y="12"/>
                  </a:cxn>
                  <a:cxn ang="0">
                    <a:pos x="41" y="15"/>
                  </a:cxn>
                  <a:cxn ang="0">
                    <a:pos x="51" y="19"/>
                  </a:cxn>
                  <a:cxn ang="0">
                    <a:pos x="54" y="25"/>
                  </a:cxn>
                  <a:cxn ang="0">
                    <a:pos x="58" y="29"/>
                  </a:cxn>
                  <a:cxn ang="0">
                    <a:pos x="58" y="34"/>
                  </a:cxn>
                  <a:cxn ang="0">
                    <a:pos x="59" y="35"/>
                  </a:cxn>
                  <a:cxn ang="0">
                    <a:pos x="61" y="36"/>
                  </a:cxn>
                  <a:cxn ang="0">
                    <a:pos x="61" y="37"/>
                  </a:cxn>
                  <a:cxn ang="0">
                    <a:pos x="62" y="38"/>
                  </a:cxn>
                  <a:cxn ang="0">
                    <a:pos x="62" y="39"/>
                  </a:cxn>
                  <a:cxn ang="0">
                    <a:pos x="62" y="40"/>
                  </a:cxn>
                  <a:cxn ang="0">
                    <a:pos x="62" y="42"/>
                  </a:cxn>
                  <a:cxn ang="0">
                    <a:pos x="62" y="44"/>
                  </a:cxn>
                  <a:cxn ang="0">
                    <a:pos x="61" y="46"/>
                  </a:cxn>
                  <a:cxn ang="0">
                    <a:pos x="60" y="48"/>
                  </a:cxn>
                  <a:cxn ang="0">
                    <a:pos x="59" y="49"/>
                  </a:cxn>
                  <a:cxn ang="0">
                    <a:pos x="59" y="50"/>
                  </a:cxn>
                  <a:cxn ang="0">
                    <a:pos x="58" y="51"/>
                  </a:cxn>
                  <a:cxn ang="0">
                    <a:pos x="56" y="52"/>
                  </a:cxn>
                  <a:cxn ang="0">
                    <a:pos x="54" y="53"/>
                  </a:cxn>
                  <a:cxn ang="0">
                    <a:pos x="52" y="53"/>
                  </a:cxn>
                  <a:cxn ang="0">
                    <a:pos x="46" y="54"/>
                  </a:cxn>
                  <a:cxn ang="0">
                    <a:pos x="44" y="53"/>
                  </a:cxn>
                  <a:cxn ang="0">
                    <a:pos x="42" y="51"/>
                  </a:cxn>
                  <a:cxn ang="0">
                    <a:pos x="40" y="50"/>
                  </a:cxn>
                  <a:cxn ang="0">
                    <a:pos x="38" y="48"/>
                  </a:cxn>
                  <a:cxn ang="0">
                    <a:pos x="36" y="46"/>
                  </a:cxn>
                  <a:cxn ang="0">
                    <a:pos x="35" y="43"/>
                  </a:cxn>
                  <a:cxn ang="0">
                    <a:pos x="33" y="41"/>
                  </a:cxn>
                  <a:cxn ang="0">
                    <a:pos x="31" y="39"/>
                  </a:cxn>
                  <a:cxn ang="0">
                    <a:pos x="27" y="43"/>
                  </a:cxn>
                  <a:cxn ang="0">
                    <a:pos x="24" y="41"/>
                  </a:cxn>
                  <a:cxn ang="0">
                    <a:pos x="22" y="39"/>
                  </a:cxn>
                  <a:cxn ang="0">
                    <a:pos x="20" y="37"/>
                  </a:cxn>
                  <a:cxn ang="0">
                    <a:pos x="17" y="35"/>
                  </a:cxn>
                  <a:cxn ang="0">
                    <a:pos x="16" y="33"/>
                  </a:cxn>
                  <a:cxn ang="0">
                    <a:pos x="14" y="30"/>
                  </a:cxn>
                  <a:cxn ang="0">
                    <a:pos x="12" y="27"/>
                  </a:cxn>
                  <a:cxn ang="0">
                    <a:pos x="11" y="24"/>
                  </a:cxn>
                  <a:cxn ang="0">
                    <a:pos x="13" y="19"/>
                  </a:cxn>
                  <a:cxn ang="0">
                    <a:pos x="10" y="18"/>
                  </a:cxn>
                  <a:cxn ang="0">
                    <a:pos x="4" y="17"/>
                  </a:cxn>
                  <a:cxn ang="0">
                    <a:pos x="2" y="14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7" y="8"/>
                  </a:cxn>
                  <a:cxn ang="0">
                    <a:pos x="10" y="7"/>
                  </a:cxn>
                  <a:cxn ang="0">
                    <a:pos x="9" y="4"/>
                  </a:cxn>
                  <a:cxn ang="0">
                    <a:pos x="12" y="1"/>
                  </a:cxn>
                  <a:cxn ang="0">
                    <a:pos x="22" y="0"/>
                  </a:cxn>
                  <a:cxn ang="0">
                    <a:pos x="27" y="6"/>
                  </a:cxn>
                  <a:cxn ang="0">
                    <a:pos x="34" y="9"/>
                  </a:cxn>
                  <a:cxn ang="0">
                    <a:pos x="36" y="9"/>
                  </a:cxn>
                </a:cxnLst>
                <a:pathLst>
                  <a:path w="495" h="427">
                    <a:moveTo>
                      <a:pt x="288" y="71"/>
                    </a:moveTo>
                    <a:lnTo>
                      <a:pt x="311" y="94"/>
                    </a:lnTo>
                    <a:lnTo>
                      <a:pt x="327" y="117"/>
                    </a:lnTo>
                    <a:lnTo>
                      <a:pt x="407" y="147"/>
                    </a:lnTo>
                    <a:lnTo>
                      <a:pt x="425" y="197"/>
                    </a:lnTo>
                    <a:lnTo>
                      <a:pt x="461" y="230"/>
                    </a:lnTo>
                    <a:lnTo>
                      <a:pt x="458" y="268"/>
                    </a:lnTo>
                    <a:lnTo>
                      <a:pt x="472" y="275"/>
                    </a:lnTo>
                    <a:lnTo>
                      <a:pt x="482" y="282"/>
                    </a:lnTo>
                    <a:lnTo>
                      <a:pt x="487" y="289"/>
                    </a:lnTo>
                    <a:lnTo>
                      <a:pt x="490" y="297"/>
                    </a:lnTo>
                    <a:lnTo>
                      <a:pt x="490" y="306"/>
                    </a:lnTo>
                    <a:lnTo>
                      <a:pt x="491" y="318"/>
                    </a:lnTo>
                    <a:lnTo>
                      <a:pt x="492" y="330"/>
                    </a:lnTo>
                    <a:lnTo>
                      <a:pt x="495" y="345"/>
                    </a:lnTo>
                    <a:lnTo>
                      <a:pt x="486" y="364"/>
                    </a:lnTo>
                    <a:lnTo>
                      <a:pt x="478" y="378"/>
                    </a:lnTo>
                    <a:lnTo>
                      <a:pt x="472" y="389"/>
                    </a:lnTo>
                    <a:lnTo>
                      <a:pt x="465" y="398"/>
                    </a:lnTo>
                    <a:lnTo>
                      <a:pt x="457" y="406"/>
                    </a:lnTo>
                    <a:lnTo>
                      <a:pt x="447" y="412"/>
                    </a:lnTo>
                    <a:lnTo>
                      <a:pt x="432" y="417"/>
                    </a:lnTo>
                    <a:lnTo>
                      <a:pt x="411" y="421"/>
                    </a:lnTo>
                    <a:lnTo>
                      <a:pt x="366" y="427"/>
                    </a:lnTo>
                    <a:lnTo>
                      <a:pt x="348" y="419"/>
                    </a:lnTo>
                    <a:lnTo>
                      <a:pt x="332" y="408"/>
                    </a:lnTo>
                    <a:lnTo>
                      <a:pt x="316" y="394"/>
                    </a:lnTo>
                    <a:lnTo>
                      <a:pt x="302" y="379"/>
                    </a:lnTo>
                    <a:lnTo>
                      <a:pt x="287" y="361"/>
                    </a:lnTo>
                    <a:lnTo>
                      <a:pt x="273" y="344"/>
                    </a:lnTo>
                    <a:lnTo>
                      <a:pt x="260" y="328"/>
                    </a:lnTo>
                    <a:lnTo>
                      <a:pt x="246" y="312"/>
                    </a:lnTo>
                    <a:lnTo>
                      <a:pt x="215" y="341"/>
                    </a:lnTo>
                    <a:lnTo>
                      <a:pt x="192" y="326"/>
                    </a:lnTo>
                    <a:lnTo>
                      <a:pt x="172" y="310"/>
                    </a:lnTo>
                    <a:lnTo>
                      <a:pt x="153" y="294"/>
                    </a:lnTo>
                    <a:lnTo>
                      <a:pt x="136" y="276"/>
                    </a:lnTo>
                    <a:lnTo>
                      <a:pt x="121" y="258"/>
                    </a:lnTo>
                    <a:lnTo>
                      <a:pt x="107" y="237"/>
                    </a:lnTo>
                    <a:lnTo>
                      <a:pt x="95" y="214"/>
                    </a:lnTo>
                    <a:lnTo>
                      <a:pt x="85" y="189"/>
                    </a:lnTo>
                    <a:lnTo>
                      <a:pt x="98" y="152"/>
                    </a:lnTo>
                    <a:lnTo>
                      <a:pt x="77" y="138"/>
                    </a:lnTo>
                    <a:lnTo>
                      <a:pt x="30" y="133"/>
                    </a:lnTo>
                    <a:lnTo>
                      <a:pt x="12" y="112"/>
                    </a:lnTo>
                    <a:lnTo>
                      <a:pt x="2" y="95"/>
                    </a:lnTo>
                    <a:lnTo>
                      <a:pt x="0" y="83"/>
                    </a:lnTo>
                    <a:lnTo>
                      <a:pt x="3" y="72"/>
                    </a:lnTo>
                    <a:lnTo>
                      <a:pt x="14" y="67"/>
                    </a:lnTo>
                    <a:lnTo>
                      <a:pt x="29" y="61"/>
                    </a:lnTo>
                    <a:lnTo>
                      <a:pt x="51" y="57"/>
                    </a:lnTo>
                    <a:lnTo>
                      <a:pt x="76" y="54"/>
                    </a:lnTo>
                    <a:lnTo>
                      <a:pt x="71" y="26"/>
                    </a:lnTo>
                    <a:lnTo>
                      <a:pt x="95" y="3"/>
                    </a:lnTo>
                    <a:lnTo>
                      <a:pt x="172" y="0"/>
                    </a:lnTo>
                    <a:lnTo>
                      <a:pt x="212" y="45"/>
                    </a:lnTo>
                    <a:lnTo>
                      <a:pt x="269" y="72"/>
                    </a:lnTo>
                    <a:lnTo>
                      <a:pt x="288" y="71"/>
                    </a:lnTo>
                    <a:close/>
                  </a:path>
                </a:pathLst>
              </a:custGeom>
              <a:solidFill>
                <a:srgbClr val="FF66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4" name="Freeform 760"/>
              <p:cNvSpPr/>
              <p:nvPr/>
            </p:nvSpPr>
            <p:spPr>
              <a:xfrm>
                <a:off x="3205" y="2151"/>
                <a:ext cx="109" cy="7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5" y="9"/>
                  </a:cxn>
                  <a:cxn ang="0">
                    <a:pos x="8" y="14"/>
                  </a:cxn>
                  <a:cxn ang="0">
                    <a:pos x="10" y="16"/>
                  </a:cxn>
                  <a:cxn ang="0">
                    <a:pos x="12" y="18"/>
                  </a:cxn>
                  <a:cxn ang="0">
                    <a:pos x="13" y="18"/>
                  </a:cxn>
                  <a:cxn ang="0">
                    <a:pos x="15" y="19"/>
                  </a:cxn>
                  <a:cxn ang="0">
                    <a:pos x="17" y="18"/>
                  </a:cxn>
                  <a:cxn ang="0">
                    <a:pos x="19" y="18"/>
                  </a:cxn>
                  <a:cxn ang="0">
                    <a:pos x="21" y="17"/>
                  </a:cxn>
                  <a:cxn ang="0">
                    <a:pos x="24" y="16"/>
                  </a:cxn>
                  <a:cxn ang="0">
                    <a:pos x="24" y="13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6" y="3"/>
                  </a:cxn>
                  <a:cxn ang="0">
                    <a:pos x="24" y="1"/>
                  </a:cxn>
                  <a:cxn ang="0">
                    <a:pos x="20" y="1"/>
                  </a:cxn>
                  <a:cxn ang="0">
                    <a:pos x="12" y="0"/>
                  </a:cxn>
                </a:cxnLst>
                <a:pathLst>
                  <a:path w="218" h="146">
                    <a:moveTo>
                      <a:pt x="92" y="0"/>
                    </a:moveTo>
                    <a:lnTo>
                      <a:pt x="98" y="14"/>
                    </a:lnTo>
                    <a:lnTo>
                      <a:pt x="99" y="26"/>
                    </a:lnTo>
                    <a:lnTo>
                      <a:pt x="96" y="34"/>
                    </a:lnTo>
                    <a:lnTo>
                      <a:pt x="90" y="40"/>
                    </a:lnTo>
                    <a:lnTo>
                      <a:pt x="81" y="42"/>
                    </a:lnTo>
                    <a:lnTo>
                      <a:pt x="69" y="42"/>
                    </a:lnTo>
                    <a:lnTo>
                      <a:pt x="56" y="41"/>
                    </a:lnTo>
                    <a:lnTo>
                      <a:pt x="43" y="36"/>
                    </a:lnTo>
                    <a:lnTo>
                      <a:pt x="21" y="35"/>
                    </a:lnTo>
                    <a:lnTo>
                      <a:pt x="0" y="35"/>
                    </a:lnTo>
                    <a:lnTo>
                      <a:pt x="37" y="71"/>
                    </a:lnTo>
                    <a:lnTo>
                      <a:pt x="59" y="111"/>
                    </a:lnTo>
                    <a:lnTo>
                      <a:pt x="75" y="127"/>
                    </a:lnTo>
                    <a:lnTo>
                      <a:pt x="89" y="138"/>
                    </a:lnTo>
                    <a:lnTo>
                      <a:pt x="102" y="144"/>
                    </a:lnTo>
                    <a:lnTo>
                      <a:pt x="116" y="146"/>
                    </a:lnTo>
                    <a:lnTo>
                      <a:pt x="131" y="144"/>
                    </a:lnTo>
                    <a:lnTo>
                      <a:pt x="147" y="140"/>
                    </a:lnTo>
                    <a:lnTo>
                      <a:pt x="166" y="133"/>
                    </a:lnTo>
                    <a:lnTo>
                      <a:pt x="187" y="123"/>
                    </a:lnTo>
                    <a:lnTo>
                      <a:pt x="192" y="102"/>
                    </a:lnTo>
                    <a:lnTo>
                      <a:pt x="218" y="71"/>
                    </a:lnTo>
                    <a:lnTo>
                      <a:pt x="195" y="45"/>
                    </a:lnTo>
                    <a:lnTo>
                      <a:pt x="207" y="22"/>
                    </a:lnTo>
                    <a:lnTo>
                      <a:pt x="191" y="5"/>
                    </a:lnTo>
                    <a:lnTo>
                      <a:pt x="154" y="5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5" name="Freeform 761"/>
              <p:cNvSpPr/>
              <p:nvPr/>
            </p:nvSpPr>
            <p:spPr>
              <a:xfrm>
                <a:off x="3130" y="2100"/>
                <a:ext cx="116" cy="7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7" y="7"/>
                  </a:cxn>
                  <a:cxn ang="0">
                    <a:pos x="21" y="11"/>
                  </a:cxn>
                  <a:cxn ang="0">
                    <a:pos x="26" y="12"/>
                  </a:cxn>
                  <a:cxn ang="0">
                    <a:pos x="29" y="15"/>
                  </a:cxn>
                  <a:cxn ang="0">
                    <a:pos x="26" y="17"/>
                  </a:cxn>
                  <a:cxn ang="0">
                    <a:pos x="21" y="15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6" y="14"/>
                  </a:cxn>
                  <a:cxn ang="0">
                    <a:pos x="4" y="13"/>
                  </a:cxn>
                  <a:cxn ang="0">
                    <a:pos x="3" y="11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12" y="4"/>
                  </a:cxn>
                </a:cxnLst>
                <a:pathLst>
                  <a:path w="233" h="140">
                    <a:moveTo>
                      <a:pt x="97" y="32"/>
                    </a:moveTo>
                    <a:lnTo>
                      <a:pt x="137" y="49"/>
                    </a:lnTo>
                    <a:lnTo>
                      <a:pt x="169" y="85"/>
                    </a:lnTo>
                    <a:lnTo>
                      <a:pt x="212" y="92"/>
                    </a:lnTo>
                    <a:lnTo>
                      <a:pt x="233" y="115"/>
                    </a:lnTo>
                    <a:lnTo>
                      <a:pt x="210" y="131"/>
                    </a:lnTo>
                    <a:lnTo>
                      <a:pt x="172" y="120"/>
                    </a:lnTo>
                    <a:lnTo>
                      <a:pt x="137" y="119"/>
                    </a:lnTo>
                    <a:lnTo>
                      <a:pt x="121" y="134"/>
                    </a:lnTo>
                    <a:lnTo>
                      <a:pt x="98" y="120"/>
                    </a:lnTo>
                    <a:lnTo>
                      <a:pt x="96" y="140"/>
                    </a:lnTo>
                    <a:lnTo>
                      <a:pt x="72" y="127"/>
                    </a:lnTo>
                    <a:lnTo>
                      <a:pt x="53" y="112"/>
                    </a:lnTo>
                    <a:lnTo>
                      <a:pt x="37" y="98"/>
                    </a:lnTo>
                    <a:lnTo>
                      <a:pt x="24" y="86"/>
                    </a:lnTo>
                    <a:lnTo>
                      <a:pt x="14" y="74"/>
                    </a:lnTo>
                    <a:lnTo>
                      <a:pt x="7" y="60"/>
                    </a:lnTo>
                    <a:lnTo>
                      <a:pt x="2" y="44"/>
                    </a:lnTo>
                    <a:lnTo>
                      <a:pt x="0" y="24"/>
                    </a:lnTo>
                    <a:lnTo>
                      <a:pt x="1" y="0"/>
                    </a:lnTo>
                    <a:lnTo>
                      <a:pt x="75" y="13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6" name="Freeform 762"/>
              <p:cNvSpPr/>
              <p:nvPr/>
            </p:nvSpPr>
            <p:spPr>
              <a:xfrm>
                <a:off x="3080" y="2051"/>
                <a:ext cx="73" cy="41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9" y="6"/>
                  </a:cxn>
                  <a:cxn ang="0">
                    <a:pos x="15" y="2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6" y="6"/>
                  </a:cxn>
                  <a:cxn ang="0">
                    <a:pos x="13" y="7"/>
                  </a:cxn>
                  <a:cxn ang="0">
                    <a:pos x="14" y="10"/>
                  </a:cxn>
                  <a:cxn ang="0">
                    <a:pos x="18" y="10"/>
                  </a:cxn>
                </a:cxnLst>
                <a:pathLst>
                  <a:path w="144" h="83">
                    <a:moveTo>
                      <a:pt x="141" y="83"/>
                    </a:moveTo>
                    <a:lnTo>
                      <a:pt x="144" y="55"/>
                    </a:lnTo>
                    <a:lnTo>
                      <a:pt x="118" y="21"/>
                    </a:lnTo>
                    <a:lnTo>
                      <a:pt x="71" y="6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5" y="46"/>
                    </a:lnTo>
                    <a:lnTo>
                      <a:pt x="47" y="53"/>
                    </a:lnTo>
                    <a:lnTo>
                      <a:pt x="99" y="60"/>
                    </a:lnTo>
                    <a:lnTo>
                      <a:pt x="108" y="83"/>
                    </a:lnTo>
                    <a:lnTo>
                      <a:pt x="141" y="83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7" name="Freeform 763"/>
              <p:cNvSpPr/>
              <p:nvPr/>
            </p:nvSpPr>
            <p:spPr>
              <a:xfrm>
                <a:off x="3116" y="2023"/>
                <a:ext cx="62" cy="58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9"/>
                  </a:cxn>
                  <a:cxn ang="0">
                    <a:pos x="14" y="7"/>
                  </a:cxn>
                  <a:cxn ang="0">
                    <a:pos x="14" y="4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5" y="5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16" y="15"/>
                  </a:cxn>
                  <a:cxn ang="0">
                    <a:pos x="15" y="12"/>
                  </a:cxn>
                </a:cxnLst>
                <a:pathLst>
                  <a:path w="124" h="116">
                    <a:moveTo>
                      <a:pt x="116" y="94"/>
                    </a:moveTo>
                    <a:lnTo>
                      <a:pt x="116" y="70"/>
                    </a:lnTo>
                    <a:lnTo>
                      <a:pt x="112" y="49"/>
                    </a:lnTo>
                    <a:lnTo>
                      <a:pt x="108" y="31"/>
                    </a:lnTo>
                    <a:lnTo>
                      <a:pt x="98" y="16"/>
                    </a:lnTo>
                    <a:lnTo>
                      <a:pt x="87" y="5"/>
                    </a:lnTo>
                    <a:lnTo>
                      <a:pt x="72" y="0"/>
                    </a:lnTo>
                    <a:lnTo>
                      <a:pt x="53" y="0"/>
                    </a:lnTo>
                    <a:lnTo>
                      <a:pt x="32" y="5"/>
                    </a:lnTo>
                    <a:lnTo>
                      <a:pt x="36" y="34"/>
                    </a:lnTo>
                    <a:lnTo>
                      <a:pt x="6" y="33"/>
                    </a:lnTo>
                    <a:lnTo>
                      <a:pt x="0" y="54"/>
                    </a:lnTo>
                    <a:lnTo>
                      <a:pt x="40" y="56"/>
                    </a:lnTo>
                    <a:lnTo>
                      <a:pt x="70" y="89"/>
                    </a:lnTo>
                    <a:lnTo>
                      <a:pt x="90" y="111"/>
                    </a:lnTo>
                    <a:lnTo>
                      <a:pt x="124" y="116"/>
                    </a:lnTo>
                    <a:lnTo>
                      <a:pt x="116" y="94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8" name="Freeform 764"/>
              <p:cNvSpPr/>
              <p:nvPr/>
            </p:nvSpPr>
            <p:spPr>
              <a:xfrm>
                <a:off x="3174" y="2037"/>
                <a:ext cx="110" cy="9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10" y="17"/>
                  </a:cxn>
                  <a:cxn ang="0">
                    <a:pos x="14" y="21"/>
                  </a:cxn>
                  <a:cxn ang="0">
                    <a:pos x="21" y="23"/>
                  </a:cxn>
                  <a:cxn ang="0">
                    <a:pos x="25" y="18"/>
                  </a:cxn>
                  <a:cxn ang="0">
                    <a:pos x="28" y="21"/>
                  </a:cxn>
                  <a:cxn ang="0">
                    <a:pos x="27" y="18"/>
                  </a:cxn>
                  <a:cxn ang="0">
                    <a:pos x="26" y="17"/>
                  </a:cxn>
                  <a:cxn ang="0">
                    <a:pos x="25" y="15"/>
                  </a:cxn>
                  <a:cxn ang="0">
                    <a:pos x="24" y="14"/>
                  </a:cxn>
                  <a:cxn ang="0">
                    <a:pos x="23" y="13"/>
                  </a:cxn>
                  <a:cxn ang="0">
                    <a:pos x="22" y="12"/>
                  </a:cxn>
                  <a:cxn ang="0">
                    <a:pos x="20" y="11"/>
                  </a:cxn>
                  <a:cxn ang="0">
                    <a:pos x="18" y="10"/>
                  </a:cxn>
                  <a:cxn ang="0">
                    <a:pos x="13" y="5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pathLst>
                  <a:path w="219" h="185">
                    <a:moveTo>
                      <a:pt x="9" y="20"/>
                    </a:moveTo>
                    <a:lnTo>
                      <a:pt x="7" y="43"/>
                    </a:lnTo>
                    <a:lnTo>
                      <a:pt x="15" y="76"/>
                    </a:lnTo>
                    <a:lnTo>
                      <a:pt x="24" y="105"/>
                    </a:lnTo>
                    <a:lnTo>
                      <a:pt x="78" y="137"/>
                    </a:lnTo>
                    <a:lnTo>
                      <a:pt x="109" y="171"/>
                    </a:lnTo>
                    <a:lnTo>
                      <a:pt x="162" y="185"/>
                    </a:lnTo>
                    <a:lnTo>
                      <a:pt x="200" y="150"/>
                    </a:lnTo>
                    <a:lnTo>
                      <a:pt x="219" y="170"/>
                    </a:lnTo>
                    <a:lnTo>
                      <a:pt x="211" y="151"/>
                    </a:lnTo>
                    <a:lnTo>
                      <a:pt x="204" y="137"/>
                    </a:lnTo>
                    <a:lnTo>
                      <a:pt x="198" y="126"/>
                    </a:lnTo>
                    <a:lnTo>
                      <a:pt x="191" y="115"/>
                    </a:lnTo>
                    <a:lnTo>
                      <a:pt x="182" y="109"/>
                    </a:lnTo>
                    <a:lnTo>
                      <a:pt x="172" y="102"/>
                    </a:lnTo>
                    <a:lnTo>
                      <a:pt x="158" y="95"/>
                    </a:lnTo>
                    <a:lnTo>
                      <a:pt x="139" y="87"/>
                    </a:lnTo>
                    <a:lnTo>
                      <a:pt x="99" y="42"/>
                    </a:lnTo>
                    <a:lnTo>
                      <a:pt x="86" y="30"/>
                    </a:lnTo>
                    <a:lnTo>
                      <a:pt x="76" y="22"/>
                    </a:lnTo>
                    <a:lnTo>
                      <a:pt x="64" y="16"/>
                    </a:lnTo>
                    <a:lnTo>
                      <a:pt x="54" y="14"/>
                    </a:lnTo>
                    <a:lnTo>
                      <a:pt x="42" y="12"/>
                    </a:lnTo>
                    <a:lnTo>
                      <a:pt x="31" y="9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69" name="Freeform 765"/>
              <p:cNvSpPr/>
              <p:nvPr/>
            </p:nvSpPr>
            <p:spPr>
              <a:xfrm>
                <a:off x="3259" y="2122"/>
                <a:ext cx="43" cy="24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6" y="5"/>
                  </a:cxn>
                  <a:cxn ang="0">
                    <a:pos x="11" y="6"/>
                  </a:cxn>
                  <a:cxn ang="0">
                    <a:pos x="9" y="1"/>
                  </a:cxn>
                </a:cxnLst>
                <a:pathLst>
                  <a:path w="86" h="48">
                    <a:moveTo>
                      <a:pt x="68" y="8"/>
                    </a:moveTo>
                    <a:lnTo>
                      <a:pt x="27" y="0"/>
                    </a:lnTo>
                    <a:lnTo>
                      <a:pt x="0" y="23"/>
                    </a:lnTo>
                    <a:lnTo>
                      <a:pt x="12" y="42"/>
                    </a:lnTo>
                    <a:lnTo>
                      <a:pt x="48" y="38"/>
                    </a:lnTo>
                    <a:lnTo>
                      <a:pt x="86" y="48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FF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0" name="Freeform 766"/>
              <p:cNvSpPr/>
              <p:nvPr/>
            </p:nvSpPr>
            <p:spPr>
              <a:xfrm>
                <a:off x="3139" y="2068"/>
                <a:ext cx="133" cy="77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5"/>
                  </a:cxn>
                  <a:cxn ang="0">
                    <a:pos x="11" y="8"/>
                  </a:cxn>
                  <a:cxn ang="0">
                    <a:pos x="10" y="3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7" y="8"/>
                  </a:cxn>
                  <a:cxn ang="0">
                    <a:pos x="13" y="11"/>
                  </a:cxn>
                  <a:cxn ang="0">
                    <a:pos x="20" y="16"/>
                  </a:cxn>
                  <a:cxn ang="0">
                    <a:pos x="28" y="19"/>
                  </a:cxn>
                  <a:cxn ang="0">
                    <a:pos x="32" y="19"/>
                  </a:cxn>
                  <a:cxn ang="0">
                    <a:pos x="34" y="18"/>
                  </a:cxn>
                  <a:cxn ang="0">
                    <a:pos x="31" y="15"/>
                  </a:cxn>
                  <a:cxn ang="0">
                    <a:pos x="29" y="13"/>
                  </a:cxn>
                  <a:cxn ang="0">
                    <a:pos x="31" y="11"/>
                  </a:cxn>
                  <a:cxn ang="0">
                    <a:pos x="27" y="7"/>
                  </a:cxn>
                  <a:cxn ang="0">
                    <a:pos x="19" y="5"/>
                  </a:cxn>
                  <a:cxn ang="0">
                    <a:pos x="12" y="1"/>
                  </a:cxn>
                </a:cxnLst>
                <a:pathLst>
                  <a:path w="266" h="156">
                    <a:moveTo>
                      <a:pt x="92" y="12"/>
                    </a:moveTo>
                    <a:lnTo>
                      <a:pt x="94" y="47"/>
                    </a:lnTo>
                    <a:lnTo>
                      <a:pt x="85" y="64"/>
                    </a:lnTo>
                    <a:lnTo>
                      <a:pt x="78" y="29"/>
                    </a:lnTo>
                    <a:lnTo>
                      <a:pt x="54" y="2"/>
                    </a:lnTo>
                    <a:lnTo>
                      <a:pt x="23" y="0"/>
                    </a:lnTo>
                    <a:lnTo>
                      <a:pt x="39" y="22"/>
                    </a:lnTo>
                    <a:lnTo>
                      <a:pt x="35" y="47"/>
                    </a:lnTo>
                    <a:lnTo>
                      <a:pt x="13" y="18"/>
                    </a:lnTo>
                    <a:lnTo>
                      <a:pt x="0" y="34"/>
                    </a:lnTo>
                    <a:lnTo>
                      <a:pt x="18" y="63"/>
                    </a:lnTo>
                    <a:lnTo>
                      <a:pt x="49" y="71"/>
                    </a:lnTo>
                    <a:lnTo>
                      <a:pt x="100" y="90"/>
                    </a:lnTo>
                    <a:lnTo>
                      <a:pt x="154" y="135"/>
                    </a:lnTo>
                    <a:lnTo>
                      <a:pt x="222" y="156"/>
                    </a:lnTo>
                    <a:lnTo>
                      <a:pt x="252" y="153"/>
                    </a:lnTo>
                    <a:lnTo>
                      <a:pt x="266" y="146"/>
                    </a:lnTo>
                    <a:lnTo>
                      <a:pt x="243" y="125"/>
                    </a:lnTo>
                    <a:lnTo>
                      <a:pt x="229" y="109"/>
                    </a:lnTo>
                    <a:lnTo>
                      <a:pt x="243" y="93"/>
                    </a:lnTo>
                    <a:lnTo>
                      <a:pt x="209" y="57"/>
                    </a:lnTo>
                    <a:lnTo>
                      <a:pt x="148" y="43"/>
                    </a:lnTo>
                    <a:lnTo>
                      <a:pt x="92" y="12"/>
                    </a:lnTo>
                    <a:close/>
                  </a:path>
                </a:pathLst>
              </a:custGeom>
              <a:solidFill>
                <a:srgbClr val="CC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1" name="Freeform 767"/>
              <p:cNvSpPr/>
              <p:nvPr/>
            </p:nvSpPr>
            <p:spPr>
              <a:xfrm>
                <a:off x="3178" y="2105"/>
                <a:ext cx="78" cy="4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7" y="6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8" y="5"/>
                  </a:cxn>
                  <a:cxn ang="0">
                    <a:pos x="13" y="7"/>
                  </a:cxn>
                  <a:cxn ang="0">
                    <a:pos x="20" y="10"/>
                  </a:cxn>
                </a:cxnLst>
                <a:pathLst>
                  <a:path w="155" h="81">
                    <a:moveTo>
                      <a:pt x="155" y="81"/>
                    </a:moveTo>
                    <a:lnTo>
                      <a:pt x="131" y="53"/>
                    </a:lnTo>
                    <a:lnTo>
                      <a:pt x="64" y="7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58" y="46"/>
                    </a:lnTo>
                    <a:lnTo>
                      <a:pt x="101" y="57"/>
                    </a:lnTo>
                    <a:lnTo>
                      <a:pt x="155" y="81"/>
                    </a:lnTo>
                    <a:close/>
                  </a:path>
                </a:pathLst>
              </a:custGeom>
              <a:solidFill>
                <a:srgbClr val="99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2" name="Freeform 768"/>
              <p:cNvSpPr/>
              <p:nvPr/>
            </p:nvSpPr>
            <p:spPr>
              <a:xfrm>
                <a:off x="3207" y="2105"/>
                <a:ext cx="18" cy="2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7"/>
                  </a:cxn>
                  <a:cxn ang="0">
                    <a:pos x="1" y="3"/>
                  </a:cxn>
                </a:cxnLst>
                <a:pathLst>
                  <a:path w="37" h="57">
                    <a:moveTo>
                      <a:pt x="8" y="30"/>
                    </a:moveTo>
                    <a:lnTo>
                      <a:pt x="0" y="13"/>
                    </a:lnTo>
                    <a:lnTo>
                      <a:pt x="19" y="0"/>
                    </a:lnTo>
                    <a:lnTo>
                      <a:pt x="37" y="21"/>
                    </a:lnTo>
                    <a:lnTo>
                      <a:pt x="37" y="57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99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3" name="Freeform 769"/>
              <p:cNvSpPr/>
              <p:nvPr/>
            </p:nvSpPr>
            <p:spPr>
              <a:xfrm>
                <a:off x="2454" y="2215"/>
                <a:ext cx="127" cy="9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6" y="11"/>
                  </a:cxn>
                  <a:cxn ang="0">
                    <a:pos x="14" y="20"/>
                  </a:cxn>
                  <a:cxn ang="0">
                    <a:pos x="9" y="22"/>
                  </a:cxn>
                  <a:cxn ang="0">
                    <a:pos x="0" y="24"/>
                  </a:cxn>
                  <a:cxn ang="0">
                    <a:pos x="14" y="24"/>
                  </a:cxn>
                  <a:cxn ang="0">
                    <a:pos x="23" y="22"/>
                  </a:cxn>
                  <a:cxn ang="0">
                    <a:pos x="28" y="16"/>
                  </a:cxn>
                  <a:cxn ang="0">
                    <a:pos x="31" y="4"/>
                  </a:cxn>
                  <a:cxn ang="0">
                    <a:pos x="27" y="0"/>
                  </a:cxn>
                  <a:cxn ang="0">
                    <a:pos x="22" y="2"/>
                  </a:cxn>
                </a:cxnLst>
                <a:pathLst>
                  <a:path w="255" h="190">
                    <a:moveTo>
                      <a:pt x="182" y="12"/>
                    </a:moveTo>
                    <a:lnTo>
                      <a:pt x="134" y="86"/>
                    </a:lnTo>
                    <a:lnTo>
                      <a:pt x="113" y="155"/>
                    </a:lnTo>
                    <a:lnTo>
                      <a:pt x="73" y="171"/>
                    </a:lnTo>
                    <a:lnTo>
                      <a:pt x="0" y="190"/>
                    </a:lnTo>
                    <a:lnTo>
                      <a:pt x="118" y="190"/>
                    </a:lnTo>
                    <a:lnTo>
                      <a:pt x="190" y="173"/>
                    </a:lnTo>
                    <a:lnTo>
                      <a:pt x="231" y="125"/>
                    </a:lnTo>
                    <a:lnTo>
                      <a:pt x="255" y="25"/>
                    </a:lnTo>
                    <a:lnTo>
                      <a:pt x="223" y="0"/>
                    </a:lnTo>
                    <a:lnTo>
                      <a:pt x="182" y="12"/>
                    </a:lnTo>
                    <a:close/>
                  </a:path>
                </a:pathLst>
              </a:custGeom>
              <a:solidFill>
                <a:srgbClr val="004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4" name="Freeform 770"/>
              <p:cNvSpPr/>
              <p:nvPr/>
            </p:nvSpPr>
            <p:spPr>
              <a:xfrm>
                <a:off x="2841" y="2038"/>
                <a:ext cx="200" cy="14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6" y="0"/>
                  </a:cxn>
                  <a:cxn ang="0">
                    <a:pos x="34" y="4"/>
                  </a:cxn>
                  <a:cxn ang="0">
                    <a:pos x="40" y="14"/>
                  </a:cxn>
                  <a:cxn ang="0">
                    <a:pos x="44" y="20"/>
                  </a:cxn>
                  <a:cxn ang="0">
                    <a:pos x="51" y="22"/>
                  </a:cxn>
                  <a:cxn ang="0">
                    <a:pos x="49" y="29"/>
                  </a:cxn>
                  <a:cxn ang="0">
                    <a:pos x="46" y="36"/>
                  </a:cxn>
                  <a:cxn ang="0">
                    <a:pos x="38" y="36"/>
                  </a:cxn>
                  <a:cxn ang="0">
                    <a:pos x="31" y="36"/>
                  </a:cxn>
                  <a:cxn ang="0">
                    <a:pos x="22" y="36"/>
                  </a:cxn>
                  <a:cxn ang="0">
                    <a:pos x="26" y="31"/>
                  </a:cxn>
                  <a:cxn ang="0">
                    <a:pos x="38" y="28"/>
                  </a:cxn>
                  <a:cxn ang="0">
                    <a:pos x="37" y="23"/>
                  </a:cxn>
                  <a:cxn ang="0">
                    <a:pos x="32" y="23"/>
                  </a:cxn>
                  <a:cxn ang="0">
                    <a:pos x="22" y="23"/>
                  </a:cxn>
                  <a:cxn ang="0">
                    <a:pos x="28" y="18"/>
                  </a:cxn>
                  <a:cxn ang="0">
                    <a:pos x="20" y="18"/>
                  </a:cxn>
                  <a:cxn ang="0">
                    <a:pos x="12" y="21"/>
                  </a:cxn>
                  <a:cxn ang="0">
                    <a:pos x="5" y="26"/>
                  </a:cxn>
                  <a:cxn ang="0">
                    <a:pos x="0" y="26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13" y="9"/>
                  </a:cxn>
                  <a:cxn ang="0">
                    <a:pos x="15" y="0"/>
                  </a:cxn>
                </a:cxnLst>
                <a:pathLst>
                  <a:path w="398" h="282">
                    <a:moveTo>
                      <a:pt x="115" y="0"/>
                    </a:moveTo>
                    <a:lnTo>
                      <a:pt x="203" y="0"/>
                    </a:lnTo>
                    <a:lnTo>
                      <a:pt x="268" y="32"/>
                    </a:lnTo>
                    <a:lnTo>
                      <a:pt x="315" y="105"/>
                    </a:lnTo>
                    <a:lnTo>
                      <a:pt x="349" y="160"/>
                    </a:lnTo>
                    <a:lnTo>
                      <a:pt x="398" y="171"/>
                    </a:lnTo>
                    <a:lnTo>
                      <a:pt x="387" y="232"/>
                    </a:lnTo>
                    <a:lnTo>
                      <a:pt x="360" y="282"/>
                    </a:lnTo>
                    <a:lnTo>
                      <a:pt x="299" y="282"/>
                    </a:lnTo>
                    <a:lnTo>
                      <a:pt x="242" y="282"/>
                    </a:lnTo>
                    <a:lnTo>
                      <a:pt x="170" y="282"/>
                    </a:lnTo>
                    <a:lnTo>
                      <a:pt x="203" y="242"/>
                    </a:lnTo>
                    <a:lnTo>
                      <a:pt x="299" y="221"/>
                    </a:lnTo>
                    <a:lnTo>
                      <a:pt x="288" y="182"/>
                    </a:lnTo>
                    <a:lnTo>
                      <a:pt x="252" y="182"/>
                    </a:lnTo>
                    <a:lnTo>
                      <a:pt x="170" y="182"/>
                    </a:lnTo>
                    <a:lnTo>
                      <a:pt x="219" y="138"/>
                    </a:lnTo>
                    <a:lnTo>
                      <a:pt x="159" y="138"/>
                    </a:lnTo>
                    <a:lnTo>
                      <a:pt x="93" y="166"/>
                    </a:lnTo>
                    <a:lnTo>
                      <a:pt x="38" y="205"/>
                    </a:lnTo>
                    <a:lnTo>
                      <a:pt x="0" y="205"/>
                    </a:lnTo>
                    <a:lnTo>
                      <a:pt x="60" y="166"/>
                    </a:lnTo>
                    <a:lnTo>
                      <a:pt x="103" y="110"/>
                    </a:lnTo>
                    <a:lnTo>
                      <a:pt x="103" y="6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4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5" name="Freeform 771"/>
              <p:cNvSpPr/>
              <p:nvPr/>
            </p:nvSpPr>
            <p:spPr>
              <a:xfrm>
                <a:off x="3117" y="2282"/>
                <a:ext cx="191" cy="6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14"/>
                  </a:cxn>
                  <a:cxn ang="0">
                    <a:pos x="18" y="18"/>
                  </a:cxn>
                  <a:cxn ang="0">
                    <a:pos x="26" y="18"/>
                  </a:cxn>
                  <a:cxn ang="0">
                    <a:pos x="48" y="15"/>
                  </a:cxn>
                  <a:cxn ang="0">
                    <a:pos x="40" y="11"/>
                  </a:cxn>
                  <a:cxn ang="0">
                    <a:pos x="34" y="11"/>
                  </a:cxn>
                  <a:cxn ang="0">
                    <a:pos x="23" y="10"/>
                  </a:cxn>
                  <a:cxn ang="0">
                    <a:pos x="12" y="0"/>
                  </a:cxn>
                  <a:cxn ang="0">
                    <a:pos x="4" y="6"/>
                  </a:cxn>
                  <a:cxn ang="0">
                    <a:pos x="0" y="8"/>
                  </a:cxn>
                </a:cxnLst>
                <a:pathLst>
                  <a:path w="380" h="138">
                    <a:moveTo>
                      <a:pt x="0" y="61"/>
                    </a:moveTo>
                    <a:lnTo>
                      <a:pt x="45" y="112"/>
                    </a:lnTo>
                    <a:lnTo>
                      <a:pt x="138" y="138"/>
                    </a:lnTo>
                    <a:lnTo>
                      <a:pt x="204" y="138"/>
                    </a:lnTo>
                    <a:lnTo>
                      <a:pt x="380" y="116"/>
                    </a:lnTo>
                    <a:lnTo>
                      <a:pt x="319" y="83"/>
                    </a:lnTo>
                    <a:lnTo>
                      <a:pt x="269" y="83"/>
                    </a:lnTo>
                    <a:lnTo>
                      <a:pt x="182" y="78"/>
                    </a:lnTo>
                    <a:lnTo>
                      <a:pt x="93" y="0"/>
                    </a:lnTo>
                    <a:lnTo>
                      <a:pt x="27" y="44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4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6" name="Freeform 772"/>
              <p:cNvSpPr/>
              <p:nvPr/>
            </p:nvSpPr>
            <p:spPr>
              <a:xfrm>
                <a:off x="2265" y="1719"/>
                <a:ext cx="218" cy="55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7"/>
                  </a:cxn>
                  <a:cxn ang="0">
                    <a:pos x="10" y="46"/>
                  </a:cxn>
                  <a:cxn ang="0">
                    <a:pos x="2" y="61"/>
                  </a:cxn>
                  <a:cxn ang="0">
                    <a:pos x="2" y="76"/>
                  </a:cxn>
                  <a:cxn ang="0">
                    <a:pos x="11" y="93"/>
                  </a:cxn>
                  <a:cxn ang="0">
                    <a:pos x="6" y="74"/>
                  </a:cxn>
                  <a:cxn ang="0">
                    <a:pos x="6" y="64"/>
                  </a:cxn>
                  <a:cxn ang="0">
                    <a:pos x="10" y="56"/>
                  </a:cxn>
                  <a:cxn ang="0">
                    <a:pos x="15" y="76"/>
                  </a:cxn>
                  <a:cxn ang="0">
                    <a:pos x="19" y="91"/>
                  </a:cxn>
                  <a:cxn ang="0">
                    <a:pos x="21" y="115"/>
                  </a:cxn>
                  <a:cxn ang="0">
                    <a:pos x="24" y="125"/>
                  </a:cxn>
                  <a:cxn ang="0">
                    <a:pos x="24" y="109"/>
                  </a:cxn>
                  <a:cxn ang="0">
                    <a:pos x="27" y="107"/>
                  </a:cxn>
                  <a:cxn ang="0">
                    <a:pos x="31" y="115"/>
                  </a:cxn>
                  <a:cxn ang="0">
                    <a:pos x="40" y="133"/>
                  </a:cxn>
                  <a:cxn ang="0">
                    <a:pos x="54" y="139"/>
                  </a:cxn>
                  <a:cxn ang="0">
                    <a:pos x="43" y="127"/>
                  </a:cxn>
                  <a:cxn ang="0">
                    <a:pos x="34" y="108"/>
                  </a:cxn>
                  <a:cxn ang="0">
                    <a:pos x="23" y="95"/>
                  </a:cxn>
                  <a:cxn ang="0">
                    <a:pos x="18" y="67"/>
                  </a:cxn>
                  <a:cxn ang="0">
                    <a:pos x="14" y="52"/>
                  </a:cxn>
                  <a:cxn ang="0">
                    <a:pos x="14" y="35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437" h="1117">
                    <a:moveTo>
                      <a:pt x="0" y="21"/>
                    </a:moveTo>
                    <a:lnTo>
                      <a:pt x="61" y="216"/>
                    </a:lnTo>
                    <a:lnTo>
                      <a:pt x="82" y="369"/>
                    </a:lnTo>
                    <a:lnTo>
                      <a:pt x="21" y="492"/>
                    </a:lnTo>
                    <a:lnTo>
                      <a:pt x="21" y="615"/>
                    </a:lnTo>
                    <a:lnTo>
                      <a:pt x="91" y="748"/>
                    </a:lnTo>
                    <a:lnTo>
                      <a:pt x="51" y="594"/>
                    </a:lnTo>
                    <a:lnTo>
                      <a:pt x="51" y="513"/>
                    </a:lnTo>
                    <a:lnTo>
                      <a:pt x="83" y="451"/>
                    </a:lnTo>
                    <a:lnTo>
                      <a:pt x="122" y="615"/>
                    </a:lnTo>
                    <a:lnTo>
                      <a:pt x="156" y="733"/>
                    </a:lnTo>
                    <a:lnTo>
                      <a:pt x="173" y="922"/>
                    </a:lnTo>
                    <a:lnTo>
                      <a:pt x="193" y="1004"/>
                    </a:lnTo>
                    <a:lnTo>
                      <a:pt x="199" y="872"/>
                    </a:lnTo>
                    <a:lnTo>
                      <a:pt x="220" y="860"/>
                    </a:lnTo>
                    <a:lnTo>
                      <a:pt x="254" y="922"/>
                    </a:lnTo>
                    <a:lnTo>
                      <a:pt x="325" y="1066"/>
                    </a:lnTo>
                    <a:lnTo>
                      <a:pt x="437" y="1117"/>
                    </a:lnTo>
                    <a:lnTo>
                      <a:pt x="346" y="1023"/>
                    </a:lnTo>
                    <a:lnTo>
                      <a:pt x="274" y="871"/>
                    </a:lnTo>
                    <a:lnTo>
                      <a:pt x="190" y="766"/>
                    </a:lnTo>
                    <a:lnTo>
                      <a:pt x="144" y="542"/>
                    </a:lnTo>
                    <a:lnTo>
                      <a:pt x="116" y="423"/>
                    </a:lnTo>
                    <a:lnTo>
                      <a:pt x="112" y="287"/>
                    </a:lnTo>
                    <a:lnTo>
                      <a:pt x="3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7" name="Freeform 773"/>
              <p:cNvSpPr/>
              <p:nvPr/>
            </p:nvSpPr>
            <p:spPr>
              <a:xfrm>
                <a:off x="2201" y="1718"/>
                <a:ext cx="434" cy="160"/>
              </a:xfrm>
              <a:custGeom>
                <a:avLst/>
                <a:gdLst/>
                <a:ahLst/>
                <a:cxnLst>
                  <a:cxn ang="0">
                    <a:pos x="6" y="21"/>
                  </a:cxn>
                  <a:cxn ang="0">
                    <a:pos x="17" y="26"/>
                  </a:cxn>
                  <a:cxn ang="0">
                    <a:pos x="32" y="33"/>
                  </a:cxn>
                  <a:cxn ang="0">
                    <a:pos x="47" y="36"/>
                  </a:cxn>
                  <a:cxn ang="0">
                    <a:pos x="64" y="33"/>
                  </a:cxn>
                  <a:cxn ang="0">
                    <a:pos x="77" y="29"/>
                  </a:cxn>
                  <a:cxn ang="0">
                    <a:pos x="85" y="8"/>
                  </a:cxn>
                  <a:cxn ang="0">
                    <a:pos x="84" y="24"/>
                  </a:cxn>
                  <a:cxn ang="0">
                    <a:pos x="93" y="22"/>
                  </a:cxn>
                  <a:cxn ang="0">
                    <a:pos x="108" y="0"/>
                  </a:cxn>
                  <a:cxn ang="0">
                    <a:pos x="106" y="7"/>
                  </a:cxn>
                  <a:cxn ang="0">
                    <a:pos x="94" y="26"/>
                  </a:cxn>
                  <a:cxn ang="0">
                    <a:pos x="71" y="34"/>
                  </a:cxn>
                  <a:cxn ang="0">
                    <a:pos x="45" y="40"/>
                  </a:cxn>
                  <a:cxn ang="0">
                    <a:pos x="27" y="34"/>
                  </a:cxn>
                  <a:cxn ang="0">
                    <a:pos x="2" y="2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4" y="6"/>
                  </a:cxn>
                  <a:cxn ang="0">
                    <a:pos x="5" y="10"/>
                  </a:cxn>
                  <a:cxn ang="0">
                    <a:pos x="5" y="14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6" y="21"/>
                  </a:cxn>
                </a:cxnLst>
                <a:pathLst>
                  <a:path w="869" h="319">
                    <a:moveTo>
                      <a:pt x="49" y="168"/>
                    </a:moveTo>
                    <a:lnTo>
                      <a:pt x="138" y="208"/>
                    </a:lnTo>
                    <a:lnTo>
                      <a:pt x="261" y="257"/>
                    </a:lnTo>
                    <a:lnTo>
                      <a:pt x="383" y="287"/>
                    </a:lnTo>
                    <a:lnTo>
                      <a:pt x="518" y="257"/>
                    </a:lnTo>
                    <a:lnTo>
                      <a:pt x="616" y="227"/>
                    </a:lnTo>
                    <a:lnTo>
                      <a:pt x="686" y="64"/>
                    </a:lnTo>
                    <a:lnTo>
                      <a:pt x="672" y="190"/>
                    </a:lnTo>
                    <a:lnTo>
                      <a:pt x="747" y="175"/>
                    </a:lnTo>
                    <a:lnTo>
                      <a:pt x="869" y="0"/>
                    </a:lnTo>
                    <a:lnTo>
                      <a:pt x="853" y="49"/>
                    </a:lnTo>
                    <a:lnTo>
                      <a:pt x="753" y="204"/>
                    </a:lnTo>
                    <a:lnTo>
                      <a:pt x="575" y="267"/>
                    </a:lnTo>
                    <a:lnTo>
                      <a:pt x="362" y="319"/>
                    </a:lnTo>
                    <a:lnTo>
                      <a:pt x="219" y="267"/>
                    </a:lnTo>
                    <a:lnTo>
                      <a:pt x="16" y="175"/>
                    </a:lnTo>
                    <a:lnTo>
                      <a:pt x="0" y="16"/>
                    </a:lnTo>
                    <a:lnTo>
                      <a:pt x="16" y="12"/>
                    </a:lnTo>
                    <a:lnTo>
                      <a:pt x="29" y="23"/>
                    </a:lnTo>
                    <a:lnTo>
                      <a:pt x="38" y="46"/>
                    </a:lnTo>
                    <a:lnTo>
                      <a:pt x="44" y="77"/>
                    </a:lnTo>
                    <a:lnTo>
                      <a:pt x="46" y="110"/>
                    </a:lnTo>
                    <a:lnTo>
                      <a:pt x="49" y="138"/>
                    </a:lnTo>
                    <a:lnTo>
                      <a:pt x="49" y="160"/>
                    </a:lnTo>
                    <a:lnTo>
                      <a:pt x="49" y="168"/>
                    </a:lnTo>
                    <a:close/>
                  </a:path>
                </a:pathLst>
              </a:custGeom>
              <a:solidFill>
                <a:srgbClr val="33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8" name="Freeform 774"/>
              <p:cNvSpPr/>
              <p:nvPr/>
            </p:nvSpPr>
            <p:spPr>
              <a:xfrm>
                <a:off x="2263" y="2060"/>
                <a:ext cx="104" cy="2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6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3" y="40"/>
                  </a:cxn>
                  <a:cxn ang="0">
                    <a:pos x="7" y="23"/>
                  </a:cxn>
                  <a:cxn ang="0">
                    <a:pos x="10" y="34"/>
                  </a:cxn>
                  <a:cxn ang="0">
                    <a:pos x="19" y="57"/>
                  </a:cxn>
                  <a:cxn ang="0">
                    <a:pos x="17" y="36"/>
                  </a:cxn>
                  <a:cxn ang="0">
                    <a:pos x="26" y="43"/>
                  </a:cxn>
                  <a:cxn ang="0">
                    <a:pos x="26" y="33"/>
                  </a:cxn>
                  <a:cxn ang="0">
                    <a:pos x="24" y="22"/>
                  </a:cxn>
                  <a:cxn ang="0">
                    <a:pos x="18" y="3"/>
                  </a:cxn>
                  <a:cxn ang="0">
                    <a:pos x="10" y="0"/>
                  </a:cxn>
                </a:cxnLst>
                <a:pathLst>
                  <a:path w="207" h="450">
                    <a:moveTo>
                      <a:pt x="75" y="0"/>
                    </a:moveTo>
                    <a:lnTo>
                      <a:pt x="27" y="48"/>
                    </a:lnTo>
                    <a:lnTo>
                      <a:pt x="0" y="105"/>
                    </a:lnTo>
                    <a:lnTo>
                      <a:pt x="0" y="192"/>
                    </a:lnTo>
                    <a:lnTo>
                      <a:pt x="18" y="315"/>
                    </a:lnTo>
                    <a:lnTo>
                      <a:pt x="56" y="181"/>
                    </a:lnTo>
                    <a:lnTo>
                      <a:pt x="75" y="268"/>
                    </a:lnTo>
                    <a:lnTo>
                      <a:pt x="151" y="450"/>
                    </a:lnTo>
                    <a:lnTo>
                      <a:pt x="132" y="287"/>
                    </a:lnTo>
                    <a:lnTo>
                      <a:pt x="207" y="343"/>
                    </a:lnTo>
                    <a:lnTo>
                      <a:pt x="207" y="259"/>
                    </a:lnTo>
                    <a:lnTo>
                      <a:pt x="189" y="172"/>
                    </a:lnTo>
                    <a:lnTo>
                      <a:pt x="142" y="1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79" name="Freeform 775"/>
              <p:cNvSpPr/>
              <p:nvPr/>
            </p:nvSpPr>
            <p:spPr>
              <a:xfrm>
                <a:off x="2387" y="2162"/>
                <a:ext cx="65" cy="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5" y="14"/>
                  </a:cxn>
                  <a:cxn ang="0">
                    <a:pos x="6" y="20"/>
                  </a:cxn>
                  <a:cxn ang="0">
                    <a:pos x="12" y="34"/>
                  </a:cxn>
                  <a:cxn ang="0">
                    <a:pos x="11" y="22"/>
                  </a:cxn>
                  <a:cxn ang="0">
                    <a:pos x="17" y="26"/>
                  </a:cxn>
                  <a:cxn ang="0">
                    <a:pos x="17" y="20"/>
                  </a:cxn>
                  <a:cxn ang="0">
                    <a:pos x="15" y="13"/>
                  </a:cxn>
                  <a:cxn ang="0">
                    <a:pos x="11" y="1"/>
                  </a:cxn>
                  <a:cxn ang="0">
                    <a:pos x="6" y="0"/>
                  </a:cxn>
                </a:cxnLst>
                <a:pathLst>
                  <a:path w="129" h="277">
                    <a:moveTo>
                      <a:pt x="46" y="0"/>
                    </a:moveTo>
                    <a:lnTo>
                      <a:pt x="17" y="29"/>
                    </a:lnTo>
                    <a:lnTo>
                      <a:pt x="0" y="65"/>
                    </a:lnTo>
                    <a:lnTo>
                      <a:pt x="0" y="118"/>
                    </a:lnTo>
                    <a:lnTo>
                      <a:pt x="11" y="195"/>
                    </a:lnTo>
                    <a:lnTo>
                      <a:pt x="34" y="112"/>
                    </a:lnTo>
                    <a:lnTo>
                      <a:pt x="46" y="166"/>
                    </a:lnTo>
                    <a:lnTo>
                      <a:pt x="93" y="277"/>
                    </a:lnTo>
                    <a:lnTo>
                      <a:pt x="81" y="178"/>
                    </a:lnTo>
                    <a:lnTo>
                      <a:pt x="129" y="213"/>
                    </a:lnTo>
                    <a:lnTo>
                      <a:pt x="129" y="160"/>
                    </a:lnTo>
                    <a:lnTo>
                      <a:pt x="116" y="106"/>
                    </a:lnTo>
                    <a:lnTo>
                      <a:pt x="87" y="1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0" name="Freeform 776"/>
              <p:cNvSpPr/>
              <p:nvPr/>
            </p:nvSpPr>
            <p:spPr>
              <a:xfrm>
                <a:off x="2204" y="1925"/>
                <a:ext cx="109" cy="12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" y="9"/>
                  </a:cxn>
                  <a:cxn ang="0">
                    <a:pos x="0" y="27"/>
                  </a:cxn>
                  <a:cxn ang="0">
                    <a:pos x="8" y="18"/>
                  </a:cxn>
                  <a:cxn ang="0">
                    <a:pos x="10" y="25"/>
                  </a:cxn>
                  <a:cxn ang="0">
                    <a:pos x="16" y="33"/>
                  </a:cxn>
                  <a:cxn ang="0">
                    <a:pos x="16" y="21"/>
                  </a:cxn>
                  <a:cxn ang="0">
                    <a:pos x="24" y="29"/>
                  </a:cxn>
                  <a:cxn ang="0">
                    <a:pos x="28" y="16"/>
                  </a:cxn>
                  <a:cxn ang="0">
                    <a:pos x="28" y="4"/>
                  </a:cxn>
                  <a:cxn ang="0">
                    <a:pos x="13" y="0"/>
                  </a:cxn>
                </a:cxnLst>
                <a:pathLst>
                  <a:path w="218" h="258">
                    <a:moveTo>
                      <a:pt x="104" y="0"/>
                    </a:moveTo>
                    <a:lnTo>
                      <a:pt x="19" y="67"/>
                    </a:lnTo>
                    <a:lnTo>
                      <a:pt x="0" y="211"/>
                    </a:lnTo>
                    <a:lnTo>
                      <a:pt x="57" y="144"/>
                    </a:lnTo>
                    <a:lnTo>
                      <a:pt x="77" y="198"/>
                    </a:lnTo>
                    <a:lnTo>
                      <a:pt x="122" y="258"/>
                    </a:lnTo>
                    <a:lnTo>
                      <a:pt x="122" y="162"/>
                    </a:lnTo>
                    <a:lnTo>
                      <a:pt x="189" y="229"/>
                    </a:lnTo>
                    <a:lnTo>
                      <a:pt x="218" y="124"/>
                    </a:lnTo>
                    <a:lnTo>
                      <a:pt x="218" y="2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1" name="Freeform 777"/>
              <p:cNvSpPr/>
              <p:nvPr/>
            </p:nvSpPr>
            <p:spPr>
              <a:xfrm>
                <a:off x="2213" y="1777"/>
                <a:ext cx="118" cy="139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0" y="20"/>
                  </a:cxn>
                  <a:cxn ang="0">
                    <a:pos x="10" y="35"/>
                  </a:cxn>
                  <a:cxn ang="0">
                    <a:pos x="10" y="24"/>
                  </a:cxn>
                  <a:cxn ang="0">
                    <a:pos x="18" y="29"/>
                  </a:cxn>
                  <a:cxn ang="0">
                    <a:pos x="26" y="30"/>
                  </a:cxn>
                  <a:cxn ang="0">
                    <a:pos x="18" y="21"/>
                  </a:cxn>
                  <a:cxn ang="0">
                    <a:pos x="30" y="22"/>
                  </a:cxn>
                  <a:cxn ang="0">
                    <a:pos x="24" y="10"/>
                  </a:cxn>
                  <a:cxn ang="0">
                    <a:pos x="17" y="0"/>
                  </a:cxn>
                  <a:cxn ang="0">
                    <a:pos x="3" y="7"/>
                  </a:cxn>
                </a:cxnLst>
                <a:pathLst>
                  <a:path w="235" h="277">
                    <a:moveTo>
                      <a:pt x="24" y="49"/>
                    </a:moveTo>
                    <a:lnTo>
                      <a:pt x="0" y="155"/>
                    </a:lnTo>
                    <a:lnTo>
                      <a:pt x="76" y="277"/>
                    </a:lnTo>
                    <a:lnTo>
                      <a:pt x="78" y="189"/>
                    </a:lnTo>
                    <a:lnTo>
                      <a:pt x="138" y="230"/>
                    </a:lnTo>
                    <a:lnTo>
                      <a:pt x="201" y="237"/>
                    </a:lnTo>
                    <a:lnTo>
                      <a:pt x="141" y="163"/>
                    </a:lnTo>
                    <a:lnTo>
                      <a:pt x="235" y="173"/>
                    </a:lnTo>
                    <a:lnTo>
                      <a:pt x="190" y="74"/>
                    </a:lnTo>
                    <a:lnTo>
                      <a:pt x="130" y="0"/>
                    </a:lnTo>
                    <a:lnTo>
                      <a:pt x="24" y="49"/>
                    </a:lnTo>
                    <a:close/>
                  </a:path>
                </a:pathLst>
              </a:custGeom>
              <a:solidFill>
                <a:srgbClr val="008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2" name="Freeform 778"/>
              <p:cNvSpPr/>
              <p:nvPr/>
            </p:nvSpPr>
            <p:spPr>
              <a:xfrm>
                <a:off x="2326" y="1734"/>
                <a:ext cx="117" cy="19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25"/>
                  </a:cxn>
                  <a:cxn ang="0">
                    <a:pos x="9" y="47"/>
                  </a:cxn>
                  <a:cxn ang="0">
                    <a:pos x="9" y="31"/>
                  </a:cxn>
                  <a:cxn ang="0">
                    <a:pos x="17" y="45"/>
                  </a:cxn>
                  <a:cxn ang="0">
                    <a:pos x="21" y="44"/>
                  </a:cxn>
                  <a:cxn ang="0">
                    <a:pos x="21" y="28"/>
                  </a:cxn>
                  <a:cxn ang="0">
                    <a:pos x="29" y="28"/>
                  </a:cxn>
                  <a:cxn ang="0">
                    <a:pos x="23" y="10"/>
                  </a:cxn>
                  <a:cxn ang="0">
                    <a:pos x="11" y="0"/>
                  </a:cxn>
                  <a:cxn ang="0">
                    <a:pos x="2" y="6"/>
                  </a:cxn>
                </a:cxnLst>
                <a:pathLst>
                  <a:path w="235" h="381">
                    <a:moveTo>
                      <a:pt x="23" y="49"/>
                    </a:moveTo>
                    <a:lnTo>
                      <a:pt x="0" y="202"/>
                    </a:lnTo>
                    <a:lnTo>
                      <a:pt x="76" y="381"/>
                    </a:lnTo>
                    <a:lnTo>
                      <a:pt x="77" y="254"/>
                    </a:lnTo>
                    <a:lnTo>
                      <a:pt x="139" y="361"/>
                    </a:lnTo>
                    <a:lnTo>
                      <a:pt x="172" y="356"/>
                    </a:lnTo>
                    <a:lnTo>
                      <a:pt x="171" y="225"/>
                    </a:lnTo>
                    <a:lnTo>
                      <a:pt x="235" y="229"/>
                    </a:lnTo>
                    <a:lnTo>
                      <a:pt x="190" y="82"/>
                    </a:lnTo>
                    <a:lnTo>
                      <a:pt x="95" y="0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3" name="Freeform 779"/>
              <p:cNvSpPr/>
              <p:nvPr/>
            </p:nvSpPr>
            <p:spPr>
              <a:xfrm>
                <a:off x="2961" y="2453"/>
                <a:ext cx="385" cy="244"/>
              </a:xfrm>
              <a:custGeom>
                <a:avLst/>
                <a:gdLst/>
                <a:ahLst/>
                <a:cxnLst>
                  <a:cxn ang="0">
                    <a:pos x="97" y="26"/>
                  </a:cxn>
                  <a:cxn ang="0">
                    <a:pos x="92" y="11"/>
                  </a:cxn>
                  <a:cxn ang="0">
                    <a:pos x="84" y="4"/>
                  </a:cxn>
                  <a:cxn ang="0">
                    <a:pos x="68" y="0"/>
                  </a:cxn>
                  <a:cxn ang="0">
                    <a:pos x="79" y="13"/>
                  </a:cxn>
                  <a:cxn ang="0">
                    <a:pos x="81" y="30"/>
                  </a:cxn>
                  <a:cxn ang="0">
                    <a:pos x="68" y="39"/>
                  </a:cxn>
                  <a:cxn ang="0">
                    <a:pos x="59" y="39"/>
                  </a:cxn>
                  <a:cxn ang="0">
                    <a:pos x="75" y="55"/>
                  </a:cxn>
                  <a:cxn ang="0">
                    <a:pos x="54" y="52"/>
                  </a:cxn>
                  <a:cxn ang="0">
                    <a:pos x="30" y="36"/>
                  </a:cxn>
                  <a:cxn ang="0">
                    <a:pos x="12" y="29"/>
                  </a:cxn>
                  <a:cxn ang="0">
                    <a:pos x="12" y="46"/>
                  </a:cxn>
                  <a:cxn ang="0">
                    <a:pos x="0" y="61"/>
                  </a:cxn>
                  <a:cxn ang="0">
                    <a:pos x="97" y="61"/>
                  </a:cxn>
                  <a:cxn ang="0">
                    <a:pos x="97" y="26"/>
                  </a:cxn>
                </a:cxnLst>
                <a:pathLst>
                  <a:path w="770" h="489">
                    <a:moveTo>
                      <a:pt x="770" y="210"/>
                    </a:moveTo>
                    <a:lnTo>
                      <a:pt x="736" y="93"/>
                    </a:lnTo>
                    <a:lnTo>
                      <a:pt x="667" y="36"/>
                    </a:lnTo>
                    <a:lnTo>
                      <a:pt x="540" y="0"/>
                    </a:lnTo>
                    <a:lnTo>
                      <a:pt x="632" y="105"/>
                    </a:lnTo>
                    <a:lnTo>
                      <a:pt x="643" y="244"/>
                    </a:lnTo>
                    <a:lnTo>
                      <a:pt x="540" y="315"/>
                    </a:lnTo>
                    <a:lnTo>
                      <a:pt x="471" y="315"/>
                    </a:lnTo>
                    <a:lnTo>
                      <a:pt x="597" y="442"/>
                    </a:lnTo>
                    <a:lnTo>
                      <a:pt x="425" y="419"/>
                    </a:lnTo>
                    <a:lnTo>
                      <a:pt x="240" y="292"/>
                    </a:lnTo>
                    <a:lnTo>
                      <a:pt x="90" y="233"/>
                    </a:lnTo>
                    <a:lnTo>
                      <a:pt x="90" y="372"/>
                    </a:lnTo>
                    <a:lnTo>
                      <a:pt x="0" y="489"/>
                    </a:lnTo>
                    <a:lnTo>
                      <a:pt x="770" y="489"/>
                    </a:lnTo>
                    <a:lnTo>
                      <a:pt x="770" y="210"/>
                    </a:lnTo>
                    <a:close/>
                  </a:path>
                </a:pathLst>
              </a:custGeom>
              <a:solidFill>
                <a:srgbClr val="008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4" name="Freeform 780"/>
              <p:cNvSpPr/>
              <p:nvPr/>
            </p:nvSpPr>
            <p:spPr>
              <a:xfrm>
                <a:off x="2688" y="1800"/>
                <a:ext cx="23" cy="2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7"/>
                  </a:cxn>
                  <a:cxn ang="0">
                    <a:pos x="4" y="6"/>
                  </a:cxn>
                </a:cxnLst>
                <a:pathLst>
                  <a:path w="45" h="59">
                    <a:moveTo>
                      <a:pt x="31" y="55"/>
                    </a:moveTo>
                    <a:lnTo>
                      <a:pt x="16" y="35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45" y="59"/>
                    </a:lnTo>
                    <a:lnTo>
                      <a:pt x="31" y="55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5" name="Freeform 781"/>
              <p:cNvSpPr/>
              <p:nvPr/>
            </p:nvSpPr>
            <p:spPr>
              <a:xfrm>
                <a:off x="3021" y="1834"/>
                <a:ext cx="5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9"/>
                  </a:cxn>
                  <a:cxn ang="0">
                    <a:pos x="0" y="8"/>
                  </a:cxn>
                </a:cxnLst>
                <a:pathLst>
                  <a:path w="12" h="71">
                    <a:moveTo>
                      <a:pt x="4" y="62"/>
                    </a:moveTo>
                    <a:lnTo>
                      <a:pt x="0" y="38"/>
                    </a:lnTo>
                    <a:lnTo>
                      <a:pt x="4" y="0"/>
                    </a:lnTo>
                    <a:lnTo>
                      <a:pt x="8" y="16"/>
                    </a:lnTo>
                    <a:lnTo>
                      <a:pt x="12" y="71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6" name="Freeform 782"/>
              <p:cNvSpPr/>
              <p:nvPr/>
            </p:nvSpPr>
            <p:spPr>
              <a:xfrm>
                <a:off x="3208" y="2070"/>
                <a:ext cx="23" cy="2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0" y="7"/>
                  </a:cxn>
                  <a:cxn ang="0">
                    <a:pos x="1" y="6"/>
                  </a:cxn>
                </a:cxnLst>
                <a:pathLst>
                  <a:path w="46" h="56">
                    <a:moveTo>
                      <a:pt x="1" y="44"/>
                    </a:moveTo>
                    <a:lnTo>
                      <a:pt x="17" y="24"/>
                    </a:lnTo>
                    <a:lnTo>
                      <a:pt x="46" y="0"/>
                    </a:lnTo>
                    <a:lnTo>
                      <a:pt x="39" y="15"/>
                    </a:lnTo>
                    <a:lnTo>
                      <a:pt x="0" y="56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7" name="Freeform 783"/>
              <p:cNvSpPr/>
              <p:nvPr/>
            </p:nvSpPr>
            <p:spPr>
              <a:xfrm>
                <a:off x="2436" y="1982"/>
                <a:ext cx="35" cy="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7" y="3"/>
                  </a:cxn>
                </a:cxnLst>
                <a:pathLst>
                  <a:path w="72" h="17">
                    <a:moveTo>
                      <a:pt x="59" y="17"/>
                    </a:moveTo>
                    <a:lnTo>
                      <a:pt x="36" y="14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72" y="11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8" name="Freeform 784"/>
              <p:cNvSpPr/>
              <p:nvPr/>
            </p:nvSpPr>
            <p:spPr>
              <a:xfrm>
                <a:off x="2696" y="1800"/>
                <a:ext cx="21" cy="2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5" y="7"/>
                  </a:cxn>
                  <a:cxn ang="0">
                    <a:pos x="3" y="6"/>
                  </a:cxn>
                </a:cxnLst>
                <a:pathLst>
                  <a:path w="44" h="59">
                    <a:moveTo>
                      <a:pt x="31" y="55"/>
                    </a:moveTo>
                    <a:lnTo>
                      <a:pt x="16" y="35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44" y="59"/>
                    </a:lnTo>
                    <a:lnTo>
                      <a:pt x="31" y="55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89" name="Freeform 785"/>
              <p:cNvSpPr/>
              <p:nvPr/>
            </p:nvSpPr>
            <p:spPr>
              <a:xfrm>
                <a:off x="3027" y="1838"/>
                <a:ext cx="6" cy="36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2" y="9"/>
                  </a:cxn>
                  <a:cxn ang="0">
                    <a:pos x="1" y="8"/>
                  </a:cxn>
                </a:cxnLst>
                <a:pathLst>
                  <a:path w="11" h="71">
                    <a:moveTo>
                      <a:pt x="2" y="61"/>
                    </a:moveTo>
                    <a:lnTo>
                      <a:pt x="0" y="38"/>
                    </a:lnTo>
                    <a:lnTo>
                      <a:pt x="2" y="0"/>
                    </a:lnTo>
                    <a:lnTo>
                      <a:pt x="8" y="15"/>
                    </a:lnTo>
                    <a:lnTo>
                      <a:pt x="11" y="71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0" name="Freeform 786"/>
              <p:cNvSpPr/>
              <p:nvPr/>
            </p:nvSpPr>
            <p:spPr>
              <a:xfrm>
                <a:off x="3210" y="2078"/>
                <a:ext cx="23" cy="2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5" y="2"/>
                  </a:cxn>
                  <a:cxn ang="0">
                    <a:pos x="0" y="7"/>
                  </a:cxn>
                  <a:cxn ang="0">
                    <a:pos x="1" y="6"/>
                  </a:cxn>
                </a:cxnLst>
                <a:pathLst>
                  <a:path w="46" h="56">
                    <a:moveTo>
                      <a:pt x="2" y="43"/>
                    </a:moveTo>
                    <a:lnTo>
                      <a:pt x="17" y="24"/>
                    </a:lnTo>
                    <a:lnTo>
                      <a:pt x="46" y="0"/>
                    </a:lnTo>
                    <a:lnTo>
                      <a:pt x="39" y="14"/>
                    </a:lnTo>
                    <a:lnTo>
                      <a:pt x="0" y="56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1" name="Freeform 787"/>
              <p:cNvSpPr/>
              <p:nvPr/>
            </p:nvSpPr>
            <p:spPr>
              <a:xfrm>
                <a:off x="2441" y="1977"/>
                <a:ext cx="36" cy="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9" y="1"/>
                  </a:cxn>
                  <a:cxn ang="0">
                    <a:pos x="8" y="2"/>
                  </a:cxn>
                </a:cxnLst>
                <a:pathLst>
                  <a:path w="71" h="18">
                    <a:moveTo>
                      <a:pt x="60" y="18"/>
                    </a:moveTo>
                    <a:lnTo>
                      <a:pt x="35" y="14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71" y="12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2" name="Freeform 788"/>
              <p:cNvSpPr/>
              <p:nvPr/>
            </p:nvSpPr>
            <p:spPr>
              <a:xfrm>
                <a:off x="2716" y="1797"/>
                <a:ext cx="7" cy="36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9"/>
                  </a:cxn>
                  <a:cxn ang="0">
                    <a:pos x="1" y="8"/>
                  </a:cxn>
                </a:cxnLst>
                <a:pathLst>
                  <a:path w="14" h="71">
                    <a:moveTo>
                      <a:pt x="4" y="62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7" y="16"/>
                    </a:lnTo>
                    <a:lnTo>
                      <a:pt x="14" y="71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3" name="Freeform 789"/>
              <p:cNvSpPr/>
              <p:nvPr/>
            </p:nvSpPr>
            <p:spPr>
              <a:xfrm>
                <a:off x="3034" y="1845"/>
                <a:ext cx="14" cy="3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1" y="9"/>
                  </a:cxn>
                  <a:cxn ang="0">
                    <a:pos x="0" y="7"/>
                  </a:cxn>
                </a:cxnLst>
                <a:pathLst>
                  <a:path w="27" h="68">
                    <a:moveTo>
                      <a:pt x="0" y="53"/>
                    </a:moveTo>
                    <a:lnTo>
                      <a:pt x="8" y="32"/>
                    </a:lnTo>
                    <a:lnTo>
                      <a:pt x="27" y="0"/>
                    </a:lnTo>
                    <a:lnTo>
                      <a:pt x="25" y="16"/>
                    </a:lnTo>
                    <a:lnTo>
                      <a:pt x="2" y="6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4" name="Freeform 790"/>
              <p:cNvSpPr/>
              <p:nvPr/>
            </p:nvSpPr>
            <p:spPr>
              <a:xfrm>
                <a:off x="3207" y="2097"/>
                <a:ext cx="34" cy="1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pathLst>
                  <a:path w="67" h="28">
                    <a:moveTo>
                      <a:pt x="9" y="17"/>
                    </a:moveTo>
                    <a:lnTo>
                      <a:pt x="30" y="8"/>
                    </a:lnTo>
                    <a:lnTo>
                      <a:pt x="67" y="0"/>
                    </a:lnTo>
                    <a:lnTo>
                      <a:pt x="55" y="9"/>
                    </a:lnTo>
                    <a:lnTo>
                      <a:pt x="0" y="28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5" name="Freeform 791"/>
              <p:cNvSpPr/>
              <p:nvPr/>
            </p:nvSpPr>
            <p:spPr>
              <a:xfrm>
                <a:off x="2454" y="1961"/>
                <a:ext cx="28" cy="21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7" y="5"/>
                  </a:cxn>
                  <a:cxn ang="0">
                    <a:pos x="5" y="5"/>
                  </a:cxn>
                </a:cxnLst>
                <a:pathLst>
                  <a:path w="58" h="43">
                    <a:moveTo>
                      <a:pt x="45" y="43"/>
                    </a:moveTo>
                    <a:lnTo>
                      <a:pt x="25" y="28"/>
                    </a:lnTo>
                    <a:lnTo>
                      <a:pt x="0" y="0"/>
                    </a:lnTo>
                    <a:lnTo>
                      <a:pt x="15" y="6"/>
                    </a:lnTo>
                    <a:lnTo>
                      <a:pt x="58" y="43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6" name="Freeform 792"/>
              <p:cNvSpPr/>
              <p:nvPr/>
            </p:nvSpPr>
            <p:spPr>
              <a:xfrm>
                <a:off x="2677" y="1803"/>
                <a:ext cx="5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pathLst>
                  <a:path w="10" h="17">
                    <a:moveTo>
                      <a:pt x="5" y="0"/>
                    </a:moveTo>
                    <a:lnTo>
                      <a:pt x="7" y="1"/>
                    </a:lnTo>
                    <a:lnTo>
                      <a:pt x="9" y="2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9" y="15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7" name="Freeform 793"/>
              <p:cNvSpPr/>
              <p:nvPr/>
            </p:nvSpPr>
            <p:spPr>
              <a:xfrm>
                <a:off x="3008" y="1831"/>
                <a:ext cx="6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12" h="15">
                    <a:moveTo>
                      <a:pt x="10" y="0"/>
                    </a:moveTo>
                    <a:lnTo>
                      <a:pt x="11" y="2"/>
                    </a:lnTo>
                    <a:lnTo>
                      <a:pt x="12" y="5"/>
                    </a:lnTo>
                    <a:lnTo>
                      <a:pt x="11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8" name="Freeform 794"/>
              <p:cNvSpPr/>
              <p:nvPr/>
            </p:nvSpPr>
            <p:spPr>
              <a:xfrm>
                <a:off x="3218" y="2060"/>
                <a:ext cx="9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8" h="11">
                    <a:moveTo>
                      <a:pt x="18" y="3"/>
                    </a:moveTo>
                    <a:lnTo>
                      <a:pt x="18" y="5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599" name="Freeform 795"/>
              <p:cNvSpPr/>
              <p:nvPr/>
            </p:nvSpPr>
            <p:spPr>
              <a:xfrm>
                <a:off x="2430" y="1989"/>
                <a:ext cx="7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pathLst>
                  <a:path w="14" h="14">
                    <a:moveTo>
                      <a:pt x="1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0" name="Freeform 796"/>
              <p:cNvSpPr/>
              <p:nvPr/>
            </p:nvSpPr>
            <p:spPr>
              <a:xfrm>
                <a:off x="2723" y="1790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1" h="13">
                    <a:moveTo>
                      <a:pt x="6" y="0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1" name="Freeform 797"/>
              <p:cNvSpPr/>
              <p:nvPr/>
            </p:nvSpPr>
            <p:spPr>
              <a:xfrm>
                <a:off x="3055" y="1844"/>
                <a:ext cx="6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pathLst>
                  <a:path w="12" h="12">
                    <a:moveTo>
                      <a:pt x="9" y="0"/>
                    </a:moveTo>
                    <a:lnTo>
                      <a:pt x="11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2" name="Freeform 798"/>
              <p:cNvSpPr/>
              <p:nvPr/>
            </p:nvSpPr>
            <p:spPr>
              <a:xfrm>
                <a:off x="3244" y="2102"/>
                <a:ext cx="6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pathLst>
                  <a:path w="13" h="10">
                    <a:moveTo>
                      <a:pt x="13" y="3"/>
                    </a:moveTo>
                    <a:lnTo>
                      <a:pt x="13" y="5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3" name="Freeform 799"/>
              <p:cNvSpPr/>
              <p:nvPr/>
            </p:nvSpPr>
            <p:spPr>
              <a:xfrm>
                <a:off x="2455" y="1948"/>
                <a:ext cx="5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2" h="11">
                    <a:moveTo>
                      <a:pt x="2" y="1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4" name="Freeform 800"/>
              <p:cNvSpPr/>
              <p:nvPr/>
            </p:nvSpPr>
            <p:spPr>
              <a:xfrm>
                <a:off x="2701" y="1791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3" h="18">
                    <a:moveTo>
                      <a:pt x="6" y="0"/>
                    </a:moveTo>
                    <a:lnTo>
                      <a:pt x="9" y="2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5" name="Freeform 801"/>
              <p:cNvSpPr/>
              <p:nvPr/>
            </p:nvSpPr>
            <p:spPr>
              <a:xfrm>
                <a:off x="3034" y="1833"/>
                <a:ext cx="7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pathLst>
                  <a:path w="14" h="18">
                    <a:moveTo>
                      <a:pt x="11" y="1"/>
                    </a:moveTo>
                    <a:lnTo>
                      <a:pt x="14" y="2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7" y="17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6" name="Freeform 802"/>
              <p:cNvSpPr/>
              <p:nvPr/>
            </p:nvSpPr>
            <p:spPr>
              <a:xfrm>
                <a:off x="3234" y="2081"/>
                <a:ext cx="10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pathLst>
                  <a:path w="19" h="13">
                    <a:moveTo>
                      <a:pt x="19" y="5"/>
                    </a:move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7" name="Freeform 803"/>
              <p:cNvSpPr/>
              <p:nvPr/>
            </p:nvSpPr>
            <p:spPr>
              <a:xfrm>
                <a:off x="2440" y="1963"/>
                <a:ext cx="8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17" h="17">
                    <a:moveTo>
                      <a:pt x="2" y="1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7" y="10"/>
                    </a:lnTo>
                    <a:lnTo>
                      <a:pt x="17" y="14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C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8" name="Freeform 804"/>
              <p:cNvSpPr/>
              <p:nvPr/>
            </p:nvSpPr>
            <p:spPr>
              <a:xfrm>
                <a:off x="3022" y="2553"/>
                <a:ext cx="327" cy="147"/>
              </a:xfrm>
              <a:custGeom>
                <a:avLst/>
                <a:gdLst/>
                <a:ahLst/>
                <a:cxnLst>
                  <a:cxn ang="0">
                    <a:pos x="82" y="37"/>
                  </a:cxn>
                  <a:cxn ang="0">
                    <a:pos x="82" y="17"/>
                  </a:cxn>
                  <a:cxn ang="0">
                    <a:pos x="72" y="0"/>
                  </a:cxn>
                  <a:cxn ang="0">
                    <a:pos x="73" y="19"/>
                  </a:cxn>
                  <a:cxn ang="0">
                    <a:pos x="64" y="24"/>
                  </a:cxn>
                  <a:cxn ang="0">
                    <a:pos x="62" y="28"/>
                  </a:cxn>
                  <a:cxn ang="0">
                    <a:pos x="58" y="34"/>
                  </a:cxn>
                  <a:cxn ang="0">
                    <a:pos x="35" y="33"/>
                  </a:cxn>
                  <a:cxn ang="0">
                    <a:pos x="16" y="18"/>
                  </a:cxn>
                  <a:cxn ang="0">
                    <a:pos x="0" y="18"/>
                  </a:cxn>
                  <a:cxn ang="0">
                    <a:pos x="10" y="24"/>
                  </a:cxn>
                  <a:cxn ang="0">
                    <a:pos x="2" y="34"/>
                  </a:cxn>
                  <a:cxn ang="0">
                    <a:pos x="16" y="37"/>
                  </a:cxn>
                  <a:cxn ang="0">
                    <a:pos x="82" y="37"/>
                  </a:cxn>
                </a:cxnLst>
                <a:pathLst>
                  <a:path w="653" h="294">
                    <a:moveTo>
                      <a:pt x="653" y="294"/>
                    </a:moveTo>
                    <a:lnTo>
                      <a:pt x="653" y="129"/>
                    </a:lnTo>
                    <a:lnTo>
                      <a:pt x="569" y="0"/>
                    </a:lnTo>
                    <a:lnTo>
                      <a:pt x="580" y="152"/>
                    </a:lnTo>
                    <a:lnTo>
                      <a:pt x="510" y="188"/>
                    </a:lnTo>
                    <a:lnTo>
                      <a:pt x="494" y="222"/>
                    </a:lnTo>
                    <a:lnTo>
                      <a:pt x="464" y="270"/>
                    </a:lnTo>
                    <a:lnTo>
                      <a:pt x="278" y="258"/>
                    </a:lnTo>
                    <a:lnTo>
                      <a:pt x="127" y="141"/>
                    </a:lnTo>
                    <a:lnTo>
                      <a:pt x="0" y="141"/>
                    </a:lnTo>
                    <a:lnTo>
                      <a:pt x="80" y="188"/>
                    </a:lnTo>
                    <a:lnTo>
                      <a:pt x="11" y="270"/>
                    </a:lnTo>
                    <a:lnTo>
                      <a:pt x="127" y="291"/>
                    </a:lnTo>
                    <a:lnTo>
                      <a:pt x="653" y="294"/>
                    </a:lnTo>
                    <a:close/>
                  </a:path>
                </a:pathLst>
              </a:custGeom>
              <a:solidFill>
                <a:srgbClr val="33996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09" name="Freeform 805"/>
              <p:cNvSpPr/>
              <p:nvPr/>
            </p:nvSpPr>
            <p:spPr>
              <a:xfrm>
                <a:off x="3196" y="1756"/>
                <a:ext cx="64" cy="7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5" y="5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6" y="14"/>
                  </a:cxn>
                  <a:cxn ang="0">
                    <a:pos x="15" y="15"/>
                  </a:cxn>
                  <a:cxn ang="0">
                    <a:pos x="14" y="17"/>
                  </a:cxn>
                  <a:cxn ang="0">
                    <a:pos x="13" y="18"/>
                  </a:cxn>
                  <a:cxn ang="0">
                    <a:pos x="11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7" y="19"/>
                  </a:cxn>
                  <a:cxn ang="0">
                    <a:pos x="5" y="19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1" y="14"/>
                  </a:cxn>
                  <a:cxn ang="0">
                    <a:pos x="1" y="12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pathLst>
                  <a:path w="128" h="152">
                    <a:moveTo>
                      <a:pt x="64" y="0"/>
                    </a:moveTo>
                    <a:lnTo>
                      <a:pt x="77" y="1"/>
                    </a:lnTo>
                    <a:lnTo>
                      <a:pt x="88" y="6"/>
                    </a:lnTo>
                    <a:lnTo>
                      <a:pt x="100" y="13"/>
                    </a:lnTo>
                    <a:lnTo>
                      <a:pt x="109" y="22"/>
                    </a:lnTo>
                    <a:lnTo>
                      <a:pt x="117" y="33"/>
                    </a:lnTo>
                    <a:lnTo>
                      <a:pt x="123" y="46"/>
                    </a:lnTo>
                    <a:lnTo>
                      <a:pt x="126" y="61"/>
                    </a:lnTo>
                    <a:lnTo>
                      <a:pt x="128" y="76"/>
                    </a:lnTo>
                    <a:lnTo>
                      <a:pt x="126" y="91"/>
                    </a:lnTo>
                    <a:lnTo>
                      <a:pt x="123" y="105"/>
                    </a:lnTo>
                    <a:lnTo>
                      <a:pt x="117" y="119"/>
                    </a:lnTo>
                    <a:lnTo>
                      <a:pt x="109" y="129"/>
                    </a:lnTo>
                    <a:lnTo>
                      <a:pt x="100" y="139"/>
                    </a:lnTo>
                    <a:lnTo>
                      <a:pt x="88" y="146"/>
                    </a:lnTo>
                    <a:lnTo>
                      <a:pt x="77" y="151"/>
                    </a:lnTo>
                    <a:lnTo>
                      <a:pt x="64" y="152"/>
                    </a:lnTo>
                    <a:lnTo>
                      <a:pt x="51" y="151"/>
                    </a:lnTo>
                    <a:lnTo>
                      <a:pt x="39" y="146"/>
                    </a:lnTo>
                    <a:lnTo>
                      <a:pt x="28" y="139"/>
                    </a:lnTo>
                    <a:lnTo>
                      <a:pt x="18" y="129"/>
                    </a:lnTo>
                    <a:lnTo>
                      <a:pt x="11" y="119"/>
                    </a:lnTo>
                    <a:lnTo>
                      <a:pt x="4" y="105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4" y="46"/>
                    </a:lnTo>
                    <a:lnTo>
                      <a:pt x="11" y="33"/>
                    </a:lnTo>
                    <a:lnTo>
                      <a:pt x="18" y="22"/>
                    </a:lnTo>
                    <a:lnTo>
                      <a:pt x="28" y="13"/>
                    </a:lnTo>
                    <a:lnTo>
                      <a:pt x="39" y="6"/>
                    </a:lnTo>
                    <a:lnTo>
                      <a:pt x="51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610" name="Freeform 806"/>
              <p:cNvSpPr/>
              <p:nvPr/>
            </p:nvSpPr>
            <p:spPr>
              <a:xfrm>
                <a:off x="3022" y="1720"/>
                <a:ext cx="52" cy="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13" y="5"/>
                  </a:cxn>
                  <a:cxn ang="0">
                    <a:pos x="13" y="7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11"/>
                  </a:cxn>
                  <a:cxn ang="0">
                    <a:pos x="12" y="13"/>
                  </a:cxn>
                  <a:cxn ang="0">
                    <a:pos x="11" y="14"/>
                  </a:cxn>
                  <a:cxn ang="0">
                    <a:pos x="10" y="15"/>
                  </a:cxn>
                  <a:cxn ang="0">
                    <a:pos x="9" y="16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3" y="15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7" y="0"/>
                  </a:cxn>
                </a:cxnLst>
                <a:pathLst>
                  <a:path w="103" h="124">
                    <a:moveTo>
                      <a:pt x="51" y="0"/>
                    </a:moveTo>
                    <a:lnTo>
                      <a:pt x="62" y="1"/>
                    </a:lnTo>
                    <a:lnTo>
                      <a:pt x="72" y="4"/>
                    </a:lnTo>
                    <a:lnTo>
                      <a:pt x="80" y="10"/>
                    </a:lnTo>
                    <a:lnTo>
                      <a:pt x="88" y="18"/>
                    </a:lnTo>
                    <a:lnTo>
                      <a:pt x="94" y="27"/>
                    </a:lnTo>
                    <a:lnTo>
                      <a:pt x="99" y="38"/>
                    </a:lnTo>
                    <a:lnTo>
                      <a:pt x="102" y="49"/>
                    </a:lnTo>
                    <a:lnTo>
                      <a:pt x="103" y="62"/>
                    </a:lnTo>
                    <a:lnTo>
                      <a:pt x="102" y="75"/>
                    </a:lnTo>
                    <a:lnTo>
                      <a:pt x="99" y="86"/>
                    </a:lnTo>
                    <a:lnTo>
                      <a:pt x="94" y="97"/>
                    </a:lnTo>
                    <a:lnTo>
                      <a:pt x="88" y="106"/>
                    </a:lnTo>
                    <a:lnTo>
                      <a:pt x="80" y="114"/>
                    </a:lnTo>
                    <a:lnTo>
                      <a:pt x="72" y="120"/>
                    </a:lnTo>
                    <a:lnTo>
                      <a:pt x="62" y="123"/>
                    </a:lnTo>
                    <a:lnTo>
                      <a:pt x="51" y="124"/>
                    </a:lnTo>
                    <a:lnTo>
                      <a:pt x="41" y="123"/>
                    </a:lnTo>
                    <a:lnTo>
                      <a:pt x="31" y="120"/>
                    </a:lnTo>
                    <a:lnTo>
                      <a:pt x="23" y="114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4" y="86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9" y="27"/>
                    </a:lnTo>
                    <a:lnTo>
                      <a:pt x="15" y="18"/>
                    </a:lnTo>
                    <a:lnTo>
                      <a:pt x="23" y="10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333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  <p:grpSp>
          <p:nvGrpSpPr>
            <p:cNvPr id="11279" name="Group 808"/>
            <p:cNvGrpSpPr>
              <a:grpSpLocks noChangeAspect="1"/>
            </p:cNvGrpSpPr>
            <p:nvPr/>
          </p:nvGrpSpPr>
          <p:grpSpPr>
            <a:xfrm>
              <a:off x="2064" y="1797"/>
              <a:ext cx="635" cy="600"/>
              <a:chOff x="2305" y="1891"/>
              <a:chExt cx="1150" cy="1087"/>
            </a:xfrm>
          </p:grpSpPr>
          <p:sp>
            <p:nvSpPr>
              <p:cNvPr id="11280" name="AutoShape 809"/>
              <p:cNvSpPr>
                <a:spLocks noChangeAspect="1" noTextEdit="1"/>
              </p:cNvSpPr>
              <p:nvPr/>
            </p:nvSpPr>
            <p:spPr>
              <a:xfrm>
                <a:off x="2305" y="1891"/>
                <a:ext cx="1150" cy="10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1" name="Rectangle 810"/>
              <p:cNvSpPr/>
              <p:nvPr/>
            </p:nvSpPr>
            <p:spPr>
              <a:xfrm>
                <a:off x="2305" y="1891"/>
                <a:ext cx="1149" cy="1087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</a:ln>
            </p:spPr>
            <p:txBody>
              <a:bodyPr/>
              <a:p>
                <a:endParaRPr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1282" name="Freeform 811"/>
              <p:cNvSpPr/>
              <p:nvPr/>
            </p:nvSpPr>
            <p:spPr>
              <a:xfrm>
                <a:off x="2803" y="2509"/>
                <a:ext cx="341" cy="18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1"/>
                  </a:cxn>
                  <a:cxn ang="0">
                    <a:pos x="2" y="17"/>
                  </a:cxn>
                  <a:cxn ang="0">
                    <a:pos x="4" y="14"/>
                  </a:cxn>
                  <a:cxn ang="0">
                    <a:pos x="5" y="11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9" y="5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6" y="2"/>
                  </a:cxn>
                  <a:cxn ang="0">
                    <a:pos x="18" y="1"/>
                  </a:cxn>
                  <a:cxn ang="0">
                    <a:pos x="21" y="1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56" y="7"/>
                  </a:cxn>
                  <a:cxn ang="0">
                    <a:pos x="86" y="16"/>
                  </a:cxn>
                  <a:cxn ang="0">
                    <a:pos x="66" y="34"/>
                  </a:cxn>
                  <a:cxn ang="0">
                    <a:pos x="35" y="45"/>
                  </a:cxn>
                  <a:cxn ang="0">
                    <a:pos x="30" y="44"/>
                  </a:cxn>
                  <a:cxn ang="0">
                    <a:pos x="27" y="44"/>
                  </a:cxn>
                  <a:cxn ang="0">
                    <a:pos x="23" y="44"/>
                  </a:cxn>
                  <a:cxn ang="0">
                    <a:pos x="20" y="44"/>
                  </a:cxn>
                  <a:cxn ang="0">
                    <a:pos x="18" y="43"/>
                  </a:cxn>
                  <a:cxn ang="0">
                    <a:pos x="16" y="43"/>
                  </a:cxn>
                  <a:cxn ang="0">
                    <a:pos x="14" y="43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9" y="40"/>
                  </a:cxn>
                  <a:cxn ang="0">
                    <a:pos x="8" y="39"/>
                  </a:cxn>
                  <a:cxn ang="0">
                    <a:pos x="6" y="37"/>
                  </a:cxn>
                  <a:cxn ang="0">
                    <a:pos x="5" y="35"/>
                  </a:cxn>
                  <a:cxn ang="0">
                    <a:pos x="4" y="33"/>
                  </a:cxn>
                  <a:cxn ang="0">
                    <a:pos x="2" y="29"/>
                  </a:cxn>
                  <a:cxn ang="0">
                    <a:pos x="0" y="25"/>
                  </a:cxn>
                </a:cxnLst>
                <a:pathLst>
                  <a:path w="682" h="361">
                    <a:moveTo>
                      <a:pt x="0" y="207"/>
                    </a:moveTo>
                    <a:lnTo>
                      <a:pt x="8" y="172"/>
                    </a:lnTo>
                    <a:lnTo>
                      <a:pt x="16" y="142"/>
                    </a:lnTo>
                    <a:lnTo>
                      <a:pt x="25" y="114"/>
                    </a:lnTo>
                    <a:lnTo>
                      <a:pt x="35" y="92"/>
                    </a:lnTo>
                    <a:lnTo>
                      <a:pt x="46" y="73"/>
                    </a:lnTo>
                    <a:lnTo>
                      <a:pt x="58" y="56"/>
                    </a:lnTo>
                    <a:lnTo>
                      <a:pt x="72" y="44"/>
                    </a:lnTo>
                    <a:lnTo>
                      <a:pt x="87" y="33"/>
                    </a:lnTo>
                    <a:lnTo>
                      <a:pt x="104" y="25"/>
                    </a:lnTo>
                    <a:lnTo>
                      <a:pt x="123" y="18"/>
                    </a:lnTo>
                    <a:lnTo>
                      <a:pt x="144" y="14"/>
                    </a:lnTo>
                    <a:lnTo>
                      <a:pt x="168" y="10"/>
                    </a:lnTo>
                    <a:lnTo>
                      <a:pt x="194" y="7"/>
                    </a:lnTo>
                    <a:lnTo>
                      <a:pt x="223" y="5"/>
                    </a:lnTo>
                    <a:lnTo>
                      <a:pt x="255" y="2"/>
                    </a:lnTo>
                    <a:lnTo>
                      <a:pt x="290" y="0"/>
                    </a:lnTo>
                    <a:lnTo>
                      <a:pt x="444" y="63"/>
                    </a:lnTo>
                    <a:lnTo>
                      <a:pt x="682" y="129"/>
                    </a:lnTo>
                    <a:lnTo>
                      <a:pt x="528" y="274"/>
                    </a:lnTo>
                    <a:lnTo>
                      <a:pt x="274" y="361"/>
                    </a:lnTo>
                    <a:lnTo>
                      <a:pt x="239" y="357"/>
                    </a:lnTo>
                    <a:lnTo>
                      <a:pt x="209" y="356"/>
                    </a:lnTo>
                    <a:lnTo>
                      <a:pt x="183" y="354"/>
                    </a:lnTo>
                    <a:lnTo>
                      <a:pt x="160" y="353"/>
                    </a:lnTo>
                    <a:lnTo>
                      <a:pt x="139" y="351"/>
                    </a:lnTo>
                    <a:lnTo>
                      <a:pt x="121" y="350"/>
                    </a:lnTo>
                    <a:lnTo>
                      <a:pt x="106" y="347"/>
                    </a:lnTo>
                    <a:lnTo>
                      <a:pt x="92" y="342"/>
                    </a:lnTo>
                    <a:lnTo>
                      <a:pt x="79" y="336"/>
                    </a:lnTo>
                    <a:lnTo>
                      <a:pt x="68" y="327"/>
                    </a:lnTo>
                    <a:lnTo>
                      <a:pt x="57" y="317"/>
                    </a:lnTo>
                    <a:lnTo>
                      <a:pt x="46" y="303"/>
                    </a:lnTo>
                    <a:lnTo>
                      <a:pt x="35" y="285"/>
                    </a:lnTo>
                    <a:lnTo>
                      <a:pt x="25" y="264"/>
                    </a:lnTo>
                    <a:lnTo>
                      <a:pt x="12" y="237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3" name="Freeform 812"/>
              <p:cNvSpPr/>
              <p:nvPr/>
            </p:nvSpPr>
            <p:spPr>
              <a:xfrm>
                <a:off x="2773" y="2848"/>
                <a:ext cx="264" cy="12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3" y="3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4" y="1"/>
                  </a:cxn>
                  <a:cxn ang="0">
                    <a:pos x="27" y="1"/>
                  </a:cxn>
                  <a:cxn ang="0">
                    <a:pos x="30" y="2"/>
                  </a:cxn>
                  <a:cxn ang="0">
                    <a:pos x="33" y="3"/>
                  </a:cxn>
                  <a:cxn ang="0">
                    <a:pos x="36" y="5"/>
                  </a:cxn>
                  <a:cxn ang="0">
                    <a:pos x="40" y="6"/>
                  </a:cxn>
                  <a:cxn ang="0">
                    <a:pos x="44" y="8"/>
                  </a:cxn>
                  <a:cxn ang="0">
                    <a:pos x="66" y="32"/>
                  </a:cxn>
                  <a:cxn ang="0">
                    <a:pos x="21" y="33"/>
                  </a:cxn>
                  <a:cxn ang="0">
                    <a:pos x="20" y="32"/>
                  </a:cxn>
                  <a:cxn ang="0">
                    <a:pos x="18" y="31"/>
                  </a:cxn>
                  <a:cxn ang="0">
                    <a:pos x="17" y="31"/>
                  </a:cxn>
                  <a:cxn ang="0">
                    <a:pos x="16" y="30"/>
                  </a:cxn>
                  <a:cxn ang="0">
                    <a:pos x="15" y="30"/>
                  </a:cxn>
                  <a:cxn ang="0">
                    <a:pos x="13" y="29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2" y="25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0" y="15"/>
                  </a:cxn>
                </a:cxnLst>
                <a:pathLst>
                  <a:path w="529" h="258">
                    <a:moveTo>
                      <a:pt x="3" y="117"/>
                    </a:moveTo>
                    <a:lnTo>
                      <a:pt x="26" y="88"/>
                    </a:lnTo>
                    <a:lnTo>
                      <a:pt x="47" y="64"/>
                    </a:lnTo>
                    <a:lnTo>
                      <a:pt x="68" y="45"/>
                    </a:lnTo>
                    <a:lnTo>
                      <a:pt x="86" y="29"/>
                    </a:lnTo>
                    <a:lnTo>
                      <a:pt x="105" y="17"/>
                    </a:lnTo>
                    <a:lnTo>
                      <a:pt x="122" y="8"/>
                    </a:lnTo>
                    <a:lnTo>
                      <a:pt x="140" y="2"/>
                    </a:lnTo>
                    <a:lnTo>
                      <a:pt x="159" y="0"/>
                    </a:lnTo>
                    <a:lnTo>
                      <a:pt x="177" y="0"/>
                    </a:lnTo>
                    <a:lnTo>
                      <a:pt x="198" y="2"/>
                    </a:lnTo>
                    <a:lnTo>
                      <a:pt x="219" y="8"/>
                    </a:lnTo>
                    <a:lnTo>
                      <a:pt x="242" y="15"/>
                    </a:lnTo>
                    <a:lnTo>
                      <a:pt x="266" y="24"/>
                    </a:lnTo>
                    <a:lnTo>
                      <a:pt x="292" y="34"/>
                    </a:lnTo>
                    <a:lnTo>
                      <a:pt x="322" y="46"/>
                    </a:lnTo>
                    <a:lnTo>
                      <a:pt x="355" y="60"/>
                    </a:lnTo>
                    <a:lnTo>
                      <a:pt x="529" y="250"/>
                    </a:lnTo>
                    <a:lnTo>
                      <a:pt x="171" y="258"/>
                    </a:lnTo>
                    <a:lnTo>
                      <a:pt x="160" y="251"/>
                    </a:lnTo>
                    <a:lnTo>
                      <a:pt x="149" y="245"/>
                    </a:lnTo>
                    <a:lnTo>
                      <a:pt x="139" y="241"/>
                    </a:lnTo>
                    <a:lnTo>
                      <a:pt x="129" y="236"/>
                    </a:lnTo>
                    <a:lnTo>
                      <a:pt x="120" y="234"/>
                    </a:lnTo>
                    <a:lnTo>
                      <a:pt x="110" y="230"/>
                    </a:lnTo>
                    <a:lnTo>
                      <a:pt x="101" y="228"/>
                    </a:lnTo>
                    <a:lnTo>
                      <a:pt x="93" y="226"/>
                    </a:lnTo>
                    <a:lnTo>
                      <a:pt x="62" y="216"/>
                    </a:lnTo>
                    <a:lnTo>
                      <a:pt x="39" y="205"/>
                    </a:lnTo>
                    <a:lnTo>
                      <a:pt x="22" y="193"/>
                    </a:lnTo>
                    <a:lnTo>
                      <a:pt x="9" y="180"/>
                    </a:lnTo>
                    <a:lnTo>
                      <a:pt x="2" y="166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17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4" name="Freeform 813"/>
              <p:cNvSpPr/>
              <p:nvPr/>
            </p:nvSpPr>
            <p:spPr>
              <a:xfrm>
                <a:off x="2435" y="2626"/>
                <a:ext cx="149" cy="198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4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6" y="14"/>
                  </a:cxn>
                  <a:cxn ang="0">
                    <a:pos x="4" y="16"/>
                  </a:cxn>
                  <a:cxn ang="0">
                    <a:pos x="3" y="30"/>
                  </a:cxn>
                  <a:cxn ang="0">
                    <a:pos x="0" y="50"/>
                  </a:cxn>
                  <a:cxn ang="0">
                    <a:pos x="16" y="44"/>
                  </a:cxn>
                  <a:cxn ang="0">
                    <a:pos x="32" y="28"/>
                  </a:cxn>
                  <a:cxn ang="0">
                    <a:pos x="34" y="23"/>
                  </a:cxn>
                  <a:cxn ang="0">
                    <a:pos x="35" y="19"/>
                  </a:cxn>
                  <a:cxn ang="0">
                    <a:pos x="36" y="16"/>
                  </a:cxn>
                  <a:cxn ang="0">
                    <a:pos x="37" y="14"/>
                  </a:cxn>
                  <a:cxn ang="0">
                    <a:pos x="37" y="11"/>
                  </a:cxn>
                  <a:cxn ang="0">
                    <a:pos x="35" y="9"/>
                  </a:cxn>
                  <a:cxn ang="0">
                    <a:pos x="33" y="6"/>
                  </a:cxn>
                  <a:cxn ang="0">
                    <a:pos x="30" y="2"/>
                  </a:cxn>
                </a:cxnLst>
                <a:pathLst>
                  <a:path w="299" h="395">
                    <a:moveTo>
                      <a:pt x="245" y="12"/>
                    </a:moveTo>
                    <a:lnTo>
                      <a:pt x="222" y="6"/>
                    </a:lnTo>
                    <a:lnTo>
                      <a:pt x="201" y="2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51" y="1"/>
                    </a:lnTo>
                    <a:lnTo>
                      <a:pt x="139" y="4"/>
                    </a:lnTo>
                    <a:lnTo>
                      <a:pt x="127" y="8"/>
                    </a:lnTo>
                    <a:lnTo>
                      <a:pt x="117" y="14"/>
                    </a:lnTo>
                    <a:lnTo>
                      <a:pt x="106" y="22"/>
                    </a:lnTo>
                    <a:lnTo>
                      <a:pt x="97" y="31"/>
                    </a:lnTo>
                    <a:lnTo>
                      <a:pt x="88" y="43"/>
                    </a:lnTo>
                    <a:lnTo>
                      <a:pt x="79" y="55"/>
                    </a:lnTo>
                    <a:lnTo>
                      <a:pt x="70" y="70"/>
                    </a:lnTo>
                    <a:lnTo>
                      <a:pt x="59" y="86"/>
                    </a:lnTo>
                    <a:lnTo>
                      <a:pt x="49" y="105"/>
                    </a:lnTo>
                    <a:lnTo>
                      <a:pt x="37" y="126"/>
                    </a:lnTo>
                    <a:lnTo>
                      <a:pt x="30" y="236"/>
                    </a:lnTo>
                    <a:lnTo>
                      <a:pt x="0" y="395"/>
                    </a:lnTo>
                    <a:lnTo>
                      <a:pt x="132" y="347"/>
                    </a:lnTo>
                    <a:lnTo>
                      <a:pt x="256" y="220"/>
                    </a:lnTo>
                    <a:lnTo>
                      <a:pt x="272" y="180"/>
                    </a:lnTo>
                    <a:lnTo>
                      <a:pt x="285" y="150"/>
                    </a:lnTo>
                    <a:lnTo>
                      <a:pt x="294" y="126"/>
                    </a:lnTo>
                    <a:lnTo>
                      <a:pt x="299" y="106"/>
                    </a:lnTo>
                    <a:lnTo>
                      <a:pt x="297" y="88"/>
                    </a:lnTo>
                    <a:lnTo>
                      <a:pt x="287" y="68"/>
                    </a:lnTo>
                    <a:lnTo>
                      <a:pt x="271" y="43"/>
                    </a:lnTo>
                    <a:lnTo>
                      <a:pt x="245" y="12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5" name="Freeform 814"/>
              <p:cNvSpPr/>
              <p:nvPr/>
            </p:nvSpPr>
            <p:spPr>
              <a:xfrm>
                <a:off x="3238" y="2485"/>
                <a:ext cx="217" cy="13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9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4" y="3"/>
                  </a:cxn>
                  <a:cxn ang="0">
                    <a:pos x="26" y="4"/>
                  </a:cxn>
                  <a:cxn ang="0">
                    <a:pos x="29" y="4"/>
                  </a:cxn>
                  <a:cxn ang="0">
                    <a:pos x="39" y="14"/>
                  </a:cxn>
                  <a:cxn ang="0">
                    <a:pos x="55" y="27"/>
                  </a:cxn>
                  <a:cxn ang="0">
                    <a:pos x="39" y="33"/>
                  </a:cxn>
                  <a:cxn ang="0">
                    <a:pos x="17" y="31"/>
                  </a:cxn>
                  <a:cxn ang="0">
                    <a:pos x="12" y="29"/>
                  </a:cxn>
                  <a:cxn ang="0">
                    <a:pos x="8" y="27"/>
                  </a:cxn>
                  <a:cxn ang="0">
                    <a:pos x="5" y="26"/>
                  </a:cxn>
                  <a:cxn ang="0">
                    <a:pos x="3" y="24"/>
                  </a:cxn>
                  <a:cxn ang="0">
                    <a:pos x="2" y="22"/>
                  </a:cxn>
                  <a:cxn ang="0">
                    <a:pos x="1" y="20"/>
                  </a:cxn>
                  <a:cxn ang="0">
                    <a:pos x="1" y="16"/>
                  </a:cxn>
                  <a:cxn ang="0">
                    <a:pos x="0" y="11"/>
                  </a:cxn>
                </a:cxnLst>
                <a:pathLst>
                  <a:path w="434" h="260">
                    <a:moveTo>
                      <a:pt x="0" y="85"/>
                    </a:moveTo>
                    <a:lnTo>
                      <a:pt x="13" y="65"/>
                    </a:lnTo>
                    <a:lnTo>
                      <a:pt x="26" y="48"/>
                    </a:lnTo>
                    <a:lnTo>
                      <a:pt x="39" y="34"/>
                    </a:lnTo>
                    <a:lnTo>
                      <a:pt x="50" y="23"/>
                    </a:lnTo>
                    <a:lnTo>
                      <a:pt x="63" y="15"/>
                    </a:lnTo>
                    <a:lnTo>
                      <a:pt x="74" y="8"/>
                    </a:lnTo>
                    <a:lnTo>
                      <a:pt x="86" y="3"/>
                    </a:lnTo>
                    <a:lnTo>
                      <a:pt x="98" y="1"/>
                    </a:lnTo>
                    <a:lnTo>
                      <a:pt x="110" y="0"/>
                    </a:lnTo>
                    <a:lnTo>
                      <a:pt x="123" y="1"/>
                    </a:lnTo>
                    <a:lnTo>
                      <a:pt x="138" y="3"/>
                    </a:lnTo>
                    <a:lnTo>
                      <a:pt x="153" y="7"/>
                    </a:lnTo>
                    <a:lnTo>
                      <a:pt x="170" y="11"/>
                    </a:lnTo>
                    <a:lnTo>
                      <a:pt x="187" y="18"/>
                    </a:lnTo>
                    <a:lnTo>
                      <a:pt x="208" y="25"/>
                    </a:lnTo>
                    <a:lnTo>
                      <a:pt x="230" y="32"/>
                    </a:lnTo>
                    <a:lnTo>
                      <a:pt x="307" y="110"/>
                    </a:lnTo>
                    <a:lnTo>
                      <a:pt x="434" y="211"/>
                    </a:lnTo>
                    <a:lnTo>
                      <a:pt x="306" y="260"/>
                    </a:lnTo>
                    <a:lnTo>
                      <a:pt x="129" y="248"/>
                    </a:lnTo>
                    <a:lnTo>
                      <a:pt x="91" y="228"/>
                    </a:lnTo>
                    <a:lnTo>
                      <a:pt x="61" y="214"/>
                    </a:lnTo>
                    <a:lnTo>
                      <a:pt x="38" y="203"/>
                    </a:lnTo>
                    <a:lnTo>
                      <a:pt x="21" y="190"/>
                    </a:lnTo>
                    <a:lnTo>
                      <a:pt x="11" y="176"/>
                    </a:lnTo>
                    <a:lnTo>
                      <a:pt x="4" y="155"/>
                    </a:lnTo>
                    <a:lnTo>
                      <a:pt x="1" y="12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6" name="Freeform 815"/>
              <p:cNvSpPr/>
              <p:nvPr/>
            </p:nvSpPr>
            <p:spPr>
              <a:xfrm>
                <a:off x="2935" y="1981"/>
                <a:ext cx="189" cy="154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29" y="0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12" y="26"/>
                  </a:cxn>
                  <a:cxn ang="0">
                    <a:pos x="27" y="39"/>
                  </a:cxn>
                  <a:cxn ang="0">
                    <a:pos x="44" y="39"/>
                  </a:cxn>
                  <a:cxn ang="0">
                    <a:pos x="48" y="16"/>
                  </a:cxn>
                </a:cxnLst>
                <a:pathLst>
                  <a:path w="378" h="306">
                    <a:moveTo>
                      <a:pt x="378" y="127"/>
                    </a:moveTo>
                    <a:lnTo>
                      <a:pt x="232" y="0"/>
                    </a:lnTo>
                    <a:lnTo>
                      <a:pt x="104" y="0"/>
                    </a:lnTo>
                    <a:lnTo>
                      <a:pt x="0" y="63"/>
                    </a:lnTo>
                    <a:lnTo>
                      <a:pt x="94" y="200"/>
                    </a:lnTo>
                    <a:lnTo>
                      <a:pt x="210" y="306"/>
                    </a:lnTo>
                    <a:lnTo>
                      <a:pt x="346" y="306"/>
                    </a:lnTo>
                    <a:lnTo>
                      <a:pt x="378" y="127"/>
                    </a:lnTo>
                    <a:close/>
                  </a:path>
                </a:pathLst>
              </a:custGeom>
              <a:solidFill>
                <a:srgbClr val="00420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7" name="Freeform 816"/>
              <p:cNvSpPr/>
              <p:nvPr/>
            </p:nvSpPr>
            <p:spPr>
              <a:xfrm>
                <a:off x="3093" y="1896"/>
                <a:ext cx="129" cy="780"/>
              </a:xfrm>
              <a:custGeom>
                <a:avLst/>
                <a:gdLst/>
                <a:ahLst/>
                <a:cxnLst>
                  <a:cxn ang="0">
                    <a:pos x="8" y="174"/>
                  </a:cxn>
                  <a:cxn ang="0">
                    <a:pos x="16" y="146"/>
                  </a:cxn>
                  <a:cxn ang="0">
                    <a:pos x="25" y="83"/>
                  </a:cxn>
                  <a:cxn ang="0">
                    <a:pos x="25" y="76"/>
                  </a:cxn>
                  <a:cxn ang="0">
                    <a:pos x="25" y="69"/>
                  </a:cxn>
                  <a:cxn ang="0">
                    <a:pos x="25" y="63"/>
                  </a:cxn>
                  <a:cxn ang="0">
                    <a:pos x="25" y="58"/>
                  </a:cxn>
                  <a:cxn ang="0">
                    <a:pos x="25" y="53"/>
                  </a:cxn>
                  <a:cxn ang="0">
                    <a:pos x="24" y="48"/>
                  </a:cxn>
                  <a:cxn ang="0">
                    <a:pos x="24" y="44"/>
                  </a:cxn>
                  <a:cxn ang="0">
                    <a:pos x="23" y="39"/>
                  </a:cxn>
                  <a:cxn ang="0">
                    <a:pos x="22" y="35"/>
                  </a:cxn>
                  <a:cxn ang="0">
                    <a:pos x="21" y="32"/>
                  </a:cxn>
                  <a:cxn ang="0">
                    <a:pos x="19" y="28"/>
                  </a:cxn>
                  <a:cxn ang="0">
                    <a:pos x="16" y="24"/>
                  </a:cxn>
                  <a:cxn ang="0">
                    <a:pos x="13" y="20"/>
                  </a:cxn>
                  <a:cxn ang="0">
                    <a:pos x="10" y="16"/>
                  </a:cxn>
                  <a:cxn ang="0">
                    <a:pos x="6" y="12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9" y="8"/>
                  </a:cxn>
                  <a:cxn ang="0">
                    <a:pos x="15" y="15"/>
                  </a:cxn>
                  <a:cxn ang="0">
                    <a:pos x="21" y="22"/>
                  </a:cxn>
                  <a:cxn ang="0">
                    <a:pos x="25" y="29"/>
                  </a:cxn>
                  <a:cxn ang="0">
                    <a:pos x="28" y="36"/>
                  </a:cxn>
                  <a:cxn ang="0">
                    <a:pos x="30" y="43"/>
                  </a:cxn>
                  <a:cxn ang="0">
                    <a:pos x="32" y="50"/>
                  </a:cxn>
                  <a:cxn ang="0">
                    <a:pos x="33" y="58"/>
                  </a:cxn>
                  <a:cxn ang="0">
                    <a:pos x="33" y="65"/>
                  </a:cxn>
                  <a:cxn ang="0">
                    <a:pos x="32" y="72"/>
                  </a:cxn>
                  <a:cxn ang="0">
                    <a:pos x="31" y="79"/>
                  </a:cxn>
                  <a:cxn ang="0">
                    <a:pos x="30" y="87"/>
                  </a:cxn>
                  <a:cxn ang="0">
                    <a:pos x="29" y="94"/>
                  </a:cxn>
                  <a:cxn ang="0">
                    <a:pos x="28" y="102"/>
                  </a:cxn>
                  <a:cxn ang="0">
                    <a:pos x="27" y="110"/>
                  </a:cxn>
                  <a:cxn ang="0">
                    <a:pos x="25" y="118"/>
                  </a:cxn>
                  <a:cxn ang="0">
                    <a:pos x="10" y="187"/>
                  </a:cxn>
                  <a:cxn ang="0">
                    <a:pos x="3" y="195"/>
                  </a:cxn>
                  <a:cxn ang="0">
                    <a:pos x="0" y="187"/>
                  </a:cxn>
                  <a:cxn ang="0">
                    <a:pos x="8" y="174"/>
                  </a:cxn>
                </a:cxnLst>
                <a:pathLst>
                  <a:path w="258" h="1559">
                    <a:moveTo>
                      <a:pt x="63" y="1390"/>
                    </a:moveTo>
                    <a:lnTo>
                      <a:pt x="126" y="1167"/>
                    </a:lnTo>
                    <a:lnTo>
                      <a:pt x="200" y="657"/>
                    </a:lnTo>
                    <a:lnTo>
                      <a:pt x="197" y="601"/>
                    </a:lnTo>
                    <a:lnTo>
                      <a:pt x="195" y="549"/>
                    </a:lnTo>
                    <a:lnTo>
                      <a:pt x="194" y="500"/>
                    </a:lnTo>
                    <a:lnTo>
                      <a:pt x="194" y="458"/>
                    </a:lnTo>
                    <a:lnTo>
                      <a:pt x="193" y="417"/>
                    </a:lnTo>
                    <a:lnTo>
                      <a:pt x="190" y="379"/>
                    </a:lnTo>
                    <a:lnTo>
                      <a:pt x="187" y="345"/>
                    </a:lnTo>
                    <a:lnTo>
                      <a:pt x="181" y="311"/>
                    </a:lnTo>
                    <a:lnTo>
                      <a:pt x="173" y="280"/>
                    </a:lnTo>
                    <a:lnTo>
                      <a:pt x="162" y="249"/>
                    </a:lnTo>
                    <a:lnTo>
                      <a:pt x="147" y="218"/>
                    </a:lnTo>
                    <a:lnTo>
                      <a:pt x="127" y="188"/>
                    </a:lnTo>
                    <a:lnTo>
                      <a:pt x="104" y="156"/>
                    </a:lnTo>
                    <a:lnTo>
                      <a:pt x="75" y="124"/>
                    </a:lnTo>
                    <a:lnTo>
                      <a:pt x="41" y="90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65" y="59"/>
                    </a:lnTo>
                    <a:lnTo>
                      <a:pt x="119" y="118"/>
                    </a:lnTo>
                    <a:lnTo>
                      <a:pt x="163" y="175"/>
                    </a:lnTo>
                    <a:lnTo>
                      <a:pt x="196" y="232"/>
                    </a:lnTo>
                    <a:lnTo>
                      <a:pt x="222" y="288"/>
                    </a:lnTo>
                    <a:lnTo>
                      <a:pt x="240" y="344"/>
                    </a:lnTo>
                    <a:lnTo>
                      <a:pt x="252" y="400"/>
                    </a:lnTo>
                    <a:lnTo>
                      <a:pt x="257" y="457"/>
                    </a:lnTo>
                    <a:lnTo>
                      <a:pt x="258" y="513"/>
                    </a:lnTo>
                    <a:lnTo>
                      <a:pt x="255" y="571"/>
                    </a:lnTo>
                    <a:lnTo>
                      <a:pt x="248" y="629"/>
                    </a:lnTo>
                    <a:lnTo>
                      <a:pt x="240" y="689"/>
                    </a:lnTo>
                    <a:lnTo>
                      <a:pt x="230" y="750"/>
                    </a:lnTo>
                    <a:lnTo>
                      <a:pt x="219" y="813"/>
                    </a:lnTo>
                    <a:lnTo>
                      <a:pt x="209" y="877"/>
                    </a:lnTo>
                    <a:lnTo>
                      <a:pt x="200" y="944"/>
                    </a:lnTo>
                    <a:lnTo>
                      <a:pt x="74" y="1496"/>
                    </a:lnTo>
                    <a:lnTo>
                      <a:pt x="21" y="1559"/>
                    </a:lnTo>
                    <a:lnTo>
                      <a:pt x="0" y="1496"/>
                    </a:lnTo>
                    <a:lnTo>
                      <a:pt x="63" y="1390"/>
                    </a:lnTo>
                    <a:close/>
                  </a:path>
                </a:pathLst>
              </a:custGeom>
              <a:solidFill>
                <a:srgbClr val="33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8" name="Freeform 817"/>
              <p:cNvSpPr/>
              <p:nvPr/>
            </p:nvSpPr>
            <p:spPr>
              <a:xfrm>
                <a:off x="2499" y="2076"/>
                <a:ext cx="583" cy="901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1" y="6"/>
                  </a:cxn>
                  <a:cxn ang="0">
                    <a:pos x="37" y="2"/>
                  </a:cxn>
                  <a:cxn ang="0">
                    <a:pos x="31" y="4"/>
                  </a:cxn>
                  <a:cxn ang="0">
                    <a:pos x="44" y="47"/>
                  </a:cxn>
                  <a:cxn ang="0">
                    <a:pos x="48" y="186"/>
                  </a:cxn>
                  <a:cxn ang="0">
                    <a:pos x="37" y="202"/>
                  </a:cxn>
                  <a:cxn ang="0">
                    <a:pos x="2" y="190"/>
                  </a:cxn>
                  <a:cxn ang="0">
                    <a:pos x="16" y="206"/>
                  </a:cxn>
                  <a:cxn ang="0">
                    <a:pos x="50" y="206"/>
                  </a:cxn>
                  <a:cxn ang="0">
                    <a:pos x="55" y="211"/>
                  </a:cxn>
                  <a:cxn ang="0">
                    <a:pos x="57" y="215"/>
                  </a:cxn>
                  <a:cxn ang="0">
                    <a:pos x="59" y="220"/>
                  </a:cxn>
                  <a:cxn ang="0">
                    <a:pos x="61" y="226"/>
                  </a:cxn>
                  <a:cxn ang="0">
                    <a:pos x="76" y="221"/>
                  </a:cxn>
                  <a:cxn ang="0">
                    <a:pos x="72" y="212"/>
                  </a:cxn>
                  <a:cxn ang="0">
                    <a:pos x="68" y="203"/>
                  </a:cxn>
                  <a:cxn ang="0">
                    <a:pos x="65" y="194"/>
                  </a:cxn>
                  <a:cxn ang="0">
                    <a:pos x="69" y="185"/>
                  </a:cxn>
                  <a:cxn ang="0">
                    <a:pos x="77" y="179"/>
                  </a:cxn>
                  <a:cxn ang="0">
                    <a:pos x="84" y="175"/>
                  </a:cxn>
                  <a:cxn ang="0">
                    <a:pos x="89" y="172"/>
                  </a:cxn>
                  <a:cxn ang="0">
                    <a:pos x="94" y="170"/>
                  </a:cxn>
                  <a:cxn ang="0">
                    <a:pos x="100" y="167"/>
                  </a:cxn>
                  <a:cxn ang="0">
                    <a:pos x="107" y="165"/>
                  </a:cxn>
                  <a:cxn ang="0">
                    <a:pos x="115" y="162"/>
                  </a:cxn>
                  <a:cxn ang="0">
                    <a:pos x="133" y="163"/>
                  </a:cxn>
                  <a:cxn ang="0">
                    <a:pos x="133" y="159"/>
                  </a:cxn>
                  <a:cxn ang="0">
                    <a:pos x="146" y="121"/>
                  </a:cxn>
                  <a:cxn ang="0">
                    <a:pos x="131" y="134"/>
                  </a:cxn>
                  <a:cxn ang="0">
                    <a:pos x="116" y="148"/>
                  </a:cxn>
                  <a:cxn ang="0">
                    <a:pos x="108" y="152"/>
                  </a:cxn>
                  <a:cxn ang="0">
                    <a:pos x="100" y="155"/>
                  </a:cxn>
                  <a:cxn ang="0">
                    <a:pos x="92" y="159"/>
                  </a:cxn>
                  <a:cxn ang="0">
                    <a:pos x="84" y="162"/>
                  </a:cxn>
                  <a:cxn ang="0">
                    <a:pos x="76" y="166"/>
                  </a:cxn>
                  <a:cxn ang="0">
                    <a:pos x="68" y="170"/>
                  </a:cxn>
                  <a:cxn ang="0">
                    <a:pos x="60" y="174"/>
                  </a:cxn>
                  <a:cxn ang="0">
                    <a:pos x="50" y="117"/>
                  </a:cxn>
                  <a:cxn ang="0">
                    <a:pos x="57" y="35"/>
                  </a:cxn>
                </a:cxnLst>
                <a:pathLst>
                  <a:path w="1166" h="1802">
                    <a:moveTo>
                      <a:pt x="452" y="275"/>
                    </a:moveTo>
                    <a:lnTo>
                      <a:pt x="505" y="106"/>
                    </a:lnTo>
                    <a:lnTo>
                      <a:pt x="505" y="10"/>
                    </a:lnTo>
                    <a:lnTo>
                      <a:pt x="484" y="43"/>
                    </a:lnTo>
                    <a:lnTo>
                      <a:pt x="411" y="43"/>
                    </a:lnTo>
                    <a:lnTo>
                      <a:pt x="295" y="10"/>
                    </a:lnTo>
                    <a:lnTo>
                      <a:pt x="169" y="0"/>
                    </a:lnTo>
                    <a:lnTo>
                      <a:pt x="242" y="32"/>
                    </a:lnTo>
                    <a:lnTo>
                      <a:pt x="464" y="75"/>
                    </a:lnTo>
                    <a:lnTo>
                      <a:pt x="347" y="371"/>
                    </a:lnTo>
                    <a:lnTo>
                      <a:pt x="358" y="1336"/>
                    </a:lnTo>
                    <a:lnTo>
                      <a:pt x="379" y="1485"/>
                    </a:lnTo>
                    <a:lnTo>
                      <a:pt x="400" y="1601"/>
                    </a:lnTo>
                    <a:lnTo>
                      <a:pt x="295" y="1612"/>
                    </a:lnTo>
                    <a:lnTo>
                      <a:pt x="158" y="1612"/>
                    </a:lnTo>
                    <a:lnTo>
                      <a:pt x="12" y="1516"/>
                    </a:lnTo>
                    <a:lnTo>
                      <a:pt x="0" y="1569"/>
                    </a:lnTo>
                    <a:lnTo>
                      <a:pt x="127" y="1644"/>
                    </a:lnTo>
                    <a:lnTo>
                      <a:pt x="295" y="1644"/>
                    </a:lnTo>
                    <a:lnTo>
                      <a:pt x="400" y="1644"/>
                    </a:lnTo>
                    <a:lnTo>
                      <a:pt x="419" y="1664"/>
                    </a:lnTo>
                    <a:lnTo>
                      <a:pt x="434" y="1682"/>
                    </a:lnTo>
                    <a:lnTo>
                      <a:pt x="444" y="1698"/>
                    </a:lnTo>
                    <a:lnTo>
                      <a:pt x="453" y="1715"/>
                    </a:lnTo>
                    <a:lnTo>
                      <a:pt x="461" y="1734"/>
                    </a:lnTo>
                    <a:lnTo>
                      <a:pt x="468" y="1753"/>
                    </a:lnTo>
                    <a:lnTo>
                      <a:pt x="476" y="1775"/>
                    </a:lnTo>
                    <a:lnTo>
                      <a:pt x="484" y="1802"/>
                    </a:lnTo>
                    <a:lnTo>
                      <a:pt x="631" y="1802"/>
                    </a:lnTo>
                    <a:lnTo>
                      <a:pt x="605" y="1766"/>
                    </a:lnTo>
                    <a:lnTo>
                      <a:pt x="586" y="1732"/>
                    </a:lnTo>
                    <a:lnTo>
                      <a:pt x="570" y="1696"/>
                    </a:lnTo>
                    <a:lnTo>
                      <a:pt x="557" y="1660"/>
                    </a:lnTo>
                    <a:lnTo>
                      <a:pt x="544" y="1623"/>
                    </a:lnTo>
                    <a:lnTo>
                      <a:pt x="533" y="1586"/>
                    </a:lnTo>
                    <a:lnTo>
                      <a:pt x="520" y="1547"/>
                    </a:lnTo>
                    <a:lnTo>
                      <a:pt x="505" y="1506"/>
                    </a:lnTo>
                    <a:lnTo>
                      <a:pt x="545" y="1476"/>
                    </a:lnTo>
                    <a:lnTo>
                      <a:pt x="581" y="1450"/>
                    </a:lnTo>
                    <a:lnTo>
                      <a:pt x="612" y="1429"/>
                    </a:lnTo>
                    <a:lnTo>
                      <a:pt x="640" y="1411"/>
                    </a:lnTo>
                    <a:lnTo>
                      <a:pt x="665" y="1395"/>
                    </a:lnTo>
                    <a:lnTo>
                      <a:pt x="688" y="1382"/>
                    </a:lnTo>
                    <a:lnTo>
                      <a:pt x="710" y="1371"/>
                    </a:lnTo>
                    <a:lnTo>
                      <a:pt x="731" y="1362"/>
                    </a:lnTo>
                    <a:lnTo>
                      <a:pt x="752" y="1353"/>
                    </a:lnTo>
                    <a:lnTo>
                      <a:pt x="774" y="1344"/>
                    </a:lnTo>
                    <a:lnTo>
                      <a:pt x="797" y="1335"/>
                    </a:lnTo>
                    <a:lnTo>
                      <a:pt x="822" y="1326"/>
                    </a:lnTo>
                    <a:lnTo>
                      <a:pt x="850" y="1316"/>
                    </a:lnTo>
                    <a:lnTo>
                      <a:pt x="881" y="1303"/>
                    </a:lnTo>
                    <a:lnTo>
                      <a:pt x="916" y="1289"/>
                    </a:lnTo>
                    <a:lnTo>
                      <a:pt x="957" y="1272"/>
                    </a:lnTo>
                    <a:lnTo>
                      <a:pt x="1062" y="1304"/>
                    </a:lnTo>
                    <a:lnTo>
                      <a:pt x="1146" y="1304"/>
                    </a:lnTo>
                    <a:lnTo>
                      <a:pt x="1062" y="1272"/>
                    </a:lnTo>
                    <a:lnTo>
                      <a:pt x="1051" y="1156"/>
                    </a:lnTo>
                    <a:lnTo>
                      <a:pt x="1166" y="965"/>
                    </a:lnTo>
                    <a:lnTo>
                      <a:pt x="1156" y="838"/>
                    </a:lnTo>
                    <a:lnTo>
                      <a:pt x="1041" y="1071"/>
                    </a:lnTo>
                    <a:lnTo>
                      <a:pt x="957" y="1166"/>
                    </a:lnTo>
                    <a:lnTo>
                      <a:pt x="923" y="1181"/>
                    </a:lnTo>
                    <a:lnTo>
                      <a:pt x="891" y="1196"/>
                    </a:lnTo>
                    <a:lnTo>
                      <a:pt x="859" y="1211"/>
                    </a:lnTo>
                    <a:lnTo>
                      <a:pt x="827" y="1225"/>
                    </a:lnTo>
                    <a:lnTo>
                      <a:pt x="794" y="1238"/>
                    </a:lnTo>
                    <a:lnTo>
                      <a:pt x="763" y="1253"/>
                    </a:lnTo>
                    <a:lnTo>
                      <a:pt x="731" y="1267"/>
                    </a:lnTo>
                    <a:lnTo>
                      <a:pt x="700" y="1281"/>
                    </a:lnTo>
                    <a:lnTo>
                      <a:pt x="669" y="1295"/>
                    </a:lnTo>
                    <a:lnTo>
                      <a:pt x="636" y="1310"/>
                    </a:lnTo>
                    <a:lnTo>
                      <a:pt x="605" y="1325"/>
                    </a:lnTo>
                    <a:lnTo>
                      <a:pt x="573" y="1341"/>
                    </a:lnTo>
                    <a:lnTo>
                      <a:pt x="541" y="1357"/>
                    </a:lnTo>
                    <a:lnTo>
                      <a:pt x="508" y="1374"/>
                    </a:lnTo>
                    <a:lnTo>
                      <a:pt x="475" y="1392"/>
                    </a:lnTo>
                    <a:lnTo>
                      <a:pt x="442" y="1410"/>
                    </a:lnTo>
                    <a:lnTo>
                      <a:pt x="400" y="933"/>
                    </a:lnTo>
                    <a:lnTo>
                      <a:pt x="400" y="434"/>
                    </a:lnTo>
                    <a:lnTo>
                      <a:pt x="452" y="275"/>
                    </a:lnTo>
                    <a:close/>
                  </a:path>
                </a:pathLst>
              </a:custGeom>
              <a:solidFill>
                <a:srgbClr val="33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89" name="Freeform 818"/>
              <p:cNvSpPr/>
              <p:nvPr/>
            </p:nvSpPr>
            <p:spPr>
              <a:xfrm>
                <a:off x="2883" y="2021"/>
                <a:ext cx="560" cy="546"/>
              </a:xfrm>
              <a:custGeom>
                <a:avLst/>
                <a:gdLst/>
                <a:ahLst/>
                <a:cxnLst>
                  <a:cxn ang="0">
                    <a:pos x="77" y="8"/>
                  </a:cxn>
                  <a:cxn ang="0">
                    <a:pos x="89" y="15"/>
                  </a:cxn>
                  <a:cxn ang="0">
                    <a:pos x="94" y="15"/>
                  </a:cxn>
                  <a:cxn ang="0">
                    <a:pos x="99" y="14"/>
                  </a:cxn>
                  <a:cxn ang="0">
                    <a:pos x="104" y="14"/>
                  </a:cxn>
                  <a:cxn ang="0">
                    <a:pos x="109" y="13"/>
                  </a:cxn>
                  <a:cxn ang="0">
                    <a:pos x="115" y="27"/>
                  </a:cxn>
                  <a:cxn ang="0">
                    <a:pos x="119" y="26"/>
                  </a:cxn>
                  <a:cxn ang="0">
                    <a:pos x="122" y="26"/>
                  </a:cxn>
                  <a:cxn ang="0">
                    <a:pos x="126" y="26"/>
                  </a:cxn>
                  <a:cxn ang="0">
                    <a:pos x="130" y="26"/>
                  </a:cxn>
                  <a:cxn ang="0">
                    <a:pos x="128" y="39"/>
                  </a:cxn>
                  <a:cxn ang="0">
                    <a:pos x="130" y="51"/>
                  </a:cxn>
                  <a:cxn ang="0">
                    <a:pos x="130" y="61"/>
                  </a:cxn>
                  <a:cxn ang="0">
                    <a:pos x="133" y="66"/>
                  </a:cxn>
                  <a:cxn ang="0">
                    <a:pos x="136" y="72"/>
                  </a:cxn>
                  <a:cxn ang="0">
                    <a:pos x="138" y="78"/>
                  </a:cxn>
                  <a:cxn ang="0">
                    <a:pos x="132" y="85"/>
                  </a:cxn>
                  <a:cxn ang="0">
                    <a:pos x="127" y="93"/>
                  </a:cxn>
                  <a:cxn ang="0">
                    <a:pos x="118" y="99"/>
                  </a:cxn>
                  <a:cxn ang="0">
                    <a:pos x="108" y="101"/>
                  </a:cxn>
                  <a:cxn ang="0">
                    <a:pos x="101" y="127"/>
                  </a:cxn>
                  <a:cxn ang="0">
                    <a:pos x="94" y="131"/>
                  </a:cxn>
                  <a:cxn ang="0">
                    <a:pos x="76" y="130"/>
                  </a:cxn>
                  <a:cxn ang="0">
                    <a:pos x="72" y="131"/>
                  </a:cxn>
                  <a:cxn ang="0">
                    <a:pos x="68" y="131"/>
                  </a:cxn>
                  <a:cxn ang="0">
                    <a:pos x="64" y="132"/>
                  </a:cxn>
                  <a:cxn ang="0">
                    <a:pos x="60" y="133"/>
                  </a:cxn>
                  <a:cxn ang="0">
                    <a:pos x="56" y="134"/>
                  </a:cxn>
                  <a:cxn ang="0">
                    <a:pos x="53" y="135"/>
                  </a:cxn>
                  <a:cxn ang="0">
                    <a:pos x="49" y="136"/>
                  </a:cxn>
                  <a:cxn ang="0">
                    <a:pos x="47" y="125"/>
                  </a:cxn>
                  <a:cxn ang="0">
                    <a:pos x="36" y="112"/>
                  </a:cxn>
                  <a:cxn ang="0">
                    <a:pos x="13" y="90"/>
                  </a:cxn>
                  <a:cxn ang="0">
                    <a:pos x="2" y="71"/>
                  </a:cxn>
                  <a:cxn ang="0">
                    <a:pos x="3" y="57"/>
                  </a:cxn>
                  <a:cxn ang="0">
                    <a:pos x="8" y="52"/>
                  </a:cxn>
                  <a:cxn ang="0">
                    <a:pos x="13" y="50"/>
                  </a:cxn>
                  <a:cxn ang="0">
                    <a:pos x="20" y="49"/>
                  </a:cxn>
                  <a:cxn ang="0">
                    <a:pos x="23" y="30"/>
                  </a:cxn>
                  <a:cxn ang="0">
                    <a:pos x="32" y="17"/>
                  </a:cxn>
                  <a:cxn ang="0">
                    <a:pos x="54" y="9"/>
                  </a:cxn>
                  <a:cxn ang="0">
                    <a:pos x="63" y="2"/>
                  </a:cxn>
                  <a:cxn ang="0">
                    <a:pos x="74" y="3"/>
                  </a:cxn>
                </a:cxnLst>
                <a:pathLst>
                  <a:path w="1120" h="1094">
                    <a:moveTo>
                      <a:pt x="592" y="28"/>
                    </a:moveTo>
                    <a:lnTo>
                      <a:pt x="613" y="66"/>
                    </a:lnTo>
                    <a:lnTo>
                      <a:pt x="673" y="92"/>
                    </a:lnTo>
                    <a:lnTo>
                      <a:pt x="705" y="126"/>
                    </a:lnTo>
                    <a:lnTo>
                      <a:pt x="726" y="122"/>
                    </a:lnTo>
                    <a:lnTo>
                      <a:pt x="748" y="120"/>
                    </a:lnTo>
                    <a:lnTo>
                      <a:pt x="769" y="118"/>
                    </a:lnTo>
                    <a:lnTo>
                      <a:pt x="789" y="117"/>
                    </a:lnTo>
                    <a:lnTo>
                      <a:pt x="810" y="114"/>
                    </a:lnTo>
                    <a:lnTo>
                      <a:pt x="831" y="112"/>
                    </a:lnTo>
                    <a:lnTo>
                      <a:pt x="851" y="109"/>
                    </a:lnTo>
                    <a:lnTo>
                      <a:pt x="872" y="104"/>
                    </a:lnTo>
                    <a:lnTo>
                      <a:pt x="883" y="174"/>
                    </a:lnTo>
                    <a:lnTo>
                      <a:pt x="915" y="218"/>
                    </a:lnTo>
                    <a:lnTo>
                      <a:pt x="931" y="215"/>
                    </a:lnTo>
                    <a:lnTo>
                      <a:pt x="947" y="212"/>
                    </a:lnTo>
                    <a:lnTo>
                      <a:pt x="961" y="212"/>
                    </a:lnTo>
                    <a:lnTo>
                      <a:pt x="975" y="211"/>
                    </a:lnTo>
                    <a:lnTo>
                      <a:pt x="989" y="211"/>
                    </a:lnTo>
                    <a:lnTo>
                      <a:pt x="1004" y="211"/>
                    </a:lnTo>
                    <a:lnTo>
                      <a:pt x="1017" y="210"/>
                    </a:lnTo>
                    <a:lnTo>
                      <a:pt x="1034" y="208"/>
                    </a:lnTo>
                    <a:lnTo>
                      <a:pt x="1030" y="259"/>
                    </a:lnTo>
                    <a:lnTo>
                      <a:pt x="1024" y="315"/>
                    </a:lnTo>
                    <a:lnTo>
                      <a:pt x="1023" y="369"/>
                    </a:lnTo>
                    <a:lnTo>
                      <a:pt x="1034" y="414"/>
                    </a:lnTo>
                    <a:lnTo>
                      <a:pt x="1012" y="468"/>
                    </a:lnTo>
                    <a:lnTo>
                      <a:pt x="1034" y="488"/>
                    </a:lnTo>
                    <a:lnTo>
                      <a:pt x="1050" y="508"/>
                    </a:lnTo>
                    <a:lnTo>
                      <a:pt x="1062" y="530"/>
                    </a:lnTo>
                    <a:lnTo>
                      <a:pt x="1073" y="553"/>
                    </a:lnTo>
                    <a:lnTo>
                      <a:pt x="1082" y="577"/>
                    </a:lnTo>
                    <a:lnTo>
                      <a:pt x="1092" y="603"/>
                    </a:lnTo>
                    <a:lnTo>
                      <a:pt x="1104" y="628"/>
                    </a:lnTo>
                    <a:lnTo>
                      <a:pt x="1120" y="653"/>
                    </a:lnTo>
                    <a:lnTo>
                      <a:pt x="1050" y="686"/>
                    </a:lnTo>
                    <a:lnTo>
                      <a:pt x="1001" y="702"/>
                    </a:lnTo>
                    <a:lnTo>
                      <a:pt x="1012" y="750"/>
                    </a:lnTo>
                    <a:lnTo>
                      <a:pt x="1012" y="806"/>
                    </a:lnTo>
                    <a:lnTo>
                      <a:pt x="942" y="794"/>
                    </a:lnTo>
                    <a:lnTo>
                      <a:pt x="878" y="778"/>
                    </a:lnTo>
                    <a:lnTo>
                      <a:pt x="862" y="810"/>
                    </a:lnTo>
                    <a:lnTo>
                      <a:pt x="841" y="958"/>
                    </a:lnTo>
                    <a:lnTo>
                      <a:pt x="802" y="1018"/>
                    </a:lnTo>
                    <a:lnTo>
                      <a:pt x="802" y="1056"/>
                    </a:lnTo>
                    <a:lnTo>
                      <a:pt x="748" y="1056"/>
                    </a:lnTo>
                    <a:lnTo>
                      <a:pt x="619" y="1039"/>
                    </a:lnTo>
                    <a:lnTo>
                      <a:pt x="604" y="1043"/>
                    </a:lnTo>
                    <a:lnTo>
                      <a:pt x="588" y="1046"/>
                    </a:lnTo>
                    <a:lnTo>
                      <a:pt x="573" y="1050"/>
                    </a:lnTo>
                    <a:lnTo>
                      <a:pt x="558" y="1052"/>
                    </a:lnTo>
                    <a:lnTo>
                      <a:pt x="541" y="1056"/>
                    </a:lnTo>
                    <a:lnTo>
                      <a:pt x="527" y="1059"/>
                    </a:lnTo>
                    <a:lnTo>
                      <a:pt x="510" y="1062"/>
                    </a:lnTo>
                    <a:lnTo>
                      <a:pt x="495" y="1066"/>
                    </a:lnTo>
                    <a:lnTo>
                      <a:pt x="479" y="1069"/>
                    </a:lnTo>
                    <a:lnTo>
                      <a:pt x="464" y="1073"/>
                    </a:lnTo>
                    <a:lnTo>
                      <a:pt x="448" y="1076"/>
                    </a:lnTo>
                    <a:lnTo>
                      <a:pt x="433" y="1080"/>
                    </a:lnTo>
                    <a:lnTo>
                      <a:pt x="417" y="1083"/>
                    </a:lnTo>
                    <a:lnTo>
                      <a:pt x="402" y="1087"/>
                    </a:lnTo>
                    <a:lnTo>
                      <a:pt x="386" y="1090"/>
                    </a:lnTo>
                    <a:lnTo>
                      <a:pt x="371" y="1094"/>
                    </a:lnTo>
                    <a:lnTo>
                      <a:pt x="371" y="1001"/>
                    </a:lnTo>
                    <a:lnTo>
                      <a:pt x="328" y="854"/>
                    </a:lnTo>
                    <a:lnTo>
                      <a:pt x="285" y="903"/>
                    </a:lnTo>
                    <a:lnTo>
                      <a:pt x="215" y="816"/>
                    </a:lnTo>
                    <a:lnTo>
                      <a:pt x="101" y="724"/>
                    </a:lnTo>
                    <a:lnTo>
                      <a:pt x="37" y="658"/>
                    </a:lnTo>
                    <a:lnTo>
                      <a:pt x="16" y="572"/>
                    </a:lnTo>
                    <a:lnTo>
                      <a:pt x="0" y="479"/>
                    </a:lnTo>
                    <a:lnTo>
                      <a:pt x="18" y="456"/>
                    </a:lnTo>
                    <a:lnTo>
                      <a:pt x="38" y="438"/>
                    </a:lnTo>
                    <a:lnTo>
                      <a:pt x="58" y="423"/>
                    </a:lnTo>
                    <a:lnTo>
                      <a:pt x="79" y="413"/>
                    </a:lnTo>
                    <a:lnTo>
                      <a:pt x="101" y="406"/>
                    </a:lnTo>
                    <a:lnTo>
                      <a:pt x="127" y="401"/>
                    </a:lnTo>
                    <a:lnTo>
                      <a:pt x="153" y="399"/>
                    </a:lnTo>
                    <a:lnTo>
                      <a:pt x="182" y="398"/>
                    </a:lnTo>
                    <a:lnTo>
                      <a:pt x="182" y="246"/>
                    </a:lnTo>
                    <a:lnTo>
                      <a:pt x="182" y="158"/>
                    </a:lnTo>
                    <a:lnTo>
                      <a:pt x="252" y="142"/>
                    </a:lnTo>
                    <a:lnTo>
                      <a:pt x="371" y="114"/>
                    </a:lnTo>
                    <a:lnTo>
                      <a:pt x="425" y="75"/>
                    </a:lnTo>
                    <a:lnTo>
                      <a:pt x="447" y="0"/>
                    </a:lnTo>
                    <a:lnTo>
                      <a:pt x="500" y="22"/>
                    </a:lnTo>
                    <a:lnTo>
                      <a:pt x="528" y="54"/>
                    </a:lnTo>
                    <a:lnTo>
                      <a:pt x="592" y="28"/>
                    </a:lnTo>
                    <a:close/>
                  </a:path>
                </a:pathLst>
              </a:custGeom>
              <a:solidFill>
                <a:srgbClr val="E5D1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0" name="Freeform 819"/>
              <p:cNvSpPr/>
              <p:nvPr/>
            </p:nvSpPr>
            <p:spPr>
              <a:xfrm>
                <a:off x="3339" y="2128"/>
                <a:ext cx="58" cy="8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12" y="17"/>
                  </a:cxn>
                  <a:cxn ang="0">
                    <a:pos x="9" y="23"/>
                  </a:cxn>
                  <a:cxn ang="0">
                    <a:pos x="6" y="23"/>
                  </a:cxn>
                  <a:cxn ang="0">
                    <a:pos x="3" y="18"/>
                  </a:cxn>
                  <a:cxn ang="0">
                    <a:pos x="3" y="13"/>
                  </a:cxn>
                  <a:cxn ang="0">
                    <a:pos x="0" y="13"/>
                  </a:cxn>
                  <a:cxn ang="0">
                    <a:pos x="0" y="2"/>
                  </a:cxn>
                </a:cxnLst>
                <a:pathLst>
                  <a:path w="117" h="177">
                    <a:moveTo>
                      <a:pt x="0" y="9"/>
                    </a:moveTo>
                    <a:lnTo>
                      <a:pt x="70" y="9"/>
                    </a:lnTo>
                    <a:lnTo>
                      <a:pt x="117" y="0"/>
                    </a:lnTo>
                    <a:lnTo>
                      <a:pt x="113" y="43"/>
                    </a:lnTo>
                    <a:lnTo>
                      <a:pt x="101" y="133"/>
                    </a:lnTo>
                    <a:lnTo>
                      <a:pt x="76" y="177"/>
                    </a:lnTo>
                    <a:lnTo>
                      <a:pt x="51" y="177"/>
                    </a:lnTo>
                    <a:lnTo>
                      <a:pt x="27" y="139"/>
                    </a:lnTo>
                    <a:lnTo>
                      <a:pt x="27" y="98"/>
                    </a:lnTo>
                    <a:lnTo>
                      <a:pt x="5" y="9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1" name="Freeform 820"/>
              <p:cNvSpPr/>
              <p:nvPr/>
            </p:nvSpPr>
            <p:spPr>
              <a:xfrm>
                <a:off x="3244" y="2082"/>
                <a:ext cx="85" cy="10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7"/>
                  </a:cxn>
                  <a:cxn ang="0">
                    <a:pos x="21" y="19"/>
                  </a:cxn>
                  <a:cxn ang="0">
                    <a:pos x="21" y="24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13" y="19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7" y="0"/>
                  </a:cxn>
                </a:cxnLst>
                <a:pathLst>
                  <a:path w="172" h="211">
                    <a:moveTo>
                      <a:pt x="137" y="0"/>
                    </a:moveTo>
                    <a:lnTo>
                      <a:pt x="141" y="63"/>
                    </a:lnTo>
                    <a:lnTo>
                      <a:pt x="172" y="159"/>
                    </a:lnTo>
                    <a:lnTo>
                      <a:pt x="172" y="192"/>
                    </a:lnTo>
                    <a:lnTo>
                      <a:pt x="153" y="192"/>
                    </a:lnTo>
                    <a:lnTo>
                      <a:pt x="128" y="211"/>
                    </a:lnTo>
                    <a:lnTo>
                      <a:pt x="107" y="156"/>
                    </a:lnTo>
                    <a:lnTo>
                      <a:pt x="67" y="112"/>
                    </a:lnTo>
                    <a:lnTo>
                      <a:pt x="42" y="90"/>
                    </a:lnTo>
                    <a:lnTo>
                      <a:pt x="39" y="56"/>
                    </a:lnTo>
                    <a:lnTo>
                      <a:pt x="0" y="10"/>
                    </a:lnTo>
                    <a:lnTo>
                      <a:pt x="39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2" name="Freeform 821"/>
              <p:cNvSpPr/>
              <p:nvPr/>
            </p:nvSpPr>
            <p:spPr>
              <a:xfrm>
                <a:off x="3260" y="2181"/>
                <a:ext cx="88" cy="13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12" y="7"/>
                  </a:cxn>
                  <a:cxn ang="0">
                    <a:pos x="8" y="15"/>
                  </a:cxn>
                  <a:cxn ang="0">
                    <a:pos x="3" y="22"/>
                  </a:cxn>
                  <a:cxn ang="0">
                    <a:pos x="1" y="26"/>
                  </a:cxn>
                  <a:cxn ang="0">
                    <a:pos x="0" y="33"/>
                  </a:cxn>
                  <a:cxn ang="0">
                    <a:pos x="7" y="31"/>
                  </a:cxn>
                  <a:cxn ang="0">
                    <a:pos x="10" y="24"/>
                  </a:cxn>
                  <a:cxn ang="0">
                    <a:pos x="11" y="19"/>
                  </a:cxn>
                  <a:cxn ang="0">
                    <a:pos x="16" y="10"/>
                  </a:cxn>
                  <a:cxn ang="0">
                    <a:pos x="20" y="4"/>
                  </a:cxn>
                  <a:cxn ang="0">
                    <a:pos x="22" y="0"/>
                  </a:cxn>
                </a:cxnLst>
                <a:pathLst>
                  <a:path w="177" h="261">
                    <a:moveTo>
                      <a:pt x="177" y="0"/>
                    </a:moveTo>
                    <a:lnTo>
                      <a:pt x="140" y="0"/>
                    </a:lnTo>
                    <a:lnTo>
                      <a:pt x="96" y="15"/>
                    </a:lnTo>
                    <a:lnTo>
                      <a:pt x="96" y="49"/>
                    </a:lnTo>
                    <a:lnTo>
                      <a:pt x="66" y="115"/>
                    </a:lnTo>
                    <a:lnTo>
                      <a:pt x="31" y="170"/>
                    </a:lnTo>
                    <a:lnTo>
                      <a:pt x="10" y="208"/>
                    </a:lnTo>
                    <a:lnTo>
                      <a:pt x="0" y="261"/>
                    </a:lnTo>
                    <a:lnTo>
                      <a:pt x="57" y="242"/>
                    </a:lnTo>
                    <a:lnTo>
                      <a:pt x="81" y="185"/>
                    </a:lnTo>
                    <a:lnTo>
                      <a:pt x="90" y="148"/>
                    </a:lnTo>
                    <a:lnTo>
                      <a:pt x="134" y="73"/>
                    </a:lnTo>
                    <a:lnTo>
                      <a:pt x="167" y="2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3" name="Freeform 822"/>
              <p:cNvSpPr/>
              <p:nvPr/>
            </p:nvSpPr>
            <p:spPr>
              <a:xfrm>
                <a:off x="3300" y="2287"/>
                <a:ext cx="23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0"/>
                  </a:cxn>
                </a:cxnLst>
                <a:pathLst>
                  <a:path w="46" h="32">
                    <a:moveTo>
                      <a:pt x="46" y="0"/>
                    </a:moveTo>
                    <a:lnTo>
                      <a:pt x="6" y="4"/>
                    </a:lnTo>
                    <a:lnTo>
                      <a:pt x="0" y="32"/>
                    </a:lnTo>
                    <a:lnTo>
                      <a:pt x="24" y="3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4" name="Freeform 823"/>
              <p:cNvSpPr/>
              <p:nvPr/>
            </p:nvSpPr>
            <p:spPr>
              <a:xfrm>
                <a:off x="3272" y="2279"/>
                <a:ext cx="164" cy="13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6"/>
                  </a:cxn>
                  <a:cxn ang="0">
                    <a:pos x="22" y="11"/>
                  </a:cxn>
                  <a:cxn ang="0">
                    <a:pos x="26" y="11"/>
                  </a:cxn>
                  <a:cxn ang="0">
                    <a:pos x="28" y="12"/>
                  </a:cxn>
                  <a:cxn ang="0">
                    <a:pos x="23" y="12"/>
                  </a:cxn>
                  <a:cxn ang="0">
                    <a:pos x="19" y="16"/>
                  </a:cxn>
                  <a:cxn ang="0">
                    <a:pos x="18" y="21"/>
                  </a:cxn>
                  <a:cxn ang="0">
                    <a:pos x="15" y="25"/>
                  </a:cxn>
                  <a:cxn ang="0">
                    <a:pos x="10" y="25"/>
                  </a:cxn>
                  <a:cxn ang="0">
                    <a:pos x="8" y="29"/>
                  </a:cxn>
                  <a:cxn ang="0">
                    <a:pos x="0" y="30"/>
                  </a:cxn>
                  <a:cxn ang="0">
                    <a:pos x="7" y="33"/>
                  </a:cxn>
                  <a:cxn ang="0">
                    <a:pos x="11" y="30"/>
                  </a:cxn>
                  <a:cxn ang="0">
                    <a:pos x="20" y="23"/>
                  </a:cxn>
                  <a:cxn ang="0">
                    <a:pos x="26" y="18"/>
                  </a:cxn>
                  <a:cxn ang="0">
                    <a:pos x="34" y="16"/>
                  </a:cxn>
                  <a:cxn ang="0">
                    <a:pos x="41" y="16"/>
                  </a:cxn>
                  <a:cxn ang="0">
                    <a:pos x="37" y="11"/>
                  </a:cxn>
                  <a:cxn ang="0">
                    <a:pos x="36" y="8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</a:cxnLst>
                <a:pathLst>
                  <a:path w="327" h="269">
                    <a:moveTo>
                      <a:pt x="209" y="2"/>
                    </a:moveTo>
                    <a:lnTo>
                      <a:pt x="182" y="51"/>
                    </a:lnTo>
                    <a:lnTo>
                      <a:pt x="169" y="88"/>
                    </a:lnTo>
                    <a:lnTo>
                      <a:pt x="203" y="88"/>
                    </a:lnTo>
                    <a:lnTo>
                      <a:pt x="224" y="98"/>
                    </a:lnTo>
                    <a:lnTo>
                      <a:pt x="182" y="98"/>
                    </a:lnTo>
                    <a:lnTo>
                      <a:pt x="147" y="129"/>
                    </a:lnTo>
                    <a:lnTo>
                      <a:pt x="138" y="172"/>
                    </a:lnTo>
                    <a:lnTo>
                      <a:pt x="114" y="207"/>
                    </a:lnTo>
                    <a:lnTo>
                      <a:pt x="77" y="207"/>
                    </a:lnTo>
                    <a:lnTo>
                      <a:pt x="58" y="232"/>
                    </a:lnTo>
                    <a:lnTo>
                      <a:pt x="0" y="241"/>
                    </a:lnTo>
                    <a:lnTo>
                      <a:pt x="49" y="269"/>
                    </a:lnTo>
                    <a:lnTo>
                      <a:pt x="87" y="241"/>
                    </a:lnTo>
                    <a:lnTo>
                      <a:pt x="154" y="185"/>
                    </a:lnTo>
                    <a:lnTo>
                      <a:pt x="207" y="148"/>
                    </a:lnTo>
                    <a:lnTo>
                      <a:pt x="271" y="134"/>
                    </a:lnTo>
                    <a:lnTo>
                      <a:pt x="327" y="129"/>
                    </a:lnTo>
                    <a:lnTo>
                      <a:pt x="292" y="91"/>
                    </a:lnTo>
                    <a:lnTo>
                      <a:pt x="283" y="64"/>
                    </a:lnTo>
                    <a:lnTo>
                      <a:pt x="279" y="43"/>
                    </a:lnTo>
                    <a:lnTo>
                      <a:pt x="275" y="27"/>
                    </a:lnTo>
                    <a:lnTo>
                      <a:pt x="272" y="14"/>
                    </a:lnTo>
                    <a:lnTo>
                      <a:pt x="265" y="6"/>
                    </a:lnTo>
                    <a:lnTo>
                      <a:pt x="254" y="3"/>
                    </a:lnTo>
                    <a:lnTo>
                      <a:pt x="236" y="0"/>
                    </a:lnTo>
                    <a:lnTo>
                      <a:pt x="209" y="2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5" name="Freeform 824"/>
              <p:cNvSpPr/>
              <p:nvPr/>
            </p:nvSpPr>
            <p:spPr>
              <a:xfrm>
                <a:off x="3143" y="2312"/>
                <a:ext cx="136" cy="5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2"/>
                  </a:cxn>
                  <a:cxn ang="0">
                    <a:pos x="12" y="7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3" y="15"/>
                  </a:cxn>
                  <a:cxn ang="0">
                    <a:pos x="10" y="14"/>
                  </a:cxn>
                  <a:cxn ang="0">
                    <a:pos x="22" y="10"/>
                  </a:cxn>
                  <a:cxn ang="0">
                    <a:pos x="30" y="6"/>
                  </a:cxn>
                  <a:cxn ang="0">
                    <a:pos x="33" y="3"/>
                  </a:cxn>
                  <a:cxn ang="0">
                    <a:pos x="34" y="0"/>
                  </a:cxn>
                </a:cxnLst>
                <a:pathLst>
                  <a:path w="274" h="118">
                    <a:moveTo>
                      <a:pt x="274" y="0"/>
                    </a:moveTo>
                    <a:lnTo>
                      <a:pt x="216" y="15"/>
                    </a:lnTo>
                    <a:lnTo>
                      <a:pt x="102" y="50"/>
                    </a:lnTo>
                    <a:lnTo>
                      <a:pt x="19" y="67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25" y="118"/>
                    </a:lnTo>
                    <a:lnTo>
                      <a:pt x="82" y="108"/>
                    </a:lnTo>
                    <a:lnTo>
                      <a:pt x="177" y="77"/>
                    </a:lnTo>
                    <a:lnTo>
                      <a:pt x="241" y="43"/>
                    </a:lnTo>
                    <a:lnTo>
                      <a:pt x="265" y="24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6" name="Freeform 825"/>
              <p:cNvSpPr/>
              <p:nvPr/>
            </p:nvSpPr>
            <p:spPr>
              <a:xfrm>
                <a:off x="3157" y="2156"/>
                <a:ext cx="111" cy="9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5" y="5"/>
                  </a:cxn>
                  <a:cxn ang="0">
                    <a:pos x="20" y="11"/>
                  </a:cxn>
                  <a:cxn ang="0">
                    <a:pos x="10" y="17"/>
                  </a:cxn>
                  <a:cxn ang="0">
                    <a:pos x="4" y="21"/>
                  </a:cxn>
                  <a:cxn ang="0">
                    <a:pos x="0" y="25"/>
                  </a:cxn>
                  <a:cxn ang="0">
                    <a:pos x="3" y="25"/>
                  </a:cxn>
                  <a:cxn ang="0">
                    <a:pos x="12" y="19"/>
                  </a:cxn>
                  <a:cxn ang="0">
                    <a:pos x="22" y="13"/>
                  </a:cxn>
                  <a:cxn ang="0">
                    <a:pos x="27" y="6"/>
                  </a:cxn>
                  <a:cxn ang="0">
                    <a:pos x="27" y="0"/>
                  </a:cxn>
                </a:cxnLst>
                <a:pathLst>
                  <a:path w="223" h="194">
                    <a:moveTo>
                      <a:pt x="223" y="0"/>
                    </a:moveTo>
                    <a:lnTo>
                      <a:pt x="201" y="35"/>
                    </a:lnTo>
                    <a:lnTo>
                      <a:pt x="164" y="84"/>
                    </a:lnTo>
                    <a:lnTo>
                      <a:pt x="87" y="135"/>
                    </a:lnTo>
                    <a:lnTo>
                      <a:pt x="35" y="168"/>
                    </a:lnTo>
                    <a:lnTo>
                      <a:pt x="0" y="194"/>
                    </a:lnTo>
                    <a:lnTo>
                      <a:pt x="31" y="194"/>
                    </a:lnTo>
                    <a:lnTo>
                      <a:pt x="102" y="150"/>
                    </a:lnTo>
                    <a:lnTo>
                      <a:pt x="182" y="97"/>
                    </a:lnTo>
                    <a:lnTo>
                      <a:pt x="223" y="41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7" name="Freeform 826"/>
              <p:cNvSpPr/>
              <p:nvPr/>
            </p:nvSpPr>
            <p:spPr>
              <a:xfrm>
                <a:off x="3044" y="2260"/>
                <a:ext cx="215" cy="19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1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17" y="3"/>
                  </a:cxn>
                  <a:cxn ang="0">
                    <a:pos x="23" y="2"/>
                  </a:cxn>
                  <a:cxn ang="0">
                    <a:pos x="27" y="2"/>
                  </a:cxn>
                  <a:cxn ang="0">
                    <a:pos x="30" y="2"/>
                  </a:cxn>
                  <a:cxn ang="0">
                    <a:pos x="35" y="2"/>
                  </a:cxn>
                  <a:cxn ang="0">
                    <a:pos x="41" y="2"/>
                  </a:cxn>
                  <a:cxn ang="0">
                    <a:pos x="47" y="4"/>
                  </a:cxn>
                  <a:cxn ang="0">
                    <a:pos x="53" y="4"/>
                  </a:cxn>
                  <a:cxn ang="0">
                    <a:pos x="54" y="2"/>
                  </a:cxn>
                </a:cxnLst>
                <a:pathLst>
                  <a:path w="429" h="39">
                    <a:moveTo>
                      <a:pt x="429" y="20"/>
                    </a:moveTo>
                    <a:lnTo>
                      <a:pt x="336" y="4"/>
                    </a:lnTo>
                    <a:lnTo>
                      <a:pt x="287" y="0"/>
                    </a:lnTo>
                    <a:lnTo>
                      <a:pt x="117" y="0"/>
                    </a:lnTo>
                    <a:lnTo>
                      <a:pt x="34" y="0"/>
                    </a:lnTo>
                    <a:lnTo>
                      <a:pt x="0" y="17"/>
                    </a:lnTo>
                    <a:lnTo>
                      <a:pt x="28" y="28"/>
                    </a:lnTo>
                    <a:lnTo>
                      <a:pt x="133" y="28"/>
                    </a:lnTo>
                    <a:lnTo>
                      <a:pt x="179" y="20"/>
                    </a:lnTo>
                    <a:lnTo>
                      <a:pt x="216" y="20"/>
                    </a:lnTo>
                    <a:lnTo>
                      <a:pt x="238" y="22"/>
                    </a:lnTo>
                    <a:lnTo>
                      <a:pt x="280" y="22"/>
                    </a:lnTo>
                    <a:lnTo>
                      <a:pt x="321" y="20"/>
                    </a:lnTo>
                    <a:lnTo>
                      <a:pt x="374" y="39"/>
                    </a:lnTo>
                    <a:lnTo>
                      <a:pt x="423" y="39"/>
                    </a:lnTo>
                    <a:lnTo>
                      <a:pt x="429" y="2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8" name="Freeform 827"/>
              <p:cNvSpPr/>
              <p:nvPr/>
            </p:nvSpPr>
            <p:spPr>
              <a:xfrm>
                <a:off x="3248" y="2105"/>
                <a:ext cx="16" cy="7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6"/>
                  </a:cxn>
                  <a:cxn ang="0">
                    <a:pos x="3" y="12"/>
                  </a:cxn>
                  <a:cxn ang="0">
                    <a:pos x="0" y="19"/>
                  </a:cxn>
                  <a:cxn ang="0">
                    <a:pos x="2" y="9"/>
                  </a:cxn>
                  <a:cxn ang="0">
                    <a:pos x="2" y="0"/>
                  </a:cxn>
                </a:cxnLst>
                <a:pathLst>
                  <a:path w="34" h="156">
                    <a:moveTo>
                      <a:pt x="22" y="0"/>
                    </a:moveTo>
                    <a:lnTo>
                      <a:pt x="34" y="50"/>
                    </a:lnTo>
                    <a:lnTo>
                      <a:pt x="28" y="103"/>
                    </a:lnTo>
                    <a:lnTo>
                      <a:pt x="0" y="156"/>
                    </a:lnTo>
                    <a:lnTo>
                      <a:pt x="19" y="7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299" name="Freeform 828"/>
              <p:cNvSpPr/>
              <p:nvPr/>
            </p:nvSpPr>
            <p:spPr>
              <a:xfrm>
                <a:off x="3169" y="2151"/>
                <a:ext cx="77" cy="7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4"/>
                  </a:cxn>
                  <a:cxn ang="0">
                    <a:pos x="8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2" y="18"/>
                  </a:cxn>
                  <a:cxn ang="0">
                    <a:pos x="6" y="13"/>
                  </a:cxn>
                  <a:cxn ang="0">
                    <a:pos x="13" y="9"/>
                  </a:cxn>
                  <a:cxn ang="0">
                    <a:pos x="18" y="5"/>
                  </a:cxn>
                  <a:cxn ang="0">
                    <a:pos x="19" y="0"/>
                  </a:cxn>
                </a:cxnLst>
                <a:pathLst>
                  <a:path w="155" h="153">
                    <a:moveTo>
                      <a:pt x="155" y="0"/>
                    </a:moveTo>
                    <a:lnTo>
                      <a:pt x="131" y="31"/>
                    </a:lnTo>
                    <a:lnTo>
                      <a:pt x="68" y="71"/>
                    </a:lnTo>
                    <a:lnTo>
                      <a:pt x="20" y="118"/>
                    </a:lnTo>
                    <a:lnTo>
                      <a:pt x="0" y="153"/>
                    </a:lnTo>
                    <a:lnTo>
                      <a:pt x="20" y="144"/>
                    </a:lnTo>
                    <a:lnTo>
                      <a:pt x="48" y="101"/>
                    </a:lnTo>
                    <a:lnTo>
                      <a:pt x="105" y="65"/>
                    </a:lnTo>
                    <a:lnTo>
                      <a:pt x="150" y="34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0" name="Freeform 829"/>
              <p:cNvSpPr/>
              <p:nvPr/>
            </p:nvSpPr>
            <p:spPr>
              <a:xfrm>
                <a:off x="3081" y="2169"/>
                <a:ext cx="87" cy="68"/>
              </a:xfrm>
              <a:custGeom>
                <a:avLst/>
                <a:gdLst/>
                <a:ahLst/>
                <a:cxnLst>
                  <a:cxn ang="0">
                    <a:pos x="22" y="17"/>
                  </a:cxn>
                  <a:cxn ang="0">
                    <a:pos x="17" y="12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5" y="6"/>
                  </a:cxn>
                  <a:cxn ang="0">
                    <a:pos x="9" y="8"/>
                  </a:cxn>
                  <a:cxn ang="0">
                    <a:pos x="15" y="12"/>
                  </a:cxn>
                  <a:cxn ang="0">
                    <a:pos x="22" y="17"/>
                  </a:cxn>
                </a:cxnLst>
                <a:pathLst>
                  <a:path w="173" h="137">
                    <a:moveTo>
                      <a:pt x="173" y="137"/>
                    </a:moveTo>
                    <a:lnTo>
                      <a:pt x="133" y="97"/>
                    </a:lnTo>
                    <a:lnTo>
                      <a:pt x="40" y="26"/>
                    </a:lnTo>
                    <a:lnTo>
                      <a:pt x="0" y="0"/>
                    </a:lnTo>
                    <a:lnTo>
                      <a:pt x="38" y="50"/>
                    </a:lnTo>
                    <a:lnTo>
                      <a:pt x="70" y="67"/>
                    </a:lnTo>
                    <a:lnTo>
                      <a:pt x="120" y="97"/>
                    </a:lnTo>
                    <a:lnTo>
                      <a:pt x="173" y="137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1" name="Freeform 830"/>
              <p:cNvSpPr/>
              <p:nvPr/>
            </p:nvSpPr>
            <p:spPr>
              <a:xfrm>
                <a:off x="3015" y="2124"/>
                <a:ext cx="59" cy="1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3"/>
                  </a:cxn>
                  <a:cxn ang="0">
                    <a:pos x="0" y="9"/>
                  </a:cxn>
                  <a:cxn ang="0">
                    <a:pos x="3" y="14"/>
                  </a:cxn>
                  <a:cxn ang="0">
                    <a:pos x="7" y="20"/>
                  </a:cxn>
                  <a:cxn ang="0">
                    <a:pos x="10" y="27"/>
                  </a:cxn>
                  <a:cxn ang="0">
                    <a:pos x="15" y="30"/>
                  </a:cxn>
                  <a:cxn ang="0">
                    <a:pos x="11" y="25"/>
                  </a:cxn>
                  <a:cxn ang="0">
                    <a:pos x="6" y="13"/>
                  </a:cxn>
                  <a:cxn ang="0">
                    <a:pos x="7" y="5"/>
                  </a:cxn>
                  <a:cxn ang="0">
                    <a:pos x="12" y="5"/>
                  </a:cxn>
                  <a:cxn ang="0">
                    <a:pos x="11" y="0"/>
                  </a:cxn>
                </a:cxnLst>
                <a:pathLst>
                  <a:path w="117" h="240">
                    <a:moveTo>
                      <a:pt x="88" y="0"/>
                    </a:moveTo>
                    <a:lnTo>
                      <a:pt x="42" y="19"/>
                    </a:lnTo>
                    <a:lnTo>
                      <a:pt x="0" y="65"/>
                    </a:lnTo>
                    <a:lnTo>
                      <a:pt x="22" y="106"/>
                    </a:lnTo>
                    <a:lnTo>
                      <a:pt x="51" y="156"/>
                    </a:lnTo>
                    <a:lnTo>
                      <a:pt x="73" y="211"/>
                    </a:lnTo>
                    <a:lnTo>
                      <a:pt x="117" y="240"/>
                    </a:lnTo>
                    <a:lnTo>
                      <a:pt x="86" y="200"/>
                    </a:lnTo>
                    <a:lnTo>
                      <a:pt x="46" y="103"/>
                    </a:lnTo>
                    <a:lnTo>
                      <a:pt x="49" y="34"/>
                    </a:lnTo>
                    <a:lnTo>
                      <a:pt x="92" y="3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2" name="Freeform 831"/>
              <p:cNvSpPr/>
              <p:nvPr/>
            </p:nvSpPr>
            <p:spPr>
              <a:xfrm>
                <a:off x="3178" y="2085"/>
                <a:ext cx="90" cy="9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3" y="12"/>
                  </a:cxn>
                  <a:cxn ang="0">
                    <a:pos x="22" y="16"/>
                  </a:cxn>
                  <a:cxn ang="0">
                    <a:pos x="20" y="20"/>
                  </a:cxn>
                  <a:cxn ang="0">
                    <a:pos x="18" y="24"/>
                  </a:cxn>
                  <a:cxn ang="0">
                    <a:pos x="20" y="13"/>
                  </a:cxn>
                  <a:cxn ang="0">
                    <a:pos x="17" y="9"/>
                  </a:cxn>
                  <a:cxn ang="0">
                    <a:pos x="12" y="8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5" y="1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0" y="5"/>
                  </a:cxn>
                </a:cxnLst>
                <a:pathLst>
                  <a:path w="179" h="190">
                    <a:moveTo>
                      <a:pt x="154" y="38"/>
                    </a:moveTo>
                    <a:lnTo>
                      <a:pt x="179" y="90"/>
                    </a:lnTo>
                    <a:lnTo>
                      <a:pt x="175" y="125"/>
                    </a:lnTo>
                    <a:lnTo>
                      <a:pt x="160" y="159"/>
                    </a:lnTo>
                    <a:lnTo>
                      <a:pt x="138" y="190"/>
                    </a:lnTo>
                    <a:lnTo>
                      <a:pt x="160" y="103"/>
                    </a:lnTo>
                    <a:lnTo>
                      <a:pt x="132" y="69"/>
                    </a:lnTo>
                    <a:lnTo>
                      <a:pt x="96" y="57"/>
                    </a:lnTo>
                    <a:lnTo>
                      <a:pt x="96" y="31"/>
                    </a:lnTo>
                    <a:lnTo>
                      <a:pt x="61" y="31"/>
                    </a:lnTo>
                    <a:lnTo>
                      <a:pt x="15" y="50"/>
                    </a:lnTo>
                    <a:lnTo>
                      <a:pt x="0" y="22"/>
                    </a:lnTo>
                    <a:lnTo>
                      <a:pt x="34" y="7"/>
                    </a:lnTo>
                    <a:lnTo>
                      <a:pt x="96" y="0"/>
                    </a:lnTo>
                    <a:lnTo>
                      <a:pt x="130" y="0"/>
                    </a:lnTo>
                    <a:lnTo>
                      <a:pt x="154" y="38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3" name="Freeform 832"/>
              <p:cNvSpPr/>
              <p:nvPr/>
            </p:nvSpPr>
            <p:spPr>
              <a:xfrm>
                <a:off x="2987" y="2191"/>
                <a:ext cx="133" cy="138"/>
              </a:xfrm>
              <a:custGeom>
                <a:avLst/>
                <a:gdLst/>
                <a:ahLst/>
                <a:cxnLst>
                  <a:cxn ang="0">
                    <a:pos x="34" y="33"/>
                  </a:cxn>
                  <a:cxn ang="0">
                    <a:pos x="22" y="29"/>
                  </a:cxn>
                  <a:cxn ang="0">
                    <a:pos x="16" y="23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10" y="24"/>
                  </a:cxn>
                  <a:cxn ang="0">
                    <a:pos x="14" y="30"/>
                  </a:cxn>
                  <a:cxn ang="0">
                    <a:pos x="19" y="32"/>
                  </a:cxn>
                  <a:cxn ang="0">
                    <a:pos x="31" y="34"/>
                  </a:cxn>
                  <a:cxn ang="0">
                    <a:pos x="34" y="33"/>
                  </a:cxn>
                </a:cxnLst>
                <a:pathLst>
                  <a:path w="265" h="277">
                    <a:moveTo>
                      <a:pt x="265" y="267"/>
                    </a:moveTo>
                    <a:lnTo>
                      <a:pt x="173" y="236"/>
                    </a:lnTo>
                    <a:lnTo>
                      <a:pt x="126" y="190"/>
                    </a:lnTo>
                    <a:lnTo>
                      <a:pt x="52" y="75"/>
                    </a:lnTo>
                    <a:lnTo>
                      <a:pt x="34" y="46"/>
                    </a:lnTo>
                    <a:lnTo>
                      <a:pt x="61" y="22"/>
                    </a:lnTo>
                    <a:lnTo>
                      <a:pt x="40" y="0"/>
                    </a:lnTo>
                    <a:lnTo>
                      <a:pt x="0" y="23"/>
                    </a:lnTo>
                    <a:lnTo>
                      <a:pt x="0" y="62"/>
                    </a:lnTo>
                    <a:lnTo>
                      <a:pt x="78" y="196"/>
                    </a:lnTo>
                    <a:lnTo>
                      <a:pt x="105" y="245"/>
                    </a:lnTo>
                    <a:lnTo>
                      <a:pt x="148" y="258"/>
                    </a:lnTo>
                    <a:lnTo>
                      <a:pt x="243" y="277"/>
                    </a:lnTo>
                    <a:lnTo>
                      <a:pt x="265" y="267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4" name="Freeform 833"/>
              <p:cNvSpPr/>
              <p:nvPr/>
            </p:nvSpPr>
            <p:spPr>
              <a:xfrm>
                <a:off x="2969" y="2313"/>
                <a:ext cx="235" cy="97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43" y="18"/>
                  </a:cxn>
                  <a:cxn ang="0">
                    <a:pos x="34" y="18"/>
                  </a:cxn>
                  <a:cxn ang="0">
                    <a:pos x="21" y="11"/>
                  </a:cxn>
                  <a:cxn ang="0">
                    <a:pos x="15" y="6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10" y="16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31" y="24"/>
                  </a:cxn>
                  <a:cxn ang="0">
                    <a:pos x="39" y="25"/>
                  </a:cxn>
                  <a:cxn ang="0">
                    <a:pos x="45" y="22"/>
                  </a:cxn>
                  <a:cxn ang="0">
                    <a:pos x="58" y="18"/>
                  </a:cxn>
                  <a:cxn ang="0">
                    <a:pos x="54" y="16"/>
                  </a:cxn>
                </a:cxnLst>
                <a:pathLst>
                  <a:path w="472" h="194">
                    <a:moveTo>
                      <a:pt x="438" y="125"/>
                    </a:moveTo>
                    <a:lnTo>
                      <a:pt x="352" y="144"/>
                    </a:lnTo>
                    <a:lnTo>
                      <a:pt x="277" y="141"/>
                    </a:lnTo>
                    <a:lnTo>
                      <a:pt x="172" y="85"/>
                    </a:lnTo>
                    <a:lnTo>
                      <a:pt x="126" y="48"/>
                    </a:lnTo>
                    <a:lnTo>
                      <a:pt x="102" y="0"/>
                    </a:lnTo>
                    <a:lnTo>
                      <a:pt x="56" y="13"/>
                    </a:lnTo>
                    <a:lnTo>
                      <a:pt x="28" y="41"/>
                    </a:lnTo>
                    <a:lnTo>
                      <a:pt x="0" y="53"/>
                    </a:lnTo>
                    <a:lnTo>
                      <a:pt x="83" y="128"/>
                    </a:lnTo>
                    <a:lnTo>
                      <a:pt x="179" y="191"/>
                    </a:lnTo>
                    <a:lnTo>
                      <a:pt x="212" y="185"/>
                    </a:lnTo>
                    <a:lnTo>
                      <a:pt x="253" y="185"/>
                    </a:lnTo>
                    <a:lnTo>
                      <a:pt x="315" y="194"/>
                    </a:lnTo>
                    <a:lnTo>
                      <a:pt x="367" y="172"/>
                    </a:lnTo>
                    <a:lnTo>
                      <a:pt x="472" y="141"/>
                    </a:lnTo>
                    <a:lnTo>
                      <a:pt x="438" y="125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5" name="Freeform 834"/>
              <p:cNvSpPr/>
              <p:nvPr/>
            </p:nvSpPr>
            <p:spPr>
              <a:xfrm>
                <a:off x="2883" y="2215"/>
                <a:ext cx="181" cy="24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5" y="1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2" y="25"/>
                  </a:cxn>
                  <a:cxn ang="0">
                    <a:pos x="2" y="28"/>
                  </a:cxn>
                  <a:cxn ang="0">
                    <a:pos x="3" y="31"/>
                  </a:cxn>
                  <a:cxn ang="0">
                    <a:pos x="3" y="33"/>
                  </a:cxn>
                  <a:cxn ang="0">
                    <a:pos x="4" y="35"/>
                  </a:cxn>
                  <a:cxn ang="0">
                    <a:pos x="6" y="37"/>
                  </a:cxn>
                  <a:cxn ang="0">
                    <a:pos x="7" y="39"/>
                  </a:cxn>
                  <a:cxn ang="0">
                    <a:pos x="9" y="40"/>
                  </a:cxn>
                  <a:cxn ang="0">
                    <a:pos x="11" y="42"/>
                  </a:cxn>
                  <a:cxn ang="0">
                    <a:pos x="13" y="44"/>
                  </a:cxn>
                  <a:cxn ang="0">
                    <a:pos x="15" y="45"/>
                  </a:cxn>
                  <a:cxn ang="0">
                    <a:pos x="17" y="47"/>
                  </a:cxn>
                  <a:cxn ang="0">
                    <a:pos x="19" y="48"/>
                  </a:cxn>
                  <a:cxn ang="0">
                    <a:pos x="22" y="50"/>
                  </a:cxn>
                  <a:cxn ang="0">
                    <a:pos x="24" y="52"/>
                  </a:cxn>
                  <a:cxn ang="0">
                    <a:pos x="27" y="55"/>
                  </a:cxn>
                  <a:cxn ang="0">
                    <a:pos x="33" y="61"/>
                  </a:cxn>
                  <a:cxn ang="0">
                    <a:pos x="38" y="58"/>
                  </a:cxn>
                  <a:cxn ang="0">
                    <a:pos x="46" y="55"/>
                  </a:cxn>
                  <a:cxn ang="0">
                    <a:pos x="41" y="50"/>
                  </a:cxn>
                  <a:cxn ang="0">
                    <a:pos x="22" y="35"/>
                  </a:cxn>
                  <a:cxn ang="0">
                    <a:pos x="16" y="30"/>
                  </a:cxn>
                  <a:cxn ang="0">
                    <a:pos x="11" y="19"/>
                  </a:cxn>
                  <a:cxn ang="0">
                    <a:pos x="13" y="10"/>
                  </a:cxn>
                  <a:cxn ang="0">
                    <a:pos x="19" y="6"/>
                  </a:cxn>
                  <a:cxn ang="0">
                    <a:pos x="24" y="5"/>
                  </a:cxn>
                  <a:cxn ang="0">
                    <a:pos x="22" y="0"/>
                  </a:cxn>
                </a:cxnLst>
                <a:pathLst>
                  <a:path w="361" h="486">
                    <a:moveTo>
                      <a:pt x="173" y="0"/>
                    </a:moveTo>
                    <a:lnTo>
                      <a:pt x="114" y="3"/>
                    </a:lnTo>
                    <a:lnTo>
                      <a:pt x="0" y="62"/>
                    </a:lnTo>
                    <a:lnTo>
                      <a:pt x="8" y="171"/>
                    </a:lnTo>
                    <a:lnTo>
                      <a:pt x="9" y="198"/>
                    </a:lnTo>
                    <a:lnTo>
                      <a:pt x="13" y="221"/>
                    </a:lnTo>
                    <a:lnTo>
                      <a:pt x="17" y="242"/>
                    </a:lnTo>
                    <a:lnTo>
                      <a:pt x="24" y="261"/>
                    </a:lnTo>
                    <a:lnTo>
                      <a:pt x="32" y="277"/>
                    </a:lnTo>
                    <a:lnTo>
                      <a:pt x="43" y="292"/>
                    </a:lnTo>
                    <a:lnTo>
                      <a:pt x="54" y="306"/>
                    </a:lnTo>
                    <a:lnTo>
                      <a:pt x="67" y="320"/>
                    </a:lnTo>
                    <a:lnTo>
                      <a:pt x="82" y="333"/>
                    </a:lnTo>
                    <a:lnTo>
                      <a:pt x="97" y="345"/>
                    </a:lnTo>
                    <a:lnTo>
                      <a:pt x="114" y="357"/>
                    </a:lnTo>
                    <a:lnTo>
                      <a:pt x="132" y="371"/>
                    </a:lnTo>
                    <a:lnTo>
                      <a:pt x="151" y="383"/>
                    </a:lnTo>
                    <a:lnTo>
                      <a:pt x="170" y="398"/>
                    </a:lnTo>
                    <a:lnTo>
                      <a:pt x="191" y="414"/>
                    </a:lnTo>
                    <a:lnTo>
                      <a:pt x="213" y="433"/>
                    </a:lnTo>
                    <a:lnTo>
                      <a:pt x="259" y="486"/>
                    </a:lnTo>
                    <a:lnTo>
                      <a:pt x="303" y="464"/>
                    </a:lnTo>
                    <a:lnTo>
                      <a:pt x="361" y="433"/>
                    </a:lnTo>
                    <a:lnTo>
                      <a:pt x="327" y="395"/>
                    </a:lnTo>
                    <a:lnTo>
                      <a:pt x="173" y="274"/>
                    </a:lnTo>
                    <a:lnTo>
                      <a:pt x="127" y="236"/>
                    </a:lnTo>
                    <a:lnTo>
                      <a:pt x="81" y="149"/>
                    </a:lnTo>
                    <a:lnTo>
                      <a:pt x="99" y="80"/>
                    </a:lnTo>
                    <a:lnTo>
                      <a:pt x="149" y="43"/>
                    </a:lnTo>
                    <a:lnTo>
                      <a:pt x="185" y="36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6" name="Freeform 835"/>
              <p:cNvSpPr/>
              <p:nvPr/>
            </p:nvSpPr>
            <p:spPr>
              <a:xfrm>
                <a:off x="2977" y="2032"/>
                <a:ext cx="163" cy="169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38" y="3"/>
                  </a:cxn>
                  <a:cxn ang="0">
                    <a:pos x="34" y="0"/>
                  </a:cxn>
                  <a:cxn ang="0">
                    <a:pos x="29" y="6"/>
                  </a:cxn>
                  <a:cxn ang="0">
                    <a:pos x="21" y="11"/>
                  </a:cxn>
                  <a:cxn ang="0">
                    <a:pos x="12" y="13"/>
                  </a:cxn>
                  <a:cxn ang="0">
                    <a:pos x="1" y="15"/>
                  </a:cxn>
                  <a:cxn ang="0">
                    <a:pos x="0" y="19"/>
                  </a:cxn>
                  <a:cxn ang="0">
                    <a:pos x="1" y="42"/>
                  </a:cxn>
                  <a:cxn ang="0">
                    <a:pos x="5" y="39"/>
                  </a:cxn>
                  <a:cxn ang="0">
                    <a:pos x="7" y="35"/>
                  </a:cxn>
                  <a:cxn ang="0">
                    <a:pos x="5" y="27"/>
                  </a:cxn>
                  <a:cxn ang="0">
                    <a:pos x="5" y="19"/>
                  </a:cxn>
                  <a:cxn ang="0">
                    <a:pos x="13" y="19"/>
                  </a:cxn>
                  <a:cxn ang="0">
                    <a:pos x="21" y="17"/>
                  </a:cxn>
                  <a:cxn ang="0">
                    <a:pos x="27" y="14"/>
                  </a:cxn>
                  <a:cxn ang="0">
                    <a:pos x="33" y="8"/>
                  </a:cxn>
                  <a:cxn ang="0">
                    <a:pos x="38" y="5"/>
                  </a:cxn>
                  <a:cxn ang="0">
                    <a:pos x="41" y="5"/>
                  </a:cxn>
                </a:cxnLst>
                <a:pathLst>
                  <a:path w="326" h="339">
                    <a:moveTo>
                      <a:pt x="326" y="46"/>
                    </a:moveTo>
                    <a:lnTo>
                      <a:pt x="303" y="27"/>
                    </a:lnTo>
                    <a:lnTo>
                      <a:pt x="268" y="0"/>
                    </a:lnTo>
                    <a:lnTo>
                      <a:pt x="230" y="51"/>
                    </a:lnTo>
                    <a:lnTo>
                      <a:pt x="167" y="95"/>
                    </a:lnTo>
                    <a:lnTo>
                      <a:pt x="91" y="111"/>
                    </a:lnTo>
                    <a:lnTo>
                      <a:pt x="8" y="121"/>
                    </a:lnTo>
                    <a:lnTo>
                      <a:pt x="0" y="152"/>
                    </a:lnTo>
                    <a:lnTo>
                      <a:pt x="6" y="339"/>
                    </a:lnTo>
                    <a:lnTo>
                      <a:pt x="39" y="312"/>
                    </a:lnTo>
                    <a:lnTo>
                      <a:pt x="56" y="286"/>
                    </a:lnTo>
                    <a:lnTo>
                      <a:pt x="39" y="220"/>
                    </a:lnTo>
                    <a:lnTo>
                      <a:pt x="39" y="152"/>
                    </a:lnTo>
                    <a:lnTo>
                      <a:pt x="103" y="152"/>
                    </a:lnTo>
                    <a:lnTo>
                      <a:pt x="163" y="140"/>
                    </a:lnTo>
                    <a:lnTo>
                      <a:pt x="213" y="113"/>
                    </a:lnTo>
                    <a:lnTo>
                      <a:pt x="257" y="68"/>
                    </a:lnTo>
                    <a:lnTo>
                      <a:pt x="300" y="43"/>
                    </a:lnTo>
                    <a:lnTo>
                      <a:pt x="326" y="46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7" name="Freeform 836"/>
              <p:cNvSpPr/>
              <p:nvPr/>
            </p:nvSpPr>
            <p:spPr>
              <a:xfrm>
                <a:off x="3121" y="2109"/>
                <a:ext cx="48" cy="7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5" y="18"/>
                  </a:cxn>
                  <a:cxn ang="0">
                    <a:pos x="3" y="13"/>
                  </a:cxn>
                  <a:cxn ang="0">
                    <a:pos x="3" y="6"/>
                  </a:cxn>
                  <a:cxn ang="0">
                    <a:pos x="6" y="2"/>
                  </a:cxn>
                  <a:cxn ang="0">
                    <a:pos x="10" y="1"/>
                  </a:cxn>
                  <a:cxn ang="0">
                    <a:pos x="12" y="0"/>
                  </a:cxn>
                </a:cxnLst>
                <a:pathLst>
                  <a:path w="96" h="140">
                    <a:moveTo>
                      <a:pt x="96" y="0"/>
                    </a:moveTo>
                    <a:lnTo>
                      <a:pt x="57" y="0"/>
                    </a:lnTo>
                    <a:lnTo>
                      <a:pt x="22" y="24"/>
                    </a:lnTo>
                    <a:lnTo>
                      <a:pt x="0" y="55"/>
                    </a:lnTo>
                    <a:lnTo>
                      <a:pt x="7" y="83"/>
                    </a:lnTo>
                    <a:lnTo>
                      <a:pt x="37" y="140"/>
                    </a:lnTo>
                    <a:lnTo>
                      <a:pt x="17" y="101"/>
                    </a:lnTo>
                    <a:lnTo>
                      <a:pt x="17" y="48"/>
                    </a:lnTo>
                    <a:lnTo>
                      <a:pt x="48" y="12"/>
                    </a:lnTo>
                    <a:lnTo>
                      <a:pt x="78" y="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8" name="Freeform 837"/>
              <p:cNvSpPr/>
              <p:nvPr/>
            </p:nvSpPr>
            <p:spPr>
              <a:xfrm>
                <a:off x="3108" y="2062"/>
                <a:ext cx="76" cy="10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4"/>
                  </a:cxn>
                  <a:cxn ang="0">
                    <a:pos x="5" y="8"/>
                  </a:cxn>
                  <a:cxn ang="0">
                    <a:pos x="3" y="13"/>
                  </a:cxn>
                  <a:cxn ang="0">
                    <a:pos x="0" y="20"/>
                  </a:cxn>
                  <a:cxn ang="0">
                    <a:pos x="1" y="24"/>
                  </a:cxn>
                  <a:cxn ang="0">
                    <a:pos x="6" y="27"/>
                  </a:cxn>
                  <a:cxn ang="0">
                    <a:pos x="2" y="24"/>
                  </a:cxn>
                  <a:cxn ang="0">
                    <a:pos x="2" y="20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10" y="6"/>
                  </a:cxn>
                  <a:cxn ang="0">
                    <a:pos x="17" y="5"/>
                  </a:cxn>
                  <a:cxn ang="0">
                    <a:pos x="19" y="3"/>
                  </a:cxn>
                  <a:cxn ang="0">
                    <a:pos x="19" y="0"/>
                  </a:cxn>
                </a:cxnLst>
                <a:pathLst>
                  <a:path w="152" h="211">
                    <a:moveTo>
                      <a:pt x="152" y="0"/>
                    </a:moveTo>
                    <a:lnTo>
                      <a:pt x="94" y="27"/>
                    </a:lnTo>
                    <a:lnTo>
                      <a:pt x="35" y="57"/>
                    </a:lnTo>
                    <a:lnTo>
                      <a:pt x="22" y="102"/>
                    </a:lnTo>
                    <a:lnTo>
                      <a:pt x="0" y="160"/>
                    </a:lnTo>
                    <a:lnTo>
                      <a:pt x="4" y="187"/>
                    </a:lnTo>
                    <a:lnTo>
                      <a:pt x="42" y="211"/>
                    </a:lnTo>
                    <a:lnTo>
                      <a:pt x="15" y="187"/>
                    </a:lnTo>
                    <a:lnTo>
                      <a:pt x="15" y="160"/>
                    </a:lnTo>
                    <a:lnTo>
                      <a:pt x="28" y="104"/>
                    </a:lnTo>
                    <a:lnTo>
                      <a:pt x="43" y="68"/>
                    </a:lnTo>
                    <a:lnTo>
                      <a:pt x="79" y="46"/>
                    </a:lnTo>
                    <a:lnTo>
                      <a:pt x="131" y="35"/>
                    </a:lnTo>
                    <a:lnTo>
                      <a:pt x="148" y="1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09" name="Freeform 838"/>
              <p:cNvSpPr/>
              <p:nvPr/>
            </p:nvSpPr>
            <p:spPr>
              <a:xfrm>
                <a:off x="3058" y="2064"/>
                <a:ext cx="95" cy="14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3" y="36"/>
                  </a:cxn>
                  <a:cxn ang="0">
                    <a:pos x="2" y="30"/>
                  </a:cxn>
                  <a:cxn ang="0">
                    <a:pos x="2" y="22"/>
                  </a:cxn>
                  <a:cxn ang="0">
                    <a:pos x="4" y="13"/>
                  </a:cxn>
                  <a:cxn ang="0">
                    <a:pos x="9" y="9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2"/>
                  </a:cxn>
                </a:cxnLst>
                <a:pathLst>
                  <a:path w="189" h="288">
                    <a:moveTo>
                      <a:pt x="189" y="15"/>
                    </a:moveTo>
                    <a:lnTo>
                      <a:pt x="163" y="0"/>
                    </a:lnTo>
                    <a:lnTo>
                      <a:pt x="108" y="0"/>
                    </a:lnTo>
                    <a:lnTo>
                      <a:pt x="76" y="39"/>
                    </a:lnTo>
                    <a:lnTo>
                      <a:pt x="35" y="80"/>
                    </a:lnTo>
                    <a:lnTo>
                      <a:pt x="17" y="114"/>
                    </a:lnTo>
                    <a:lnTo>
                      <a:pt x="2" y="167"/>
                    </a:lnTo>
                    <a:lnTo>
                      <a:pt x="0" y="213"/>
                    </a:lnTo>
                    <a:lnTo>
                      <a:pt x="0" y="269"/>
                    </a:lnTo>
                    <a:lnTo>
                      <a:pt x="17" y="288"/>
                    </a:lnTo>
                    <a:lnTo>
                      <a:pt x="13" y="239"/>
                    </a:lnTo>
                    <a:lnTo>
                      <a:pt x="13" y="175"/>
                    </a:lnTo>
                    <a:lnTo>
                      <a:pt x="32" y="102"/>
                    </a:lnTo>
                    <a:lnTo>
                      <a:pt x="67" y="68"/>
                    </a:lnTo>
                    <a:lnTo>
                      <a:pt x="107" y="12"/>
                    </a:lnTo>
                    <a:lnTo>
                      <a:pt x="145" y="6"/>
                    </a:lnTo>
                    <a:lnTo>
                      <a:pt x="189" y="15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0" name="Freeform 839"/>
              <p:cNvSpPr/>
              <p:nvPr/>
            </p:nvSpPr>
            <p:spPr>
              <a:xfrm>
                <a:off x="3125" y="2162"/>
                <a:ext cx="96" cy="3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7" y="4"/>
                  </a:cxn>
                  <a:cxn ang="0">
                    <a:pos x="10" y="5"/>
                  </a:cxn>
                  <a:cxn ang="0">
                    <a:pos x="6" y="6"/>
                  </a:cxn>
                  <a:cxn ang="0">
                    <a:pos x="0" y="9"/>
                  </a:cxn>
                  <a:cxn ang="0">
                    <a:pos x="5" y="8"/>
                  </a:cxn>
                  <a:cxn ang="0">
                    <a:pos x="9" y="7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24" y="0"/>
                  </a:cxn>
                </a:cxnLst>
                <a:pathLst>
                  <a:path w="191" h="65">
                    <a:moveTo>
                      <a:pt x="191" y="0"/>
                    </a:moveTo>
                    <a:lnTo>
                      <a:pt x="135" y="27"/>
                    </a:lnTo>
                    <a:lnTo>
                      <a:pt x="76" y="39"/>
                    </a:lnTo>
                    <a:lnTo>
                      <a:pt x="44" y="43"/>
                    </a:lnTo>
                    <a:lnTo>
                      <a:pt x="0" y="65"/>
                    </a:lnTo>
                    <a:lnTo>
                      <a:pt x="37" y="63"/>
                    </a:lnTo>
                    <a:lnTo>
                      <a:pt x="69" y="49"/>
                    </a:lnTo>
                    <a:lnTo>
                      <a:pt x="132" y="39"/>
                    </a:lnTo>
                    <a:lnTo>
                      <a:pt x="181" y="17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1" name="Freeform 840"/>
              <p:cNvSpPr/>
              <p:nvPr/>
            </p:nvSpPr>
            <p:spPr>
              <a:xfrm>
                <a:off x="3205" y="2124"/>
                <a:ext cx="40" cy="3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10" y="4"/>
                  </a:cxn>
                </a:cxnLst>
                <a:pathLst>
                  <a:path w="81" h="62">
                    <a:moveTo>
                      <a:pt x="81" y="35"/>
                    </a:moveTo>
                    <a:lnTo>
                      <a:pt x="63" y="18"/>
                    </a:lnTo>
                    <a:lnTo>
                      <a:pt x="34" y="0"/>
                    </a:lnTo>
                    <a:lnTo>
                      <a:pt x="2" y="15"/>
                    </a:lnTo>
                    <a:lnTo>
                      <a:pt x="0" y="40"/>
                    </a:lnTo>
                    <a:lnTo>
                      <a:pt x="30" y="40"/>
                    </a:lnTo>
                    <a:lnTo>
                      <a:pt x="37" y="62"/>
                    </a:lnTo>
                    <a:lnTo>
                      <a:pt x="63" y="62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2" name="Freeform 841"/>
              <p:cNvSpPr/>
              <p:nvPr/>
            </p:nvSpPr>
            <p:spPr>
              <a:xfrm>
                <a:off x="3148" y="2137"/>
                <a:ext cx="25" cy="16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2"/>
                  </a:cxn>
                </a:cxnLst>
                <a:pathLst>
                  <a:path w="50" h="31">
                    <a:moveTo>
                      <a:pt x="50" y="10"/>
                    </a:moveTo>
                    <a:lnTo>
                      <a:pt x="25" y="0"/>
                    </a:lnTo>
                    <a:lnTo>
                      <a:pt x="2" y="13"/>
                    </a:lnTo>
                    <a:lnTo>
                      <a:pt x="0" y="31"/>
                    </a:lnTo>
                    <a:lnTo>
                      <a:pt x="20" y="15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3" name="Freeform 842"/>
              <p:cNvSpPr/>
              <p:nvPr/>
            </p:nvSpPr>
            <p:spPr>
              <a:xfrm>
                <a:off x="3169" y="2144"/>
                <a:ext cx="20" cy="16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5" y="2"/>
                  </a:cxn>
                </a:cxnLst>
                <a:pathLst>
                  <a:path w="41" h="31">
                    <a:moveTo>
                      <a:pt x="41" y="13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11" y="31"/>
                    </a:lnTo>
                    <a:lnTo>
                      <a:pt x="35" y="31"/>
                    </a:lnTo>
                    <a:lnTo>
                      <a:pt x="41" y="13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4" name="Freeform 843"/>
              <p:cNvSpPr/>
              <p:nvPr/>
            </p:nvSpPr>
            <p:spPr>
              <a:xfrm>
                <a:off x="3160" y="2161"/>
                <a:ext cx="24" cy="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3" y="1"/>
                  </a:cxn>
                </a:cxnLst>
                <a:pathLst>
                  <a:path w="47" h="15">
                    <a:moveTo>
                      <a:pt x="20" y="4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23" y="15"/>
                    </a:lnTo>
                    <a:lnTo>
                      <a:pt x="47" y="15"/>
                    </a:lnTo>
                    <a:lnTo>
                      <a:pt x="47" y="3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5" name="Freeform 844"/>
              <p:cNvSpPr/>
              <p:nvPr/>
            </p:nvSpPr>
            <p:spPr>
              <a:xfrm>
                <a:off x="3147" y="2032"/>
                <a:ext cx="71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" y="7"/>
                  </a:cxn>
                  <a:cxn ang="0">
                    <a:pos x="18" y="12"/>
                  </a:cxn>
                  <a:cxn ang="0">
                    <a:pos x="14" y="10"/>
                  </a:cxn>
                  <a:cxn ang="0">
                    <a:pos x="7" y="6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8" y="0"/>
                  </a:cxn>
                </a:cxnLst>
                <a:pathLst>
                  <a:path w="141" h="91">
                    <a:moveTo>
                      <a:pt x="61" y="0"/>
                    </a:moveTo>
                    <a:lnTo>
                      <a:pt x="113" y="52"/>
                    </a:lnTo>
                    <a:lnTo>
                      <a:pt x="141" y="91"/>
                    </a:lnTo>
                    <a:lnTo>
                      <a:pt x="106" y="73"/>
                    </a:lnTo>
                    <a:lnTo>
                      <a:pt x="56" y="44"/>
                    </a:lnTo>
                    <a:lnTo>
                      <a:pt x="22" y="52"/>
                    </a:lnTo>
                    <a:lnTo>
                      <a:pt x="0" y="38"/>
                    </a:lnTo>
                    <a:lnTo>
                      <a:pt x="22" y="2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6" name="Freeform 845"/>
              <p:cNvSpPr/>
              <p:nvPr/>
            </p:nvSpPr>
            <p:spPr>
              <a:xfrm>
                <a:off x="3064" y="2434"/>
                <a:ext cx="240" cy="130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1" y="0"/>
                  </a:cxn>
                  <a:cxn ang="0">
                    <a:pos x="50" y="8"/>
                  </a:cxn>
                  <a:cxn ang="0">
                    <a:pos x="43" y="16"/>
                  </a:cxn>
                  <a:cxn ang="0">
                    <a:pos x="27" y="16"/>
                  </a:cxn>
                  <a:cxn ang="0">
                    <a:pos x="17" y="11"/>
                  </a:cxn>
                  <a:cxn ang="0">
                    <a:pos x="10" y="11"/>
                  </a:cxn>
                  <a:cxn ang="0">
                    <a:pos x="0" y="15"/>
                  </a:cxn>
                  <a:cxn ang="0">
                    <a:pos x="2" y="32"/>
                  </a:cxn>
                  <a:cxn ang="0">
                    <a:pos x="10" y="25"/>
                  </a:cxn>
                  <a:cxn ang="0">
                    <a:pos x="23" y="25"/>
                  </a:cxn>
                  <a:cxn ang="0">
                    <a:pos x="36" y="25"/>
                  </a:cxn>
                  <a:cxn ang="0">
                    <a:pos x="50" y="22"/>
                  </a:cxn>
                  <a:cxn ang="0">
                    <a:pos x="53" y="26"/>
                  </a:cxn>
                  <a:cxn ang="0">
                    <a:pos x="54" y="17"/>
                  </a:cxn>
                  <a:cxn ang="0">
                    <a:pos x="59" y="9"/>
                  </a:cxn>
                  <a:cxn ang="0">
                    <a:pos x="60" y="2"/>
                  </a:cxn>
                </a:cxnLst>
                <a:pathLst>
                  <a:path w="480" h="261">
                    <a:moveTo>
                      <a:pt x="480" y="21"/>
                    </a:moveTo>
                    <a:lnTo>
                      <a:pt x="403" y="0"/>
                    </a:lnTo>
                    <a:lnTo>
                      <a:pt x="398" y="71"/>
                    </a:lnTo>
                    <a:lnTo>
                      <a:pt x="338" y="131"/>
                    </a:lnTo>
                    <a:lnTo>
                      <a:pt x="209" y="131"/>
                    </a:lnTo>
                    <a:lnTo>
                      <a:pt x="129" y="93"/>
                    </a:lnTo>
                    <a:lnTo>
                      <a:pt x="74" y="93"/>
                    </a:lnTo>
                    <a:lnTo>
                      <a:pt x="0" y="125"/>
                    </a:lnTo>
                    <a:lnTo>
                      <a:pt x="16" y="261"/>
                    </a:lnTo>
                    <a:lnTo>
                      <a:pt x="74" y="201"/>
                    </a:lnTo>
                    <a:lnTo>
                      <a:pt x="183" y="201"/>
                    </a:lnTo>
                    <a:lnTo>
                      <a:pt x="287" y="201"/>
                    </a:lnTo>
                    <a:lnTo>
                      <a:pt x="393" y="179"/>
                    </a:lnTo>
                    <a:lnTo>
                      <a:pt x="419" y="212"/>
                    </a:lnTo>
                    <a:lnTo>
                      <a:pt x="431" y="141"/>
                    </a:lnTo>
                    <a:lnTo>
                      <a:pt x="469" y="76"/>
                    </a:lnTo>
                    <a:lnTo>
                      <a:pt x="480" y="21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7" name="Freeform 846"/>
              <p:cNvSpPr/>
              <p:nvPr/>
            </p:nvSpPr>
            <p:spPr>
              <a:xfrm>
                <a:off x="3014" y="2158"/>
                <a:ext cx="95" cy="158"/>
              </a:xfrm>
              <a:custGeom>
                <a:avLst/>
                <a:gdLst/>
                <a:ahLst/>
                <a:cxnLst>
                  <a:cxn ang="0">
                    <a:pos x="9" y="28"/>
                  </a:cxn>
                  <a:cxn ang="0">
                    <a:pos x="12" y="32"/>
                  </a:cxn>
                  <a:cxn ang="0">
                    <a:pos x="20" y="34"/>
                  </a:cxn>
                  <a:cxn ang="0">
                    <a:pos x="23" y="39"/>
                  </a:cxn>
                  <a:cxn ang="0">
                    <a:pos x="16" y="37"/>
                  </a:cxn>
                  <a:cxn ang="0">
                    <a:pos x="12" y="34"/>
                  </a:cxn>
                  <a:cxn ang="0">
                    <a:pos x="6" y="26"/>
                  </a:cxn>
                  <a:cxn ang="0">
                    <a:pos x="4" y="22"/>
                  </a:cxn>
                  <a:cxn ang="0">
                    <a:pos x="5" y="17"/>
                  </a:cxn>
                  <a:cxn ang="0">
                    <a:pos x="4" y="13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6" y="7"/>
                  </a:cxn>
                  <a:cxn ang="0">
                    <a:pos x="9" y="18"/>
                  </a:cxn>
                  <a:cxn ang="0">
                    <a:pos x="10" y="21"/>
                  </a:cxn>
                  <a:cxn ang="0">
                    <a:pos x="11" y="26"/>
                  </a:cxn>
                  <a:cxn ang="0">
                    <a:pos x="8" y="26"/>
                  </a:cxn>
                  <a:cxn ang="0">
                    <a:pos x="9" y="28"/>
                  </a:cxn>
                </a:cxnLst>
                <a:pathLst>
                  <a:path w="191" h="317">
                    <a:moveTo>
                      <a:pt x="72" y="230"/>
                    </a:moveTo>
                    <a:lnTo>
                      <a:pt x="98" y="261"/>
                    </a:lnTo>
                    <a:lnTo>
                      <a:pt x="163" y="278"/>
                    </a:lnTo>
                    <a:lnTo>
                      <a:pt x="191" y="317"/>
                    </a:lnTo>
                    <a:lnTo>
                      <a:pt x="132" y="302"/>
                    </a:lnTo>
                    <a:lnTo>
                      <a:pt x="98" y="273"/>
                    </a:lnTo>
                    <a:lnTo>
                      <a:pt x="51" y="214"/>
                    </a:lnTo>
                    <a:lnTo>
                      <a:pt x="35" y="179"/>
                    </a:lnTo>
                    <a:lnTo>
                      <a:pt x="44" y="142"/>
                    </a:lnTo>
                    <a:lnTo>
                      <a:pt x="35" y="111"/>
                    </a:lnTo>
                    <a:lnTo>
                      <a:pt x="20" y="60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48" y="60"/>
                    </a:lnTo>
                    <a:lnTo>
                      <a:pt x="72" y="148"/>
                    </a:lnTo>
                    <a:lnTo>
                      <a:pt x="81" y="173"/>
                    </a:lnTo>
                    <a:lnTo>
                      <a:pt x="88" y="208"/>
                    </a:lnTo>
                    <a:lnTo>
                      <a:pt x="66" y="208"/>
                    </a:lnTo>
                    <a:lnTo>
                      <a:pt x="72" y="23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8" name="Freeform 847"/>
              <p:cNvSpPr/>
              <p:nvPr/>
            </p:nvSpPr>
            <p:spPr>
              <a:xfrm>
                <a:off x="3131" y="2113"/>
                <a:ext cx="46" cy="5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5" y="7"/>
                  </a:cxn>
                  <a:cxn ang="0">
                    <a:pos x="3" y="10"/>
                  </a:cxn>
                  <a:cxn ang="0">
                    <a:pos x="2" y="14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1" y="1"/>
                  </a:cxn>
                </a:cxnLst>
                <a:pathLst>
                  <a:path w="93" h="109">
                    <a:moveTo>
                      <a:pt x="93" y="5"/>
                    </a:moveTo>
                    <a:lnTo>
                      <a:pt x="93" y="36"/>
                    </a:lnTo>
                    <a:lnTo>
                      <a:pt x="93" y="62"/>
                    </a:lnTo>
                    <a:lnTo>
                      <a:pt x="68" y="40"/>
                    </a:lnTo>
                    <a:lnTo>
                      <a:pt x="43" y="56"/>
                    </a:lnTo>
                    <a:lnTo>
                      <a:pt x="25" y="78"/>
                    </a:lnTo>
                    <a:lnTo>
                      <a:pt x="19" y="109"/>
                    </a:lnTo>
                    <a:lnTo>
                      <a:pt x="0" y="68"/>
                    </a:lnTo>
                    <a:lnTo>
                      <a:pt x="0" y="36"/>
                    </a:lnTo>
                    <a:lnTo>
                      <a:pt x="25" y="5"/>
                    </a:lnTo>
                    <a:lnTo>
                      <a:pt x="59" y="0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19" name="Freeform 848"/>
              <p:cNvSpPr/>
              <p:nvPr/>
            </p:nvSpPr>
            <p:spPr>
              <a:xfrm>
                <a:off x="3142" y="2155"/>
                <a:ext cx="21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pathLst>
                  <a:path w="44" h="53">
                    <a:moveTo>
                      <a:pt x="44" y="0"/>
                    </a:moveTo>
                    <a:lnTo>
                      <a:pt x="20" y="12"/>
                    </a:lnTo>
                    <a:lnTo>
                      <a:pt x="0" y="25"/>
                    </a:lnTo>
                    <a:lnTo>
                      <a:pt x="7" y="53"/>
                    </a:lnTo>
                    <a:lnTo>
                      <a:pt x="38" y="53"/>
                    </a:lnTo>
                    <a:lnTo>
                      <a:pt x="25" y="25"/>
                    </a:lnTo>
                    <a:lnTo>
                      <a:pt x="29" y="20"/>
                    </a:lnTo>
                    <a:lnTo>
                      <a:pt x="35" y="10"/>
                    </a:lnTo>
                    <a:lnTo>
                      <a:pt x="42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0" name="Freeform 849"/>
              <p:cNvSpPr/>
              <p:nvPr/>
            </p:nvSpPr>
            <p:spPr>
              <a:xfrm>
                <a:off x="3116" y="2071"/>
                <a:ext cx="65" cy="8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2" y="8"/>
                  </a:cxn>
                  <a:cxn ang="0">
                    <a:pos x="16" y="0"/>
                  </a:cxn>
                </a:cxnLst>
                <a:pathLst>
                  <a:path w="131" h="170">
                    <a:moveTo>
                      <a:pt x="131" y="0"/>
                    </a:moveTo>
                    <a:lnTo>
                      <a:pt x="52" y="31"/>
                    </a:lnTo>
                    <a:lnTo>
                      <a:pt x="21" y="66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9" y="170"/>
                    </a:lnTo>
                    <a:lnTo>
                      <a:pt x="19" y="116"/>
                    </a:lnTo>
                    <a:lnTo>
                      <a:pt x="37" y="98"/>
                    </a:lnTo>
                    <a:lnTo>
                      <a:pt x="68" y="63"/>
                    </a:lnTo>
                    <a:lnTo>
                      <a:pt x="99" y="6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1" name="Freeform 850"/>
              <p:cNvSpPr/>
              <p:nvPr/>
            </p:nvSpPr>
            <p:spPr>
              <a:xfrm>
                <a:off x="3066" y="2075"/>
                <a:ext cx="79" cy="15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2" y="0"/>
                  </a:cxn>
                  <a:cxn ang="0">
                    <a:pos x="9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0"/>
                  </a:cxn>
                  <a:cxn ang="0">
                    <a:pos x="3" y="33"/>
                  </a:cxn>
                  <a:cxn ang="0">
                    <a:pos x="1" y="24"/>
                  </a:cxn>
                  <a:cxn ang="0">
                    <a:pos x="5" y="25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11" y="9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5" y="3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9" y="0"/>
                  </a:cxn>
                </a:cxnLst>
                <a:pathLst>
                  <a:path w="159" h="316">
                    <a:moveTo>
                      <a:pt x="159" y="0"/>
                    </a:moveTo>
                    <a:lnTo>
                      <a:pt x="100" y="0"/>
                    </a:lnTo>
                    <a:lnTo>
                      <a:pt x="78" y="28"/>
                    </a:lnTo>
                    <a:lnTo>
                      <a:pt x="18" y="78"/>
                    </a:lnTo>
                    <a:lnTo>
                      <a:pt x="0" y="125"/>
                    </a:lnTo>
                    <a:lnTo>
                      <a:pt x="0" y="235"/>
                    </a:lnTo>
                    <a:lnTo>
                      <a:pt x="7" y="285"/>
                    </a:lnTo>
                    <a:lnTo>
                      <a:pt x="25" y="316"/>
                    </a:lnTo>
                    <a:lnTo>
                      <a:pt x="25" y="263"/>
                    </a:lnTo>
                    <a:lnTo>
                      <a:pt x="9" y="187"/>
                    </a:lnTo>
                    <a:lnTo>
                      <a:pt x="46" y="195"/>
                    </a:lnTo>
                    <a:lnTo>
                      <a:pt x="38" y="119"/>
                    </a:lnTo>
                    <a:lnTo>
                      <a:pt x="53" y="87"/>
                    </a:lnTo>
                    <a:lnTo>
                      <a:pt x="95" y="67"/>
                    </a:lnTo>
                    <a:lnTo>
                      <a:pt x="116" y="21"/>
                    </a:lnTo>
                    <a:lnTo>
                      <a:pt x="119" y="20"/>
                    </a:lnTo>
                    <a:lnTo>
                      <a:pt x="123" y="18"/>
                    </a:lnTo>
                    <a:lnTo>
                      <a:pt x="130" y="14"/>
                    </a:lnTo>
                    <a:lnTo>
                      <a:pt x="138" y="10"/>
                    </a:lnTo>
                    <a:lnTo>
                      <a:pt x="146" y="6"/>
                    </a:lnTo>
                    <a:lnTo>
                      <a:pt x="153" y="3"/>
                    </a:lnTo>
                    <a:lnTo>
                      <a:pt x="158" y="1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2" name="Freeform 851"/>
              <p:cNvSpPr/>
              <p:nvPr/>
            </p:nvSpPr>
            <p:spPr>
              <a:xfrm>
                <a:off x="3072" y="2175"/>
                <a:ext cx="26" cy="82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13"/>
                  </a:cxn>
                  <a:cxn ang="0">
                    <a:pos x="2" y="1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3" y="5"/>
                  </a:cxn>
                  <a:cxn ang="0">
                    <a:pos x="3" y="4"/>
                  </a:cxn>
                </a:cxnLst>
                <a:pathLst>
                  <a:path w="53" h="164">
                    <a:moveTo>
                      <a:pt x="27" y="29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2" y="47"/>
                    </a:lnTo>
                    <a:lnTo>
                      <a:pt x="12" y="98"/>
                    </a:lnTo>
                    <a:lnTo>
                      <a:pt x="16" y="132"/>
                    </a:lnTo>
                    <a:lnTo>
                      <a:pt x="53" y="164"/>
                    </a:lnTo>
                    <a:lnTo>
                      <a:pt x="37" y="107"/>
                    </a:lnTo>
                    <a:lnTo>
                      <a:pt x="35" y="94"/>
                    </a:lnTo>
                    <a:lnTo>
                      <a:pt x="32" y="67"/>
                    </a:lnTo>
                    <a:lnTo>
                      <a:pt x="29" y="39"/>
                    </a:lnTo>
                    <a:lnTo>
                      <a:pt x="27" y="29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3" name="Freeform 852"/>
              <p:cNvSpPr/>
              <p:nvPr/>
            </p:nvSpPr>
            <p:spPr>
              <a:xfrm>
                <a:off x="3190" y="2155"/>
                <a:ext cx="22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44" h="34">
                    <a:moveTo>
                      <a:pt x="0" y="0"/>
                    </a:moveTo>
                    <a:lnTo>
                      <a:pt x="15" y="34"/>
                    </a:lnTo>
                    <a:lnTo>
                      <a:pt x="44" y="27"/>
                    </a:lnTo>
                    <a:lnTo>
                      <a:pt x="2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4" name="Freeform 853"/>
              <p:cNvSpPr/>
              <p:nvPr/>
            </p:nvSpPr>
            <p:spPr>
              <a:xfrm>
                <a:off x="3257" y="2135"/>
                <a:ext cx="47" cy="140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3" y="35"/>
                  </a:cxn>
                  <a:cxn ang="0">
                    <a:pos x="7" y="30"/>
                  </a:cxn>
                  <a:cxn ang="0">
                    <a:pos x="12" y="21"/>
                  </a:cxn>
                  <a:cxn ang="0">
                    <a:pos x="12" y="14"/>
                  </a:cxn>
                  <a:cxn ang="0">
                    <a:pos x="11" y="7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4" y="8"/>
                  </a:cxn>
                  <a:cxn ang="0">
                    <a:pos x="3" y="11"/>
                  </a:cxn>
                  <a:cxn ang="0">
                    <a:pos x="1" y="15"/>
                  </a:cxn>
                </a:cxnLst>
                <a:pathLst>
                  <a:path w="94" h="281">
                    <a:moveTo>
                      <a:pt x="5" y="122"/>
                    </a:moveTo>
                    <a:lnTo>
                      <a:pt x="5" y="170"/>
                    </a:lnTo>
                    <a:lnTo>
                      <a:pt x="0" y="219"/>
                    </a:lnTo>
                    <a:lnTo>
                      <a:pt x="0" y="254"/>
                    </a:lnTo>
                    <a:lnTo>
                      <a:pt x="24" y="281"/>
                    </a:lnTo>
                    <a:lnTo>
                      <a:pt x="53" y="241"/>
                    </a:lnTo>
                    <a:lnTo>
                      <a:pt x="94" y="172"/>
                    </a:lnTo>
                    <a:lnTo>
                      <a:pt x="94" y="113"/>
                    </a:lnTo>
                    <a:lnTo>
                      <a:pt x="86" y="63"/>
                    </a:lnTo>
                    <a:lnTo>
                      <a:pt x="42" y="22"/>
                    </a:lnTo>
                    <a:lnTo>
                      <a:pt x="18" y="0"/>
                    </a:lnTo>
                    <a:lnTo>
                      <a:pt x="22" y="36"/>
                    </a:lnTo>
                    <a:lnTo>
                      <a:pt x="27" y="66"/>
                    </a:lnTo>
                    <a:lnTo>
                      <a:pt x="18" y="94"/>
                    </a:lnTo>
                    <a:lnTo>
                      <a:pt x="5" y="122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5" name="Freeform 854"/>
              <p:cNvSpPr/>
              <p:nvPr/>
            </p:nvSpPr>
            <p:spPr>
              <a:xfrm>
                <a:off x="3188" y="2291"/>
                <a:ext cx="73" cy="4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8" y="5"/>
                  </a:cxn>
                  <a:cxn ang="0">
                    <a:pos x="0" y="12"/>
                  </a:cxn>
                  <a:cxn ang="0">
                    <a:pos x="6" y="10"/>
                  </a:cxn>
                  <a:cxn ang="0">
                    <a:pos x="11" y="8"/>
                  </a:cxn>
                  <a:cxn ang="0">
                    <a:pos x="18" y="0"/>
                  </a:cxn>
                </a:cxnLst>
                <a:pathLst>
                  <a:path w="147" h="90">
                    <a:moveTo>
                      <a:pt x="147" y="0"/>
                    </a:moveTo>
                    <a:lnTo>
                      <a:pt x="94" y="0"/>
                    </a:lnTo>
                    <a:lnTo>
                      <a:pt x="94" y="18"/>
                    </a:lnTo>
                    <a:lnTo>
                      <a:pt x="66" y="40"/>
                    </a:lnTo>
                    <a:lnTo>
                      <a:pt x="0" y="90"/>
                    </a:lnTo>
                    <a:lnTo>
                      <a:pt x="53" y="75"/>
                    </a:lnTo>
                    <a:lnTo>
                      <a:pt x="94" y="58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6" name="Freeform 855"/>
              <p:cNvSpPr/>
              <p:nvPr/>
            </p:nvSpPr>
            <p:spPr>
              <a:xfrm>
                <a:off x="3210" y="2218"/>
                <a:ext cx="183" cy="14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1" y="13"/>
                  </a:cxn>
                  <a:cxn ang="0">
                    <a:pos x="29" y="15"/>
                  </a:cxn>
                  <a:cxn ang="0">
                    <a:pos x="31" y="20"/>
                  </a:cxn>
                  <a:cxn ang="0">
                    <a:pos x="28" y="24"/>
                  </a:cxn>
                  <a:cxn ang="0">
                    <a:pos x="20" y="25"/>
                  </a:cxn>
                  <a:cxn ang="0">
                    <a:pos x="17" y="30"/>
                  </a:cxn>
                  <a:cxn ang="0">
                    <a:pos x="7" y="35"/>
                  </a:cxn>
                  <a:cxn ang="0">
                    <a:pos x="0" y="37"/>
                  </a:cxn>
                  <a:cxn ang="0">
                    <a:pos x="8" y="37"/>
                  </a:cxn>
                  <a:cxn ang="0">
                    <a:pos x="18" y="37"/>
                  </a:cxn>
                  <a:cxn ang="0">
                    <a:pos x="31" y="32"/>
                  </a:cxn>
                  <a:cxn ang="0">
                    <a:pos x="36" y="25"/>
                  </a:cxn>
                  <a:cxn ang="0">
                    <a:pos x="39" y="17"/>
                  </a:cxn>
                  <a:cxn ang="0">
                    <a:pos x="45" y="11"/>
                  </a:cxn>
                  <a:cxn ang="0">
                    <a:pos x="40" y="3"/>
                  </a:cxn>
                  <a:cxn ang="0">
                    <a:pos x="37" y="0"/>
                  </a:cxn>
                </a:cxnLst>
                <a:pathLst>
                  <a:path w="367" h="296">
                    <a:moveTo>
                      <a:pt x="300" y="0"/>
                    </a:moveTo>
                    <a:lnTo>
                      <a:pt x="251" y="103"/>
                    </a:lnTo>
                    <a:lnTo>
                      <a:pt x="233" y="114"/>
                    </a:lnTo>
                    <a:lnTo>
                      <a:pt x="251" y="157"/>
                    </a:lnTo>
                    <a:lnTo>
                      <a:pt x="224" y="187"/>
                    </a:lnTo>
                    <a:lnTo>
                      <a:pt x="165" y="193"/>
                    </a:lnTo>
                    <a:lnTo>
                      <a:pt x="136" y="240"/>
                    </a:lnTo>
                    <a:lnTo>
                      <a:pt x="62" y="275"/>
                    </a:lnTo>
                    <a:lnTo>
                      <a:pt x="0" y="296"/>
                    </a:lnTo>
                    <a:lnTo>
                      <a:pt x="67" y="296"/>
                    </a:lnTo>
                    <a:lnTo>
                      <a:pt x="147" y="296"/>
                    </a:lnTo>
                    <a:lnTo>
                      <a:pt x="251" y="249"/>
                    </a:lnTo>
                    <a:lnTo>
                      <a:pt x="291" y="194"/>
                    </a:lnTo>
                    <a:lnTo>
                      <a:pt x="315" y="131"/>
                    </a:lnTo>
                    <a:lnTo>
                      <a:pt x="367" y="87"/>
                    </a:lnTo>
                    <a:lnTo>
                      <a:pt x="325" y="23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7" name="Freeform 856"/>
              <p:cNvSpPr/>
              <p:nvPr/>
            </p:nvSpPr>
            <p:spPr>
              <a:xfrm>
                <a:off x="3076" y="2336"/>
                <a:ext cx="66" cy="46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2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6"/>
                  </a:cxn>
                  <a:cxn ang="0">
                    <a:pos x="9" y="9"/>
                  </a:cxn>
                  <a:cxn ang="0">
                    <a:pos x="15" y="12"/>
                  </a:cxn>
                  <a:cxn ang="0">
                    <a:pos x="14" y="7"/>
                  </a:cxn>
                  <a:cxn ang="0">
                    <a:pos x="17" y="3"/>
                  </a:cxn>
                </a:cxnLst>
                <a:pathLst>
                  <a:path w="130" h="91">
                    <a:moveTo>
                      <a:pt x="130" y="18"/>
                    </a:moveTo>
                    <a:lnTo>
                      <a:pt x="90" y="18"/>
                    </a:lnTo>
                    <a:lnTo>
                      <a:pt x="0" y="0"/>
                    </a:lnTo>
                    <a:lnTo>
                      <a:pt x="13" y="23"/>
                    </a:lnTo>
                    <a:lnTo>
                      <a:pt x="31" y="41"/>
                    </a:lnTo>
                    <a:lnTo>
                      <a:pt x="68" y="69"/>
                    </a:lnTo>
                    <a:lnTo>
                      <a:pt x="115" y="91"/>
                    </a:lnTo>
                    <a:lnTo>
                      <a:pt x="106" y="50"/>
                    </a:lnTo>
                    <a:lnTo>
                      <a:pt x="130" y="18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8" name="Freeform 857"/>
              <p:cNvSpPr/>
              <p:nvPr/>
            </p:nvSpPr>
            <p:spPr>
              <a:xfrm>
                <a:off x="3053" y="2395"/>
                <a:ext cx="246" cy="84"/>
              </a:xfrm>
              <a:custGeom>
                <a:avLst/>
                <a:gdLst/>
                <a:ahLst/>
                <a:cxnLst>
                  <a:cxn ang="0">
                    <a:pos x="59" y="7"/>
                  </a:cxn>
                  <a:cxn ang="0">
                    <a:pos x="54" y="5"/>
                  </a:cxn>
                  <a:cxn ang="0">
                    <a:pos x="45" y="0"/>
                  </a:cxn>
                  <a:cxn ang="0">
                    <a:pos x="35" y="3"/>
                  </a:cxn>
                  <a:cxn ang="0">
                    <a:pos x="32" y="4"/>
                  </a:cxn>
                  <a:cxn ang="0">
                    <a:pos x="29" y="5"/>
                  </a:cxn>
                  <a:cxn ang="0">
                    <a:pos x="27" y="5"/>
                  </a:cxn>
                  <a:cxn ang="0">
                    <a:pos x="25" y="6"/>
                  </a:cxn>
                  <a:cxn ang="0">
                    <a:pos x="22" y="6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4" y="7"/>
                  </a:cxn>
                  <a:cxn ang="0">
                    <a:pos x="9" y="9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10" y="18"/>
                  </a:cxn>
                  <a:cxn ang="0">
                    <a:pos x="22" y="15"/>
                  </a:cxn>
                  <a:cxn ang="0">
                    <a:pos x="24" y="17"/>
                  </a:cxn>
                  <a:cxn ang="0">
                    <a:pos x="26" y="18"/>
                  </a:cxn>
                  <a:cxn ang="0">
                    <a:pos x="28" y="19"/>
                  </a:cxn>
                  <a:cxn ang="0">
                    <a:pos x="30" y="20"/>
                  </a:cxn>
                  <a:cxn ang="0">
                    <a:pos x="32" y="21"/>
                  </a:cxn>
                  <a:cxn ang="0">
                    <a:pos x="33" y="21"/>
                  </a:cxn>
                  <a:cxn ang="0">
                    <a:pos x="35" y="21"/>
                  </a:cxn>
                  <a:cxn ang="0">
                    <a:pos x="36" y="21"/>
                  </a:cxn>
                  <a:cxn ang="0">
                    <a:pos x="37" y="20"/>
                  </a:cxn>
                  <a:cxn ang="0">
                    <a:pos x="39" y="20"/>
                  </a:cxn>
                  <a:cxn ang="0">
                    <a:pos x="40" y="18"/>
                  </a:cxn>
                  <a:cxn ang="0">
                    <a:pos x="42" y="17"/>
                  </a:cxn>
                  <a:cxn ang="0">
                    <a:pos x="43" y="15"/>
                  </a:cxn>
                  <a:cxn ang="0">
                    <a:pos x="45" y="13"/>
                  </a:cxn>
                  <a:cxn ang="0">
                    <a:pos x="47" y="11"/>
                  </a:cxn>
                  <a:cxn ang="0">
                    <a:pos x="48" y="9"/>
                  </a:cxn>
                  <a:cxn ang="0">
                    <a:pos x="54" y="9"/>
                  </a:cxn>
                  <a:cxn ang="0">
                    <a:pos x="61" y="11"/>
                  </a:cxn>
                  <a:cxn ang="0">
                    <a:pos x="62" y="8"/>
                  </a:cxn>
                  <a:cxn ang="0">
                    <a:pos x="59" y="7"/>
                  </a:cxn>
                </a:cxnLst>
                <a:pathLst>
                  <a:path w="491" h="167">
                    <a:moveTo>
                      <a:pt x="468" y="50"/>
                    </a:moveTo>
                    <a:lnTo>
                      <a:pt x="425" y="37"/>
                    </a:lnTo>
                    <a:lnTo>
                      <a:pt x="354" y="0"/>
                    </a:lnTo>
                    <a:lnTo>
                      <a:pt x="274" y="20"/>
                    </a:lnTo>
                    <a:lnTo>
                      <a:pt x="251" y="28"/>
                    </a:lnTo>
                    <a:lnTo>
                      <a:pt x="230" y="33"/>
                    </a:lnTo>
                    <a:lnTo>
                      <a:pt x="212" y="38"/>
                    </a:lnTo>
                    <a:lnTo>
                      <a:pt x="193" y="42"/>
                    </a:lnTo>
                    <a:lnTo>
                      <a:pt x="174" y="45"/>
                    </a:lnTo>
                    <a:lnTo>
                      <a:pt x="154" y="46"/>
                    </a:lnTo>
                    <a:lnTo>
                      <a:pt x="132" y="48"/>
                    </a:lnTo>
                    <a:lnTo>
                      <a:pt x="108" y="50"/>
                    </a:lnTo>
                    <a:lnTo>
                      <a:pt x="70" y="69"/>
                    </a:lnTo>
                    <a:lnTo>
                      <a:pt x="0" y="106"/>
                    </a:lnTo>
                    <a:lnTo>
                      <a:pt x="13" y="138"/>
                    </a:lnTo>
                    <a:lnTo>
                      <a:pt x="78" y="138"/>
                    </a:lnTo>
                    <a:lnTo>
                      <a:pt x="170" y="119"/>
                    </a:lnTo>
                    <a:lnTo>
                      <a:pt x="189" y="133"/>
                    </a:lnTo>
                    <a:lnTo>
                      <a:pt x="205" y="144"/>
                    </a:lnTo>
                    <a:lnTo>
                      <a:pt x="220" y="152"/>
                    </a:lnTo>
                    <a:lnTo>
                      <a:pt x="235" y="159"/>
                    </a:lnTo>
                    <a:lnTo>
                      <a:pt x="249" y="164"/>
                    </a:lnTo>
                    <a:lnTo>
                      <a:pt x="261" y="166"/>
                    </a:lnTo>
                    <a:lnTo>
                      <a:pt x="273" y="167"/>
                    </a:lnTo>
                    <a:lnTo>
                      <a:pt x="284" y="165"/>
                    </a:lnTo>
                    <a:lnTo>
                      <a:pt x="296" y="160"/>
                    </a:lnTo>
                    <a:lnTo>
                      <a:pt x="308" y="153"/>
                    </a:lnTo>
                    <a:lnTo>
                      <a:pt x="319" y="144"/>
                    </a:lnTo>
                    <a:lnTo>
                      <a:pt x="331" y="134"/>
                    </a:lnTo>
                    <a:lnTo>
                      <a:pt x="342" y="120"/>
                    </a:lnTo>
                    <a:lnTo>
                      <a:pt x="355" y="104"/>
                    </a:lnTo>
                    <a:lnTo>
                      <a:pt x="369" y="86"/>
                    </a:lnTo>
                    <a:lnTo>
                      <a:pt x="382" y="66"/>
                    </a:lnTo>
                    <a:lnTo>
                      <a:pt x="432" y="66"/>
                    </a:lnTo>
                    <a:lnTo>
                      <a:pt x="487" y="86"/>
                    </a:lnTo>
                    <a:lnTo>
                      <a:pt x="491" y="57"/>
                    </a:lnTo>
                    <a:lnTo>
                      <a:pt x="468" y="5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29" name="Freeform 858"/>
              <p:cNvSpPr/>
              <p:nvPr/>
            </p:nvSpPr>
            <p:spPr>
              <a:xfrm>
                <a:off x="3094" y="2286"/>
                <a:ext cx="140" cy="42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29" y="8"/>
                  </a:cxn>
                  <a:cxn ang="0">
                    <a:pos x="23" y="11"/>
                  </a:cxn>
                  <a:cxn ang="0">
                    <a:pos x="15" y="11"/>
                  </a:cxn>
                  <a:cxn ang="0">
                    <a:pos x="5" y="8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11" y="2"/>
                  </a:cxn>
                  <a:cxn ang="0">
                    <a:pos x="19" y="2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35" y="1"/>
                  </a:cxn>
                </a:cxnLst>
                <a:pathLst>
                  <a:path w="281" h="83">
                    <a:moveTo>
                      <a:pt x="281" y="4"/>
                    </a:moveTo>
                    <a:lnTo>
                      <a:pt x="239" y="57"/>
                    </a:lnTo>
                    <a:lnTo>
                      <a:pt x="188" y="83"/>
                    </a:lnTo>
                    <a:lnTo>
                      <a:pt x="120" y="83"/>
                    </a:lnTo>
                    <a:lnTo>
                      <a:pt x="44" y="59"/>
                    </a:lnTo>
                    <a:lnTo>
                      <a:pt x="0" y="4"/>
                    </a:lnTo>
                    <a:lnTo>
                      <a:pt x="39" y="4"/>
                    </a:lnTo>
                    <a:lnTo>
                      <a:pt x="94" y="12"/>
                    </a:lnTo>
                    <a:lnTo>
                      <a:pt x="152" y="14"/>
                    </a:lnTo>
                    <a:lnTo>
                      <a:pt x="221" y="0"/>
                    </a:lnTo>
                    <a:lnTo>
                      <a:pt x="252" y="0"/>
                    </a:lnTo>
                    <a:lnTo>
                      <a:pt x="281" y="4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0" name="Freeform 859"/>
              <p:cNvSpPr/>
              <p:nvPr/>
            </p:nvSpPr>
            <p:spPr>
              <a:xfrm>
                <a:off x="3166" y="2177"/>
                <a:ext cx="104" cy="8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9" y="9"/>
                  </a:cxn>
                  <a:cxn ang="0">
                    <a:pos x="12" y="12"/>
                  </a:cxn>
                  <a:cxn ang="0">
                    <a:pos x="0" y="20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2" y="13"/>
                  </a:cxn>
                  <a:cxn ang="0">
                    <a:pos x="26" y="0"/>
                  </a:cxn>
                </a:cxnLst>
                <a:pathLst>
                  <a:path w="207" h="166">
                    <a:moveTo>
                      <a:pt x="207" y="0"/>
                    </a:moveTo>
                    <a:lnTo>
                      <a:pt x="149" y="68"/>
                    </a:lnTo>
                    <a:lnTo>
                      <a:pt x="91" y="96"/>
                    </a:lnTo>
                    <a:lnTo>
                      <a:pt x="0" y="153"/>
                    </a:lnTo>
                    <a:lnTo>
                      <a:pt x="67" y="156"/>
                    </a:lnTo>
                    <a:lnTo>
                      <a:pt x="110" y="166"/>
                    </a:lnTo>
                    <a:lnTo>
                      <a:pt x="143" y="166"/>
                    </a:lnTo>
                    <a:lnTo>
                      <a:pt x="171" y="102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1" name="Freeform 860"/>
              <p:cNvSpPr/>
              <p:nvPr/>
            </p:nvSpPr>
            <p:spPr>
              <a:xfrm>
                <a:off x="3086" y="2184"/>
                <a:ext cx="79" cy="7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4"/>
                  </a:cxn>
                  <a:cxn ang="0">
                    <a:pos x="13" y="8"/>
                  </a:cxn>
                  <a:cxn ang="0">
                    <a:pos x="20" y="13"/>
                  </a:cxn>
                  <a:cxn ang="0">
                    <a:pos x="13" y="18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pathLst>
                  <a:path w="158" h="143">
                    <a:moveTo>
                      <a:pt x="6" y="0"/>
                    </a:moveTo>
                    <a:lnTo>
                      <a:pt x="52" y="25"/>
                    </a:lnTo>
                    <a:lnTo>
                      <a:pt x="102" y="59"/>
                    </a:lnTo>
                    <a:lnTo>
                      <a:pt x="158" y="101"/>
                    </a:lnTo>
                    <a:lnTo>
                      <a:pt x="103" y="143"/>
                    </a:lnTo>
                    <a:lnTo>
                      <a:pt x="55" y="143"/>
                    </a:lnTo>
                    <a:lnTo>
                      <a:pt x="23" y="129"/>
                    </a:lnTo>
                    <a:lnTo>
                      <a:pt x="6" y="108"/>
                    </a:lnTo>
                    <a:lnTo>
                      <a:pt x="0" y="81"/>
                    </a:lnTo>
                    <a:lnTo>
                      <a:pt x="2" y="52"/>
                    </a:lnTo>
                    <a:lnTo>
                      <a:pt x="5" y="27"/>
                    </a:lnTo>
                    <a:lnTo>
                      <a:pt x="7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2" name="Freeform 861"/>
              <p:cNvSpPr/>
              <p:nvPr/>
            </p:nvSpPr>
            <p:spPr>
              <a:xfrm>
                <a:off x="2942" y="2246"/>
                <a:ext cx="81" cy="8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4" y="8"/>
                  </a:cxn>
                  <a:cxn ang="0">
                    <a:pos x="20" y="16"/>
                  </a:cxn>
                  <a:cxn ang="0">
                    <a:pos x="14" y="16"/>
                  </a:cxn>
                  <a:cxn ang="0">
                    <a:pos x="9" y="21"/>
                  </a:cxn>
                  <a:cxn ang="0">
                    <a:pos x="4" y="21"/>
                  </a:cxn>
                  <a:cxn ang="0">
                    <a:pos x="0" y="14"/>
                  </a:cxn>
                  <a:cxn ang="0">
                    <a:pos x="6" y="15"/>
                  </a:cxn>
                  <a:cxn ang="0">
                    <a:pos x="10" y="14"/>
                  </a:cxn>
                  <a:cxn ang="0">
                    <a:pos x="6" y="10"/>
                  </a:cxn>
                  <a:cxn ang="0">
                    <a:pos x="3" y="4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</a:cxnLst>
                <a:pathLst>
                  <a:path w="163" h="162">
                    <a:moveTo>
                      <a:pt x="93" y="4"/>
                    </a:moveTo>
                    <a:lnTo>
                      <a:pt x="119" y="60"/>
                    </a:lnTo>
                    <a:lnTo>
                      <a:pt x="163" y="120"/>
                    </a:lnTo>
                    <a:lnTo>
                      <a:pt x="119" y="124"/>
                    </a:lnTo>
                    <a:lnTo>
                      <a:pt x="77" y="162"/>
                    </a:lnTo>
                    <a:lnTo>
                      <a:pt x="38" y="162"/>
                    </a:lnTo>
                    <a:lnTo>
                      <a:pt x="0" y="104"/>
                    </a:lnTo>
                    <a:lnTo>
                      <a:pt x="49" y="114"/>
                    </a:lnTo>
                    <a:lnTo>
                      <a:pt x="87" y="108"/>
                    </a:lnTo>
                    <a:lnTo>
                      <a:pt x="55" y="76"/>
                    </a:lnTo>
                    <a:lnTo>
                      <a:pt x="28" y="27"/>
                    </a:lnTo>
                    <a:lnTo>
                      <a:pt x="65" y="0"/>
                    </a:lnTo>
                    <a:lnTo>
                      <a:pt x="68" y="1"/>
                    </a:lnTo>
                    <a:lnTo>
                      <a:pt x="77" y="4"/>
                    </a:lnTo>
                    <a:lnTo>
                      <a:pt x="86" y="6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3" name="Freeform 862"/>
              <p:cNvSpPr/>
              <p:nvPr/>
            </p:nvSpPr>
            <p:spPr>
              <a:xfrm>
                <a:off x="3085" y="2105"/>
                <a:ext cx="23" cy="7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6" y="18"/>
                  </a:cxn>
                  <a:cxn ang="0">
                    <a:pos x="4" y="7"/>
                  </a:cxn>
                  <a:cxn ang="0">
                    <a:pos x="5" y="0"/>
                  </a:cxn>
                </a:cxnLst>
                <a:pathLst>
                  <a:path w="46" h="149">
                    <a:moveTo>
                      <a:pt x="38" y="0"/>
                    </a:moveTo>
                    <a:lnTo>
                      <a:pt x="0" y="34"/>
                    </a:lnTo>
                    <a:lnTo>
                      <a:pt x="0" y="132"/>
                    </a:lnTo>
                    <a:lnTo>
                      <a:pt x="46" y="149"/>
                    </a:lnTo>
                    <a:lnTo>
                      <a:pt x="32" y="6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4" name="Freeform 863"/>
              <p:cNvSpPr/>
              <p:nvPr/>
            </p:nvSpPr>
            <p:spPr>
              <a:xfrm>
                <a:off x="3131" y="2173"/>
                <a:ext cx="88" cy="56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7" y="4"/>
                  </a:cxn>
                  <a:cxn ang="0">
                    <a:pos x="0" y="6"/>
                  </a:cxn>
                  <a:cxn ang="0">
                    <a:pos x="3" y="11"/>
                  </a:cxn>
                  <a:cxn ang="0">
                    <a:pos x="7" y="14"/>
                  </a:cxn>
                  <a:cxn ang="0">
                    <a:pos x="12" y="9"/>
                  </a:cxn>
                  <a:cxn ang="0">
                    <a:pos x="22" y="0"/>
                  </a:cxn>
                  <a:cxn ang="0">
                    <a:pos x="15" y="3"/>
                  </a:cxn>
                </a:cxnLst>
                <a:pathLst>
                  <a:path w="177" h="112">
                    <a:moveTo>
                      <a:pt x="124" y="19"/>
                    </a:moveTo>
                    <a:lnTo>
                      <a:pt x="61" y="31"/>
                    </a:lnTo>
                    <a:lnTo>
                      <a:pt x="0" y="46"/>
                    </a:lnTo>
                    <a:lnTo>
                      <a:pt x="26" y="84"/>
                    </a:lnTo>
                    <a:lnTo>
                      <a:pt x="61" y="112"/>
                    </a:lnTo>
                    <a:lnTo>
                      <a:pt x="97" y="72"/>
                    </a:lnTo>
                    <a:lnTo>
                      <a:pt x="177" y="0"/>
                    </a:lnTo>
                    <a:lnTo>
                      <a:pt x="124" y="19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5" name="Freeform 864"/>
              <p:cNvSpPr/>
              <p:nvPr/>
            </p:nvSpPr>
            <p:spPr>
              <a:xfrm>
                <a:off x="3157" y="2111"/>
                <a:ext cx="70" cy="50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7" y="6"/>
                  </a:cxn>
                  <a:cxn ang="0">
                    <a:pos x="13" y="4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6" y="8"/>
                  </a:cxn>
                  <a:cxn ang="0">
                    <a:pos x="10" y="9"/>
                  </a:cxn>
                  <a:cxn ang="0">
                    <a:pos x="14" y="10"/>
                  </a:cxn>
                  <a:cxn ang="0">
                    <a:pos x="14" y="13"/>
                  </a:cxn>
                  <a:cxn ang="0">
                    <a:pos x="18" y="11"/>
                  </a:cxn>
                </a:cxnLst>
                <a:pathLst>
                  <a:path w="140" h="100">
                    <a:moveTo>
                      <a:pt x="140" y="81"/>
                    </a:moveTo>
                    <a:lnTo>
                      <a:pt x="132" y="44"/>
                    </a:lnTo>
                    <a:lnTo>
                      <a:pt x="101" y="32"/>
                    </a:lnTo>
                    <a:lnTo>
                      <a:pt x="101" y="0"/>
                    </a:lnTo>
                    <a:lnTo>
                      <a:pt x="72" y="0"/>
                    </a:lnTo>
                    <a:lnTo>
                      <a:pt x="36" y="24"/>
                    </a:lnTo>
                    <a:lnTo>
                      <a:pt x="0" y="40"/>
                    </a:lnTo>
                    <a:lnTo>
                      <a:pt x="41" y="57"/>
                    </a:lnTo>
                    <a:lnTo>
                      <a:pt x="80" y="68"/>
                    </a:lnTo>
                    <a:lnTo>
                      <a:pt x="107" y="73"/>
                    </a:lnTo>
                    <a:lnTo>
                      <a:pt x="107" y="100"/>
                    </a:lnTo>
                    <a:lnTo>
                      <a:pt x="140" y="81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6" name="Freeform 865"/>
              <p:cNvSpPr/>
              <p:nvPr/>
            </p:nvSpPr>
            <p:spPr>
              <a:xfrm>
                <a:off x="3004" y="2102"/>
                <a:ext cx="62" cy="6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1" y="17"/>
                  </a:cxn>
                  <a:cxn ang="0">
                    <a:pos x="6" y="13"/>
                  </a:cxn>
                  <a:cxn ang="0">
                    <a:pos x="10" y="7"/>
                  </a:cxn>
                  <a:cxn ang="0">
                    <a:pos x="15" y="7"/>
                  </a:cxn>
                  <a:cxn ang="0">
                    <a:pos x="16" y="0"/>
                  </a:cxn>
                </a:cxnLst>
                <a:pathLst>
                  <a:path w="123" h="130">
                    <a:moveTo>
                      <a:pt x="123" y="0"/>
                    </a:moveTo>
                    <a:lnTo>
                      <a:pt x="59" y="0"/>
                    </a:lnTo>
                    <a:lnTo>
                      <a:pt x="16" y="10"/>
                    </a:lnTo>
                    <a:lnTo>
                      <a:pt x="0" y="60"/>
                    </a:lnTo>
                    <a:lnTo>
                      <a:pt x="6" y="130"/>
                    </a:lnTo>
                    <a:lnTo>
                      <a:pt x="48" y="98"/>
                    </a:lnTo>
                    <a:lnTo>
                      <a:pt x="75" y="54"/>
                    </a:lnTo>
                    <a:lnTo>
                      <a:pt x="113" y="5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7" name="Freeform 866"/>
              <p:cNvSpPr/>
              <p:nvPr/>
            </p:nvSpPr>
            <p:spPr>
              <a:xfrm>
                <a:off x="3333" y="2189"/>
                <a:ext cx="48" cy="68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2" y="5"/>
                  </a:cxn>
                  <a:cxn ang="0">
                    <a:pos x="5" y="0"/>
                  </a:cxn>
                  <a:cxn ang="0">
                    <a:pos x="4" y="6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11"/>
                  </a:cxn>
                </a:cxnLst>
                <a:pathLst>
                  <a:path w="97" h="136">
                    <a:moveTo>
                      <a:pt x="97" y="86"/>
                    </a:moveTo>
                    <a:lnTo>
                      <a:pt x="97" y="38"/>
                    </a:lnTo>
                    <a:lnTo>
                      <a:pt x="43" y="0"/>
                    </a:lnTo>
                    <a:lnTo>
                      <a:pt x="38" y="44"/>
                    </a:lnTo>
                    <a:lnTo>
                      <a:pt x="0" y="136"/>
                    </a:lnTo>
                    <a:lnTo>
                      <a:pt x="54" y="76"/>
                    </a:lnTo>
                    <a:lnTo>
                      <a:pt x="97" y="86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8" name="Freeform 867"/>
              <p:cNvSpPr/>
              <p:nvPr/>
            </p:nvSpPr>
            <p:spPr>
              <a:xfrm>
                <a:off x="3040" y="2333"/>
                <a:ext cx="56" cy="36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10" y="10"/>
                  </a:cxn>
                  <a:cxn ang="0">
                    <a:pos x="14" y="9"/>
                  </a:cxn>
                </a:cxnLst>
                <a:pathLst>
                  <a:path w="113" h="70">
                    <a:moveTo>
                      <a:pt x="113" y="65"/>
                    </a:moveTo>
                    <a:lnTo>
                      <a:pt x="49" y="22"/>
                    </a:lnTo>
                    <a:lnTo>
                      <a:pt x="0" y="0"/>
                    </a:lnTo>
                    <a:lnTo>
                      <a:pt x="21" y="44"/>
                    </a:lnTo>
                    <a:lnTo>
                      <a:pt x="81" y="70"/>
                    </a:lnTo>
                    <a:lnTo>
                      <a:pt x="113" y="65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39" name="Freeform 868"/>
              <p:cNvSpPr/>
              <p:nvPr/>
            </p:nvSpPr>
            <p:spPr>
              <a:xfrm>
                <a:off x="3107" y="2377"/>
                <a:ext cx="188" cy="4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5"/>
                  </a:cxn>
                  <a:cxn ang="0">
                    <a:pos x="47" y="9"/>
                  </a:cxn>
                  <a:cxn ang="0">
                    <a:pos x="40" y="9"/>
                  </a:cxn>
                  <a:cxn ang="0">
                    <a:pos x="30" y="6"/>
                  </a:cxn>
                  <a:cxn ang="0">
                    <a:pos x="23" y="9"/>
                  </a:cxn>
                  <a:cxn ang="0">
                    <a:pos x="17" y="7"/>
                  </a:cxn>
                  <a:cxn ang="0">
                    <a:pos x="12" y="11"/>
                  </a:cxn>
                  <a:cxn ang="0">
                    <a:pos x="4" y="11"/>
                  </a:cxn>
                  <a:cxn ang="0">
                    <a:pos x="0" y="11"/>
                  </a:cxn>
                  <a:cxn ang="0">
                    <a:pos x="7" y="9"/>
                  </a:cxn>
                  <a:cxn ang="0">
                    <a:pos x="20" y="4"/>
                  </a:cxn>
                  <a:cxn ang="0">
                    <a:pos x="26" y="0"/>
                  </a:cxn>
                </a:cxnLst>
                <a:pathLst>
                  <a:path w="377" h="82">
                    <a:moveTo>
                      <a:pt x="215" y="0"/>
                    </a:moveTo>
                    <a:lnTo>
                      <a:pt x="290" y="38"/>
                    </a:lnTo>
                    <a:lnTo>
                      <a:pt x="377" y="66"/>
                    </a:lnTo>
                    <a:lnTo>
                      <a:pt x="323" y="66"/>
                    </a:lnTo>
                    <a:lnTo>
                      <a:pt x="242" y="44"/>
                    </a:lnTo>
                    <a:lnTo>
                      <a:pt x="188" y="72"/>
                    </a:lnTo>
                    <a:lnTo>
                      <a:pt x="139" y="56"/>
                    </a:lnTo>
                    <a:lnTo>
                      <a:pt x="101" y="82"/>
                    </a:lnTo>
                    <a:lnTo>
                      <a:pt x="37" y="82"/>
                    </a:lnTo>
                    <a:lnTo>
                      <a:pt x="0" y="82"/>
                    </a:lnTo>
                    <a:lnTo>
                      <a:pt x="59" y="66"/>
                    </a:lnTo>
                    <a:lnTo>
                      <a:pt x="166" y="32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0" name="Freeform 869"/>
              <p:cNvSpPr/>
              <p:nvPr/>
            </p:nvSpPr>
            <p:spPr>
              <a:xfrm>
                <a:off x="3233" y="2192"/>
                <a:ext cx="32" cy="7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9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4" y="19"/>
                  </a:cxn>
                  <a:cxn ang="0">
                    <a:pos x="7" y="14"/>
                  </a:cxn>
                  <a:cxn ang="0">
                    <a:pos x="8" y="8"/>
                  </a:cxn>
                  <a:cxn ang="0">
                    <a:pos x="7" y="0"/>
                  </a:cxn>
                </a:cxnLst>
                <a:pathLst>
                  <a:path w="65" h="146">
                    <a:moveTo>
                      <a:pt x="60" y="0"/>
                    </a:moveTo>
                    <a:lnTo>
                      <a:pt x="45" y="70"/>
                    </a:lnTo>
                    <a:lnTo>
                      <a:pt x="22" y="102"/>
                    </a:lnTo>
                    <a:lnTo>
                      <a:pt x="0" y="146"/>
                    </a:lnTo>
                    <a:lnTo>
                      <a:pt x="33" y="146"/>
                    </a:lnTo>
                    <a:lnTo>
                      <a:pt x="60" y="108"/>
                    </a:lnTo>
                    <a:lnTo>
                      <a:pt x="65" y="5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1" name="Freeform 870"/>
              <p:cNvSpPr/>
              <p:nvPr/>
            </p:nvSpPr>
            <p:spPr>
              <a:xfrm>
                <a:off x="3146" y="2146"/>
                <a:ext cx="14" cy="3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pathLst>
                  <a:path w="29" h="78">
                    <a:moveTo>
                      <a:pt x="29" y="0"/>
                    </a:moveTo>
                    <a:lnTo>
                      <a:pt x="8" y="27"/>
                    </a:lnTo>
                    <a:lnTo>
                      <a:pt x="0" y="78"/>
                    </a:lnTo>
                    <a:lnTo>
                      <a:pt x="23" y="73"/>
                    </a:lnTo>
                    <a:lnTo>
                      <a:pt x="23" y="40"/>
                    </a:lnTo>
                    <a:lnTo>
                      <a:pt x="29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2" name="Freeform 871"/>
              <p:cNvSpPr/>
              <p:nvPr/>
            </p:nvSpPr>
            <p:spPr>
              <a:xfrm>
                <a:off x="3096" y="2116"/>
                <a:ext cx="12" cy="6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6"/>
                  </a:cxn>
                  <a:cxn ang="0">
                    <a:pos x="3" y="16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1" y="4"/>
                  </a:cxn>
                  <a:cxn ang="0">
                    <a:pos x="3" y="0"/>
                  </a:cxn>
                </a:cxnLst>
                <a:pathLst>
                  <a:path w="23" h="133">
                    <a:moveTo>
                      <a:pt x="21" y="0"/>
                    </a:moveTo>
                    <a:lnTo>
                      <a:pt x="14" y="54"/>
                    </a:lnTo>
                    <a:lnTo>
                      <a:pt x="23" y="133"/>
                    </a:lnTo>
                    <a:lnTo>
                      <a:pt x="0" y="121"/>
                    </a:lnTo>
                    <a:lnTo>
                      <a:pt x="1" y="88"/>
                    </a:lnTo>
                    <a:lnTo>
                      <a:pt x="8" y="3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3" name="Freeform 872"/>
              <p:cNvSpPr/>
              <p:nvPr/>
            </p:nvSpPr>
            <p:spPr>
              <a:xfrm>
                <a:off x="3177" y="2140"/>
                <a:ext cx="35" cy="3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pathLst>
                  <a:path w="71" h="64">
                    <a:moveTo>
                      <a:pt x="47" y="22"/>
                    </a:moveTo>
                    <a:lnTo>
                      <a:pt x="71" y="34"/>
                    </a:lnTo>
                    <a:lnTo>
                      <a:pt x="35" y="64"/>
                    </a:lnTo>
                    <a:lnTo>
                      <a:pt x="35" y="34"/>
                    </a:lnTo>
                    <a:lnTo>
                      <a:pt x="0" y="0"/>
                    </a:lnTo>
                    <a:lnTo>
                      <a:pt x="47" y="22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4" name="Freeform 873"/>
              <p:cNvSpPr/>
              <p:nvPr/>
            </p:nvSpPr>
            <p:spPr>
              <a:xfrm>
                <a:off x="3325" y="2129"/>
                <a:ext cx="18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4" y="4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36" h="103">
                    <a:moveTo>
                      <a:pt x="0" y="0"/>
                    </a:moveTo>
                    <a:lnTo>
                      <a:pt x="16" y="46"/>
                    </a:lnTo>
                    <a:lnTo>
                      <a:pt x="16" y="103"/>
                    </a:lnTo>
                    <a:lnTo>
                      <a:pt x="36" y="103"/>
                    </a:lnTo>
                    <a:lnTo>
                      <a:pt x="31" y="29"/>
                    </a:lnTo>
                    <a:lnTo>
                      <a:pt x="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5" name="Freeform 874"/>
              <p:cNvSpPr/>
              <p:nvPr/>
            </p:nvSpPr>
            <p:spPr>
              <a:xfrm>
                <a:off x="3032" y="2185"/>
                <a:ext cx="36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3"/>
                  </a:cxn>
                  <a:cxn ang="0">
                    <a:pos x="9" y="20"/>
                  </a:cxn>
                  <a:cxn ang="0">
                    <a:pos x="6" y="20"/>
                  </a:cxn>
                  <a:cxn ang="0">
                    <a:pos x="4" y="15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pathLst>
                  <a:path w="73" h="154">
                    <a:moveTo>
                      <a:pt x="0" y="0"/>
                    </a:moveTo>
                    <a:lnTo>
                      <a:pt x="45" y="101"/>
                    </a:lnTo>
                    <a:lnTo>
                      <a:pt x="73" y="154"/>
                    </a:lnTo>
                    <a:lnTo>
                      <a:pt x="52" y="154"/>
                    </a:lnTo>
                    <a:lnTo>
                      <a:pt x="34" y="116"/>
                    </a:lnTo>
                    <a:lnTo>
                      <a:pt x="24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6" name="Freeform 875"/>
              <p:cNvSpPr/>
              <p:nvPr/>
            </p:nvSpPr>
            <p:spPr>
              <a:xfrm>
                <a:off x="3197" y="2272"/>
                <a:ext cx="68" cy="57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7" y="10"/>
                  </a:cxn>
                  <a:cxn ang="0">
                    <a:pos x="0" y="15"/>
                  </a:cxn>
                  <a:cxn ang="0">
                    <a:pos x="6" y="13"/>
                  </a:cxn>
                  <a:cxn ang="0">
                    <a:pos x="12" y="10"/>
                  </a:cxn>
                  <a:cxn ang="0">
                    <a:pos x="15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3" y="5"/>
                  </a:cxn>
                </a:cxnLst>
                <a:pathLst>
                  <a:path w="137" h="114">
                    <a:moveTo>
                      <a:pt x="107" y="33"/>
                    </a:moveTo>
                    <a:lnTo>
                      <a:pt x="63" y="73"/>
                    </a:lnTo>
                    <a:lnTo>
                      <a:pt x="0" y="114"/>
                    </a:lnTo>
                    <a:lnTo>
                      <a:pt x="52" y="97"/>
                    </a:lnTo>
                    <a:lnTo>
                      <a:pt x="100" y="79"/>
                    </a:lnTo>
                    <a:lnTo>
                      <a:pt x="124" y="79"/>
                    </a:lnTo>
                    <a:lnTo>
                      <a:pt x="137" y="15"/>
                    </a:lnTo>
                    <a:lnTo>
                      <a:pt x="124" y="0"/>
                    </a:lnTo>
                    <a:lnTo>
                      <a:pt x="107" y="33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7" name="Freeform 876"/>
              <p:cNvSpPr/>
              <p:nvPr/>
            </p:nvSpPr>
            <p:spPr>
              <a:xfrm>
                <a:off x="3052" y="2272"/>
                <a:ext cx="105" cy="72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1" y="10"/>
                  </a:cxn>
                  <a:cxn ang="0">
                    <a:pos x="16" y="12"/>
                  </a:cxn>
                  <a:cxn ang="0">
                    <a:pos x="25" y="15"/>
                  </a:cxn>
                  <a:cxn ang="0">
                    <a:pos x="26" y="17"/>
                  </a:cxn>
                  <a:cxn ang="0">
                    <a:pos x="23" y="18"/>
                  </a:cxn>
                  <a:cxn ang="0">
                    <a:pos x="18" y="18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22" y="16"/>
                  </a:cxn>
                  <a:cxn ang="0">
                    <a:pos x="18" y="14"/>
                  </a:cxn>
                  <a:cxn ang="0">
                    <a:pos x="8" y="1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5" y="6"/>
                  </a:cxn>
                </a:cxnLst>
                <a:pathLst>
                  <a:path w="211" h="143">
                    <a:moveTo>
                      <a:pt x="43" y="45"/>
                    </a:moveTo>
                    <a:lnTo>
                      <a:pt x="89" y="75"/>
                    </a:lnTo>
                    <a:lnTo>
                      <a:pt x="132" y="94"/>
                    </a:lnTo>
                    <a:lnTo>
                      <a:pt x="205" y="113"/>
                    </a:lnTo>
                    <a:lnTo>
                      <a:pt x="211" y="131"/>
                    </a:lnTo>
                    <a:lnTo>
                      <a:pt x="189" y="143"/>
                    </a:lnTo>
                    <a:lnTo>
                      <a:pt x="150" y="143"/>
                    </a:lnTo>
                    <a:lnTo>
                      <a:pt x="52" y="133"/>
                    </a:lnTo>
                    <a:lnTo>
                      <a:pt x="37" y="115"/>
                    </a:lnTo>
                    <a:lnTo>
                      <a:pt x="76" y="124"/>
                    </a:lnTo>
                    <a:lnTo>
                      <a:pt x="135" y="128"/>
                    </a:lnTo>
                    <a:lnTo>
                      <a:pt x="178" y="128"/>
                    </a:lnTo>
                    <a:lnTo>
                      <a:pt x="147" y="109"/>
                    </a:lnTo>
                    <a:lnTo>
                      <a:pt x="65" y="81"/>
                    </a:lnTo>
                    <a:lnTo>
                      <a:pt x="13" y="35"/>
                    </a:lnTo>
                    <a:lnTo>
                      <a:pt x="0" y="0"/>
                    </a:lnTo>
                    <a:lnTo>
                      <a:pt x="43" y="45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8" name="Freeform 877"/>
              <p:cNvSpPr/>
              <p:nvPr/>
            </p:nvSpPr>
            <p:spPr>
              <a:xfrm>
                <a:off x="3225" y="2238"/>
                <a:ext cx="156" cy="13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4"/>
                  </a:cxn>
                  <a:cxn ang="0">
                    <a:pos x="26" y="10"/>
                  </a:cxn>
                  <a:cxn ang="0">
                    <a:pos x="27" y="16"/>
                  </a:cxn>
                  <a:cxn ang="0">
                    <a:pos x="24" y="20"/>
                  </a:cxn>
                  <a:cxn ang="0">
                    <a:pos x="17" y="20"/>
                  </a:cxn>
                  <a:cxn ang="0">
                    <a:pos x="13" y="27"/>
                  </a:cxn>
                  <a:cxn ang="0">
                    <a:pos x="0" y="33"/>
                  </a:cxn>
                  <a:cxn ang="0">
                    <a:pos x="15" y="30"/>
                  </a:cxn>
                  <a:cxn ang="0">
                    <a:pos x="24" y="28"/>
                  </a:cxn>
                  <a:cxn ang="0">
                    <a:pos x="27" y="20"/>
                  </a:cxn>
                  <a:cxn ang="0">
                    <a:pos x="33" y="12"/>
                  </a:cxn>
                  <a:cxn ang="0">
                    <a:pos x="39" y="4"/>
                  </a:cxn>
                  <a:cxn ang="0">
                    <a:pos x="33" y="0"/>
                  </a:cxn>
                </a:cxnLst>
                <a:pathLst>
                  <a:path w="313" h="260">
                    <a:moveTo>
                      <a:pt x="270" y="0"/>
                    </a:moveTo>
                    <a:lnTo>
                      <a:pt x="221" y="26"/>
                    </a:lnTo>
                    <a:lnTo>
                      <a:pt x="211" y="76"/>
                    </a:lnTo>
                    <a:lnTo>
                      <a:pt x="221" y="124"/>
                    </a:lnTo>
                    <a:lnTo>
                      <a:pt x="195" y="158"/>
                    </a:lnTo>
                    <a:lnTo>
                      <a:pt x="141" y="158"/>
                    </a:lnTo>
                    <a:lnTo>
                      <a:pt x="109" y="212"/>
                    </a:lnTo>
                    <a:lnTo>
                      <a:pt x="0" y="260"/>
                    </a:lnTo>
                    <a:lnTo>
                      <a:pt x="125" y="234"/>
                    </a:lnTo>
                    <a:lnTo>
                      <a:pt x="195" y="217"/>
                    </a:lnTo>
                    <a:lnTo>
                      <a:pt x="216" y="158"/>
                    </a:lnTo>
                    <a:lnTo>
                      <a:pt x="270" y="92"/>
                    </a:lnTo>
                    <a:lnTo>
                      <a:pt x="313" y="26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49" name="Freeform 878"/>
              <p:cNvSpPr/>
              <p:nvPr/>
            </p:nvSpPr>
            <p:spPr>
              <a:xfrm>
                <a:off x="3322" y="2371"/>
                <a:ext cx="62" cy="3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0" y="8"/>
                  </a:cxn>
                  <a:cxn ang="0">
                    <a:pos x="6" y="10"/>
                  </a:cxn>
                  <a:cxn ang="0">
                    <a:pos x="13" y="10"/>
                  </a:cxn>
                  <a:cxn ang="0">
                    <a:pos x="16" y="4"/>
                  </a:cxn>
                  <a:cxn ang="0">
                    <a:pos x="15" y="0"/>
                  </a:cxn>
                </a:cxnLst>
                <a:pathLst>
                  <a:path w="123" h="70">
                    <a:moveTo>
                      <a:pt x="113" y="0"/>
                    </a:moveTo>
                    <a:lnTo>
                      <a:pt x="69" y="16"/>
                    </a:lnTo>
                    <a:lnTo>
                      <a:pt x="0" y="60"/>
                    </a:lnTo>
                    <a:lnTo>
                      <a:pt x="48" y="70"/>
                    </a:lnTo>
                    <a:lnTo>
                      <a:pt x="97" y="70"/>
                    </a:lnTo>
                    <a:lnTo>
                      <a:pt x="123" y="3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0" name="Freeform 879"/>
              <p:cNvSpPr/>
              <p:nvPr/>
            </p:nvSpPr>
            <p:spPr>
              <a:xfrm>
                <a:off x="3137" y="2136"/>
                <a:ext cx="31" cy="3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2" y="8"/>
                  </a:cxn>
                </a:cxnLst>
                <a:pathLst>
                  <a:path w="61" h="60">
                    <a:moveTo>
                      <a:pt x="10" y="60"/>
                    </a:moveTo>
                    <a:lnTo>
                      <a:pt x="10" y="39"/>
                    </a:lnTo>
                    <a:lnTo>
                      <a:pt x="24" y="16"/>
                    </a:lnTo>
                    <a:lnTo>
                      <a:pt x="61" y="0"/>
                    </a:lnTo>
                    <a:lnTo>
                      <a:pt x="28" y="7"/>
                    </a:lnTo>
                    <a:lnTo>
                      <a:pt x="7" y="19"/>
                    </a:lnTo>
                    <a:lnTo>
                      <a:pt x="0" y="47"/>
                    </a:lnTo>
                    <a:lnTo>
                      <a:pt x="10" y="6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1" name="Freeform 880"/>
              <p:cNvSpPr/>
              <p:nvPr/>
            </p:nvSpPr>
            <p:spPr>
              <a:xfrm>
                <a:off x="3188" y="2126"/>
                <a:ext cx="29" cy="2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6" y="6"/>
                  </a:cxn>
                </a:cxnLst>
                <a:pathLst>
                  <a:path w="58" h="46">
                    <a:moveTo>
                      <a:pt x="45" y="46"/>
                    </a:moveTo>
                    <a:lnTo>
                      <a:pt x="35" y="32"/>
                    </a:lnTo>
                    <a:lnTo>
                      <a:pt x="41" y="15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0" y="10"/>
                    </a:lnTo>
                    <a:lnTo>
                      <a:pt x="21" y="23"/>
                    </a:lnTo>
                    <a:lnTo>
                      <a:pt x="0" y="23"/>
                    </a:lnTo>
                    <a:lnTo>
                      <a:pt x="20" y="33"/>
                    </a:lnTo>
                    <a:lnTo>
                      <a:pt x="45" y="46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2" name="Freeform 881"/>
              <p:cNvSpPr/>
              <p:nvPr/>
            </p:nvSpPr>
            <p:spPr>
              <a:xfrm>
                <a:off x="3143" y="2105"/>
                <a:ext cx="50" cy="2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3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12" y="2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6" y="2"/>
                  </a:cxn>
                </a:cxnLst>
                <a:pathLst>
                  <a:path w="102" h="54">
                    <a:moveTo>
                      <a:pt x="55" y="10"/>
                    </a:moveTo>
                    <a:lnTo>
                      <a:pt x="71" y="24"/>
                    </a:lnTo>
                    <a:lnTo>
                      <a:pt x="71" y="43"/>
                    </a:lnTo>
                    <a:lnTo>
                      <a:pt x="71" y="54"/>
                    </a:lnTo>
                    <a:lnTo>
                      <a:pt x="82" y="54"/>
                    </a:lnTo>
                    <a:lnTo>
                      <a:pt x="78" y="36"/>
                    </a:lnTo>
                    <a:lnTo>
                      <a:pt x="102" y="13"/>
                    </a:lnTo>
                    <a:lnTo>
                      <a:pt x="86" y="17"/>
                    </a:lnTo>
                    <a:lnTo>
                      <a:pt x="75" y="25"/>
                    </a:lnTo>
                    <a:lnTo>
                      <a:pt x="71" y="10"/>
                    </a:lnTo>
                    <a:lnTo>
                      <a:pt x="43" y="0"/>
                    </a:lnTo>
                    <a:lnTo>
                      <a:pt x="20" y="0"/>
                    </a:lnTo>
                    <a:lnTo>
                      <a:pt x="0" y="15"/>
                    </a:lnTo>
                    <a:lnTo>
                      <a:pt x="35" y="8"/>
                    </a:ln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3" name="Freeform 882"/>
              <p:cNvSpPr/>
              <p:nvPr/>
            </p:nvSpPr>
            <p:spPr>
              <a:xfrm>
                <a:off x="3172" y="2086"/>
                <a:ext cx="42" cy="1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pathLst>
                  <a:path w="84" h="35">
                    <a:moveTo>
                      <a:pt x="84" y="0"/>
                    </a:moveTo>
                    <a:lnTo>
                      <a:pt x="16" y="13"/>
                    </a:lnTo>
                    <a:lnTo>
                      <a:pt x="1" y="35"/>
                    </a:lnTo>
                    <a:lnTo>
                      <a:pt x="0" y="23"/>
                    </a:lnTo>
                    <a:lnTo>
                      <a:pt x="13" y="7"/>
                    </a:lnTo>
                    <a:lnTo>
                      <a:pt x="40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4" name="Freeform 883"/>
              <p:cNvSpPr/>
              <p:nvPr/>
            </p:nvSpPr>
            <p:spPr>
              <a:xfrm>
                <a:off x="3117" y="2185"/>
                <a:ext cx="22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pathLst>
                  <a:path w="45" h="26">
                    <a:moveTo>
                      <a:pt x="45" y="0"/>
                    </a:moveTo>
                    <a:lnTo>
                      <a:pt x="24" y="1"/>
                    </a:lnTo>
                    <a:lnTo>
                      <a:pt x="0" y="12"/>
                    </a:lnTo>
                    <a:lnTo>
                      <a:pt x="13" y="26"/>
                    </a:lnTo>
                    <a:lnTo>
                      <a:pt x="31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5" name="Freeform 884"/>
              <p:cNvSpPr/>
              <p:nvPr/>
            </p:nvSpPr>
            <p:spPr>
              <a:xfrm>
                <a:off x="3150" y="2187"/>
                <a:ext cx="55" cy="4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3" y="9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6" y="7"/>
                  </a:cxn>
                  <a:cxn ang="0">
                    <a:pos x="9" y="4"/>
                  </a:cxn>
                  <a:cxn ang="0">
                    <a:pos x="13" y="0"/>
                  </a:cxn>
                </a:cxnLst>
                <a:pathLst>
                  <a:path w="111" h="88">
                    <a:moveTo>
                      <a:pt x="111" y="0"/>
                    </a:moveTo>
                    <a:lnTo>
                      <a:pt x="77" y="20"/>
                    </a:lnTo>
                    <a:lnTo>
                      <a:pt x="50" y="44"/>
                    </a:lnTo>
                    <a:lnTo>
                      <a:pt x="27" y="66"/>
                    </a:lnTo>
                    <a:lnTo>
                      <a:pt x="0" y="61"/>
                    </a:lnTo>
                    <a:lnTo>
                      <a:pt x="14" y="80"/>
                    </a:lnTo>
                    <a:lnTo>
                      <a:pt x="30" y="88"/>
                    </a:lnTo>
                    <a:lnTo>
                      <a:pt x="51" y="54"/>
                    </a:lnTo>
                    <a:lnTo>
                      <a:pt x="74" y="2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6" name="Freeform 885"/>
              <p:cNvSpPr/>
              <p:nvPr/>
            </p:nvSpPr>
            <p:spPr>
              <a:xfrm>
                <a:off x="2349" y="2178"/>
                <a:ext cx="656" cy="64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1" y="19"/>
                  </a:cxn>
                  <a:cxn ang="0">
                    <a:pos x="58" y="18"/>
                  </a:cxn>
                  <a:cxn ang="0">
                    <a:pos x="55" y="18"/>
                  </a:cxn>
                  <a:cxn ang="0">
                    <a:pos x="52" y="18"/>
                  </a:cxn>
                  <a:cxn ang="0">
                    <a:pos x="49" y="17"/>
                  </a:cxn>
                  <a:cxn ang="0">
                    <a:pos x="46" y="17"/>
                  </a:cxn>
                  <a:cxn ang="0">
                    <a:pos x="43" y="17"/>
                  </a:cxn>
                  <a:cxn ang="0">
                    <a:pos x="40" y="16"/>
                  </a:cxn>
                  <a:cxn ang="0">
                    <a:pos x="37" y="16"/>
                  </a:cxn>
                  <a:cxn ang="0">
                    <a:pos x="30" y="32"/>
                  </a:cxn>
                  <a:cxn ang="0">
                    <a:pos x="26" y="31"/>
                  </a:cxn>
                  <a:cxn ang="0">
                    <a:pos x="22" y="31"/>
                  </a:cxn>
                  <a:cxn ang="0">
                    <a:pos x="17" y="31"/>
                  </a:cxn>
                  <a:cxn ang="0">
                    <a:pos x="13" y="31"/>
                  </a:cxn>
                  <a:cxn ang="0">
                    <a:pos x="14" y="46"/>
                  </a:cxn>
                  <a:cxn ang="0">
                    <a:pos x="13" y="61"/>
                  </a:cxn>
                  <a:cxn ang="0">
                    <a:pos x="13" y="72"/>
                  </a:cxn>
                  <a:cxn ang="0">
                    <a:pos x="9" y="78"/>
                  </a:cxn>
                  <a:cxn ang="0">
                    <a:pos x="6" y="85"/>
                  </a:cxn>
                  <a:cxn ang="0">
                    <a:pos x="3" y="92"/>
                  </a:cxn>
                  <a:cxn ang="0">
                    <a:pos x="11" y="101"/>
                  </a:cxn>
                  <a:cxn ang="0">
                    <a:pos x="16" y="110"/>
                  </a:cxn>
                  <a:cxn ang="0">
                    <a:pos x="26" y="116"/>
                  </a:cxn>
                  <a:cxn ang="0">
                    <a:pos x="38" y="119"/>
                  </a:cxn>
                  <a:cxn ang="0">
                    <a:pos x="47" y="149"/>
                  </a:cxn>
                  <a:cxn ang="0">
                    <a:pos x="55" y="155"/>
                  </a:cxn>
                  <a:cxn ang="0">
                    <a:pos x="76" y="153"/>
                  </a:cxn>
                  <a:cxn ang="0">
                    <a:pos x="80" y="154"/>
                  </a:cxn>
                  <a:cxn ang="0">
                    <a:pos x="85" y="155"/>
                  </a:cxn>
                  <a:cxn ang="0">
                    <a:pos x="89" y="156"/>
                  </a:cxn>
                  <a:cxn ang="0">
                    <a:pos x="94" y="157"/>
                  </a:cxn>
                  <a:cxn ang="0">
                    <a:pos x="98" y="158"/>
                  </a:cxn>
                  <a:cxn ang="0">
                    <a:pos x="103" y="159"/>
                  </a:cxn>
                  <a:cxn ang="0">
                    <a:pos x="108" y="160"/>
                  </a:cxn>
                  <a:cxn ang="0">
                    <a:pos x="110" y="147"/>
                  </a:cxn>
                  <a:cxn ang="0">
                    <a:pos x="123" y="132"/>
                  </a:cxn>
                  <a:cxn ang="0">
                    <a:pos x="149" y="106"/>
                  </a:cxn>
                  <a:cxn ang="0">
                    <a:pos x="162" y="84"/>
                  </a:cxn>
                  <a:cxn ang="0">
                    <a:pos x="163" y="69"/>
                  </a:cxn>
                  <a:cxn ang="0">
                    <a:pos x="160" y="66"/>
                  </a:cxn>
                  <a:cxn ang="0">
                    <a:pos x="157" y="63"/>
                  </a:cxn>
                  <a:cxn ang="0">
                    <a:pos x="154" y="61"/>
                  </a:cxn>
                  <a:cxn ang="0">
                    <a:pos x="151" y="60"/>
                  </a:cxn>
                  <a:cxn ang="0">
                    <a:pos x="147" y="59"/>
                  </a:cxn>
                  <a:cxn ang="0">
                    <a:pos x="144" y="59"/>
                  </a:cxn>
                  <a:cxn ang="0">
                    <a:pos x="140" y="58"/>
                  </a:cxn>
                  <a:cxn ang="0">
                    <a:pos x="138" y="36"/>
                  </a:cxn>
                  <a:cxn ang="0">
                    <a:pos x="127" y="21"/>
                  </a:cxn>
                  <a:cxn ang="0">
                    <a:pos x="102" y="12"/>
                  </a:cxn>
                  <a:cxn ang="0">
                    <a:pos x="91" y="4"/>
                  </a:cxn>
                  <a:cxn ang="0">
                    <a:pos x="78" y="4"/>
                  </a:cxn>
                </a:cxnLst>
                <a:pathLst>
                  <a:path w="1311" h="1279">
                    <a:moveTo>
                      <a:pt x="617" y="31"/>
                    </a:moveTo>
                    <a:lnTo>
                      <a:pt x="592" y="76"/>
                    </a:lnTo>
                    <a:lnTo>
                      <a:pt x="523" y="108"/>
                    </a:lnTo>
                    <a:lnTo>
                      <a:pt x="485" y="146"/>
                    </a:lnTo>
                    <a:lnTo>
                      <a:pt x="472" y="144"/>
                    </a:lnTo>
                    <a:lnTo>
                      <a:pt x="459" y="143"/>
                    </a:lnTo>
                    <a:lnTo>
                      <a:pt x="448" y="140"/>
                    </a:lnTo>
                    <a:lnTo>
                      <a:pt x="435" y="139"/>
                    </a:lnTo>
                    <a:lnTo>
                      <a:pt x="423" y="138"/>
                    </a:lnTo>
                    <a:lnTo>
                      <a:pt x="410" y="137"/>
                    </a:lnTo>
                    <a:lnTo>
                      <a:pt x="398" y="136"/>
                    </a:lnTo>
                    <a:lnTo>
                      <a:pt x="386" y="135"/>
                    </a:lnTo>
                    <a:lnTo>
                      <a:pt x="374" y="135"/>
                    </a:lnTo>
                    <a:lnTo>
                      <a:pt x="362" y="132"/>
                    </a:lnTo>
                    <a:lnTo>
                      <a:pt x="350" y="131"/>
                    </a:lnTo>
                    <a:lnTo>
                      <a:pt x="337" y="130"/>
                    </a:lnTo>
                    <a:lnTo>
                      <a:pt x="326" y="128"/>
                    </a:lnTo>
                    <a:lnTo>
                      <a:pt x="313" y="127"/>
                    </a:lnTo>
                    <a:lnTo>
                      <a:pt x="302" y="123"/>
                    </a:lnTo>
                    <a:lnTo>
                      <a:pt x="289" y="121"/>
                    </a:lnTo>
                    <a:lnTo>
                      <a:pt x="276" y="204"/>
                    </a:lnTo>
                    <a:lnTo>
                      <a:pt x="239" y="255"/>
                    </a:lnTo>
                    <a:lnTo>
                      <a:pt x="220" y="250"/>
                    </a:lnTo>
                    <a:lnTo>
                      <a:pt x="203" y="248"/>
                    </a:lnTo>
                    <a:lnTo>
                      <a:pt x="185" y="248"/>
                    </a:lnTo>
                    <a:lnTo>
                      <a:pt x="169" y="246"/>
                    </a:lnTo>
                    <a:lnTo>
                      <a:pt x="153" y="246"/>
                    </a:lnTo>
                    <a:lnTo>
                      <a:pt x="136" y="246"/>
                    </a:lnTo>
                    <a:lnTo>
                      <a:pt x="118" y="245"/>
                    </a:lnTo>
                    <a:lnTo>
                      <a:pt x="100" y="242"/>
                    </a:lnTo>
                    <a:lnTo>
                      <a:pt x="105" y="303"/>
                    </a:lnTo>
                    <a:lnTo>
                      <a:pt x="112" y="367"/>
                    </a:lnTo>
                    <a:lnTo>
                      <a:pt x="113" y="430"/>
                    </a:lnTo>
                    <a:lnTo>
                      <a:pt x="100" y="483"/>
                    </a:lnTo>
                    <a:lnTo>
                      <a:pt x="125" y="547"/>
                    </a:lnTo>
                    <a:lnTo>
                      <a:pt x="100" y="570"/>
                    </a:lnTo>
                    <a:lnTo>
                      <a:pt x="82" y="593"/>
                    </a:lnTo>
                    <a:lnTo>
                      <a:pt x="67" y="620"/>
                    </a:lnTo>
                    <a:lnTo>
                      <a:pt x="55" y="646"/>
                    </a:lnTo>
                    <a:lnTo>
                      <a:pt x="44" y="674"/>
                    </a:lnTo>
                    <a:lnTo>
                      <a:pt x="32" y="703"/>
                    </a:lnTo>
                    <a:lnTo>
                      <a:pt x="18" y="733"/>
                    </a:lnTo>
                    <a:lnTo>
                      <a:pt x="0" y="763"/>
                    </a:lnTo>
                    <a:lnTo>
                      <a:pt x="83" y="802"/>
                    </a:lnTo>
                    <a:lnTo>
                      <a:pt x="138" y="820"/>
                    </a:lnTo>
                    <a:lnTo>
                      <a:pt x="125" y="878"/>
                    </a:lnTo>
                    <a:lnTo>
                      <a:pt x="125" y="941"/>
                    </a:lnTo>
                    <a:lnTo>
                      <a:pt x="207" y="928"/>
                    </a:lnTo>
                    <a:lnTo>
                      <a:pt x="283" y="908"/>
                    </a:lnTo>
                    <a:lnTo>
                      <a:pt x="302" y="948"/>
                    </a:lnTo>
                    <a:lnTo>
                      <a:pt x="327" y="1120"/>
                    </a:lnTo>
                    <a:lnTo>
                      <a:pt x="371" y="1189"/>
                    </a:lnTo>
                    <a:lnTo>
                      <a:pt x="371" y="1234"/>
                    </a:lnTo>
                    <a:lnTo>
                      <a:pt x="434" y="1234"/>
                    </a:lnTo>
                    <a:lnTo>
                      <a:pt x="585" y="1214"/>
                    </a:lnTo>
                    <a:lnTo>
                      <a:pt x="604" y="1219"/>
                    </a:lnTo>
                    <a:lnTo>
                      <a:pt x="622" y="1222"/>
                    </a:lnTo>
                    <a:lnTo>
                      <a:pt x="639" y="1227"/>
                    </a:lnTo>
                    <a:lnTo>
                      <a:pt x="658" y="1230"/>
                    </a:lnTo>
                    <a:lnTo>
                      <a:pt x="676" y="1235"/>
                    </a:lnTo>
                    <a:lnTo>
                      <a:pt x="695" y="1238"/>
                    </a:lnTo>
                    <a:lnTo>
                      <a:pt x="712" y="1243"/>
                    </a:lnTo>
                    <a:lnTo>
                      <a:pt x="730" y="1246"/>
                    </a:lnTo>
                    <a:lnTo>
                      <a:pt x="749" y="1251"/>
                    </a:lnTo>
                    <a:lnTo>
                      <a:pt x="767" y="1255"/>
                    </a:lnTo>
                    <a:lnTo>
                      <a:pt x="784" y="1259"/>
                    </a:lnTo>
                    <a:lnTo>
                      <a:pt x="803" y="1263"/>
                    </a:lnTo>
                    <a:lnTo>
                      <a:pt x="821" y="1267"/>
                    </a:lnTo>
                    <a:lnTo>
                      <a:pt x="840" y="1271"/>
                    </a:lnTo>
                    <a:lnTo>
                      <a:pt x="857" y="1275"/>
                    </a:lnTo>
                    <a:lnTo>
                      <a:pt x="875" y="1279"/>
                    </a:lnTo>
                    <a:lnTo>
                      <a:pt x="875" y="1170"/>
                    </a:lnTo>
                    <a:lnTo>
                      <a:pt x="926" y="999"/>
                    </a:lnTo>
                    <a:lnTo>
                      <a:pt x="977" y="1054"/>
                    </a:lnTo>
                    <a:lnTo>
                      <a:pt x="1059" y="954"/>
                    </a:lnTo>
                    <a:lnTo>
                      <a:pt x="1191" y="846"/>
                    </a:lnTo>
                    <a:lnTo>
                      <a:pt x="1266" y="769"/>
                    </a:lnTo>
                    <a:lnTo>
                      <a:pt x="1291" y="668"/>
                    </a:lnTo>
                    <a:lnTo>
                      <a:pt x="1311" y="560"/>
                    </a:lnTo>
                    <a:lnTo>
                      <a:pt x="1301" y="545"/>
                    </a:lnTo>
                    <a:lnTo>
                      <a:pt x="1289" y="532"/>
                    </a:lnTo>
                    <a:lnTo>
                      <a:pt x="1278" y="521"/>
                    </a:lnTo>
                    <a:lnTo>
                      <a:pt x="1266" y="510"/>
                    </a:lnTo>
                    <a:lnTo>
                      <a:pt x="1255" y="501"/>
                    </a:lnTo>
                    <a:lnTo>
                      <a:pt x="1243" y="494"/>
                    </a:lnTo>
                    <a:lnTo>
                      <a:pt x="1230" y="487"/>
                    </a:lnTo>
                    <a:lnTo>
                      <a:pt x="1218" y="481"/>
                    </a:lnTo>
                    <a:lnTo>
                      <a:pt x="1205" y="477"/>
                    </a:lnTo>
                    <a:lnTo>
                      <a:pt x="1191" y="473"/>
                    </a:lnTo>
                    <a:lnTo>
                      <a:pt x="1176" y="470"/>
                    </a:lnTo>
                    <a:lnTo>
                      <a:pt x="1162" y="468"/>
                    </a:lnTo>
                    <a:lnTo>
                      <a:pt x="1146" y="466"/>
                    </a:lnTo>
                    <a:lnTo>
                      <a:pt x="1130" y="465"/>
                    </a:lnTo>
                    <a:lnTo>
                      <a:pt x="1114" y="464"/>
                    </a:lnTo>
                    <a:lnTo>
                      <a:pt x="1097" y="464"/>
                    </a:lnTo>
                    <a:lnTo>
                      <a:pt x="1097" y="284"/>
                    </a:lnTo>
                    <a:lnTo>
                      <a:pt x="1097" y="184"/>
                    </a:lnTo>
                    <a:lnTo>
                      <a:pt x="1014" y="165"/>
                    </a:lnTo>
                    <a:lnTo>
                      <a:pt x="875" y="134"/>
                    </a:lnTo>
                    <a:lnTo>
                      <a:pt x="812" y="89"/>
                    </a:lnTo>
                    <a:lnTo>
                      <a:pt x="787" y="0"/>
                    </a:lnTo>
                    <a:lnTo>
                      <a:pt x="725" y="25"/>
                    </a:lnTo>
                    <a:lnTo>
                      <a:pt x="692" y="63"/>
                    </a:lnTo>
                    <a:lnTo>
                      <a:pt x="617" y="31"/>
                    </a:lnTo>
                    <a:close/>
                  </a:path>
                </a:pathLst>
              </a:custGeom>
              <a:solidFill>
                <a:srgbClr val="E5D1A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7" name="Freeform 886"/>
              <p:cNvSpPr/>
              <p:nvPr/>
            </p:nvSpPr>
            <p:spPr>
              <a:xfrm>
                <a:off x="2404" y="2304"/>
                <a:ext cx="68" cy="104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20"/>
                  </a:cxn>
                  <a:cxn ang="0">
                    <a:pos x="5" y="26"/>
                  </a:cxn>
                  <a:cxn ang="0">
                    <a:pos x="9" y="26"/>
                  </a:cxn>
                  <a:cxn ang="0">
                    <a:pos x="13" y="21"/>
                  </a:cxn>
                  <a:cxn ang="0">
                    <a:pos x="13" y="15"/>
                  </a:cxn>
                  <a:cxn ang="0">
                    <a:pos x="16" y="15"/>
                  </a:cxn>
                  <a:cxn ang="0">
                    <a:pos x="17" y="2"/>
                  </a:cxn>
                </a:cxnLst>
                <a:pathLst>
                  <a:path w="137" h="207">
                    <a:moveTo>
                      <a:pt x="137" y="12"/>
                    </a:moveTo>
                    <a:lnTo>
                      <a:pt x="54" y="12"/>
                    </a:lnTo>
                    <a:lnTo>
                      <a:pt x="0" y="0"/>
                    </a:lnTo>
                    <a:lnTo>
                      <a:pt x="4" y="51"/>
                    </a:lnTo>
                    <a:lnTo>
                      <a:pt x="17" y="157"/>
                    </a:lnTo>
                    <a:lnTo>
                      <a:pt x="46" y="207"/>
                    </a:lnTo>
                    <a:lnTo>
                      <a:pt x="75" y="207"/>
                    </a:lnTo>
                    <a:lnTo>
                      <a:pt x="105" y="164"/>
                    </a:lnTo>
                    <a:lnTo>
                      <a:pt x="105" y="116"/>
                    </a:lnTo>
                    <a:lnTo>
                      <a:pt x="129" y="116"/>
                    </a:lnTo>
                    <a:lnTo>
                      <a:pt x="137" y="12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8" name="Freeform 887"/>
              <p:cNvSpPr/>
              <p:nvPr/>
            </p:nvSpPr>
            <p:spPr>
              <a:xfrm>
                <a:off x="2482" y="2249"/>
                <a:ext cx="102" cy="1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9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28"/>
                  </a:cxn>
                  <a:cxn ang="0">
                    <a:pos x="7" y="31"/>
                  </a:cxn>
                  <a:cxn ang="0">
                    <a:pos x="10" y="23"/>
                  </a:cxn>
                  <a:cxn ang="0">
                    <a:pos x="16" y="16"/>
                  </a:cxn>
                  <a:cxn ang="0">
                    <a:pos x="19" y="13"/>
                  </a:cxn>
                  <a:cxn ang="0">
                    <a:pos x="20" y="8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5" y="0"/>
                  </a:cxn>
                </a:cxnLst>
                <a:pathLst>
                  <a:path w="203" h="249">
                    <a:moveTo>
                      <a:pt x="40" y="0"/>
                    </a:moveTo>
                    <a:lnTo>
                      <a:pt x="37" y="74"/>
                    </a:lnTo>
                    <a:lnTo>
                      <a:pt x="0" y="187"/>
                    </a:lnTo>
                    <a:lnTo>
                      <a:pt x="0" y="227"/>
                    </a:lnTo>
                    <a:lnTo>
                      <a:pt x="22" y="227"/>
                    </a:lnTo>
                    <a:lnTo>
                      <a:pt x="51" y="249"/>
                    </a:lnTo>
                    <a:lnTo>
                      <a:pt x="76" y="184"/>
                    </a:lnTo>
                    <a:lnTo>
                      <a:pt x="123" y="133"/>
                    </a:lnTo>
                    <a:lnTo>
                      <a:pt x="152" y="108"/>
                    </a:lnTo>
                    <a:lnTo>
                      <a:pt x="155" y="67"/>
                    </a:lnTo>
                    <a:lnTo>
                      <a:pt x="203" y="13"/>
                    </a:lnTo>
                    <a:lnTo>
                      <a:pt x="155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59" name="Freeform 888"/>
              <p:cNvSpPr/>
              <p:nvPr/>
            </p:nvSpPr>
            <p:spPr>
              <a:xfrm>
                <a:off x="2461" y="2366"/>
                <a:ext cx="103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2" y="3"/>
                  </a:cxn>
                  <a:cxn ang="0">
                    <a:pos x="12" y="8"/>
                  </a:cxn>
                  <a:cxn ang="0">
                    <a:pos x="17" y="17"/>
                  </a:cxn>
                  <a:cxn ang="0">
                    <a:pos x="22" y="25"/>
                  </a:cxn>
                  <a:cxn ang="0">
                    <a:pos x="25" y="31"/>
                  </a:cxn>
                  <a:cxn ang="0">
                    <a:pos x="26" y="39"/>
                  </a:cxn>
                  <a:cxn ang="0">
                    <a:pos x="18" y="36"/>
                  </a:cxn>
                  <a:cxn ang="0">
                    <a:pos x="14" y="28"/>
                  </a:cxn>
                  <a:cxn ang="0">
                    <a:pos x="13" y="22"/>
                  </a:cxn>
                  <a:cxn ang="0">
                    <a:pos x="7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pathLst>
                  <a:path w="205" h="306">
                    <a:moveTo>
                      <a:pt x="0" y="0"/>
                    </a:moveTo>
                    <a:lnTo>
                      <a:pt x="43" y="0"/>
                    </a:lnTo>
                    <a:lnTo>
                      <a:pt x="94" y="18"/>
                    </a:lnTo>
                    <a:lnTo>
                      <a:pt x="94" y="58"/>
                    </a:lnTo>
                    <a:lnTo>
                      <a:pt x="130" y="135"/>
                    </a:lnTo>
                    <a:lnTo>
                      <a:pt x="170" y="199"/>
                    </a:lnTo>
                    <a:lnTo>
                      <a:pt x="195" y="244"/>
                    </a:lnTo>
                    <a:lnTo>
                      <a:pt x="205" y="306"/>
                    </a:lnTo>
                    <a:lnTo>
                      <a:pt x="141" y="284"/>
                    </a:lnTo>
                    <a:lnTo>
                      <a:pt x="112" y="218"/>
                    </a:lnTo>
                    <a:lnTo>
                      <a:pt x="102" y="174"/>
                    </a:lnTo>
                    <a:lnTo>
                      <a:pt x="51" y="87"/>
                    </a:lnTo>
                    <a:lnTo>
                      <a:pt x="1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0" name="Freeform 889"/>
              <p:cNvSpPr/>
              <p:nvPr/>
            </p:nvSpPr>
            <p:spPr>
              <a:xfrm>
                <a:off x="2490" y="2490"/>
                <a:ext cx="2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pathLst>
                  <a:path w="54" h="37">
                    <a:moveTo>
                      <a:pt x="0" y="0"/>
                    </a:moveTo>
                    <a:lnTo>
                      <a:pt x="47" y="5"/>
                    </a:lnTo>
                    <a:lnTo>
                      <a:pt x="54" y="37"/>
                    </a:lnTo>
                    <a:lnTo>
                      <a:pt x="2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1" name="Freeform 890"/>
              <p:cNvSpPr/>
              <p:nvPr/>
            </p:nvSpPr>
            <p:spPr>
              <a:xfrm>
                <a:off x="2358" y="2480"/>
                <a:ext cx="191" cy="15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1" y="8"/>
                  </a:cxn>
                  <a:cxn ang="0">
                    <a:pos x="23" y="13"/>
                  </a:cxn>
                  <a:cxn ang="0">
                    <a:pos x="18" y="13"/>
                  </a:cxn>
                  <a:cxn ang="0">
                    <a:pos x="15" y="14"/>
                  </a:cxn>
                  <a:cxn ang="0">
                    <a:pos x="21" y="14"/>
                  </a:cxn>
                  <a:cxn ang="0">
                    <a:pos x="26" y="19"/>
                  </a:cxn>
                  <a:cxn ang="0">
                    <a:pos x="27" y="26"/>
                  </a:cxn>
                  <a:cxn ang="0">
                    <a:pos x="31" y="31"/>
                  </a:cxn>
                  <a:cxn ang="0">
                    <a:pos x="36" y="31"/>
                  </a:cxn>
                  <a:cxn ang="0">
                    <a:pos x="39" y="34"/>
                  </a:cxn>
                  <a:cxn ang="0">
                    <a:pos x="47" y="36"/>
                  </a:cxn>
                  <a:cxn ang="0">
                    <a:pos x="40" y="40"/>
                  </a:cxn>
                  <a:cxn ang="0">
                    <a:pos x="35" y="36"/>
                  </a:cxn>
                  <a:cxn ang="0">
                    <a:pos x="25" y="27"/>
                  </a:cxn>
                  <a:cxn ang="0">
                    <a:pos x="17" y="22"/>
                  </a:cxn>
                  <a:cxn ang="0">
                    <a:pos x="8" y="20"/>
                  </a:cxn>
                  <a:cxn ang="0">
                    <a:pos x="0" y="19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3" y="0"/>
                  </a:cxn>
                  <a:cxn ang="0">
                    <a:pos x="17" y="1"/>
                  </a:cxn>
                </a:cxnLst>
                <a:pathLst>
                  <a:path w="383" h="314">
                    <a:moveTo>
                      <a:pt x="137" y="1"/>
                    </a:moveTo>
                    <a:lnTo>
                      <a:pt x="171" y="58"/>
                    </a:lnTo>
                    <a:lnTo>
                      <a:pt x="184" y="102"/>
                    </a:lnTo>
                    <a:lnTo>
                      <a:pt x="145" y="102"/>
                    </a:lnTo>
                    <a:lnTo>
                      <a:pt x="120" y="112"/>
                    </a:lnTo>
                    <a:lnTo>
                      <a:pt x="171" y="112"/>
                    </a:lnTo>
                    <a:lnTo>
                      <a:pt x="210" y="149"/>
                    </a:lnTo>
                    <a:lnTo>
                      <a:pt x="220" y="201"/>
                    </a:lnTo>
                    <a:lnTo>
                      <a:pt x="249" y="240"/>
                    </a:lnTo>
                    <a:lnTo>
                      <a:pt x="293" y="240"/>
                    </a:lnTo>
                    <a:lnTo>
                      <a:pt x="315" y="270"/>
                    </a:lnTo>
                    <a:lnTo>
                      <a:pt x="383" y="281"/>
                    </a:lnTo>
                    <a:lnTo>
                      <a:pt x="325" y="314"/>
                    </a:lnTo>
                    <a:lnTo>
                      <a:pt x="282" y="281"/>
                    </a:lnTo>
                    <a:lnTo>
                      <a:pt x="203" y="215"/>
                    </a:lnTo>
                    <a:lnTo>
                      <a:pt x="142" y="171"/>
                    </a:lnTo>
                    <a:lnTo>
                      <a:pt x="66" y="157"/>
                    </a:lnTo>
                    <a:lnTo>
                      <a:pt x="0" y="149"/>
                    </a:lnTo>
                    <a:lnTo>
                      <a:pt x="40" y="106"/>
                    </a:lnTo>
                    <a:lnTo>
                      <a:pt x="51" y="73"/>
                    </a:lnTo>
                    <a:lnTo>
                      <a:pt x="56" y="48"/>
                    </a:lnTo>
                    <a:lnTo>
                      <a:pt x="61" y="30"/>
                    </a:lnTo>
                    <a:lnTo>
                      <a:pt x="65" y="16"/>
                    </a:lnTo>
                    <a:lnTo>
                      <a:pt x="73" y="7"/>
                    </a:lnTo>
                    <a:lnTo>
                      <a:pt x="85" y="2"/>
                    </a:lnTo>
                    <a:lnTo>
                      <a:pt x="106" y="0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2" name="Freeform 891"/>
              <p:cNvSpPr/>
              <p:nvPr/>
            </p:nvSpPr>
            <p:spPr>
              <a:xfrm>
                <a:off x="2542" y="2519"/>
                <a:ext cx="159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25" y="8"/>
                  </a:cxn>
                  <a:cxn ang="0">
                    <a:pos x="37" y="10"/>
                  </a:cxn>
                  <a:cxn ang="0">
                    <a:pos x="40" y="15"/>
                  </a:cxn>
                  <a:cxn ang="0">
                    <a:pos x="40" y="18"/>
                  </a:cxn>
                  <a:cxn ang="0">
                    <a:pos x="36" y="18"/>
                  </a:cxn>
                  <a:cxn ang="0">
                    <a:pos x="28" y="16"/>
                  </a:cxn>
                  <a:cxn ang="0">
                    <a:pos x="14" y="12"/>
                  </a:cxn>
                  <a:cxn ang="0">
                    <a:pos x="5" y="7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pathLst>
                  <a:path w="317" h="138">
                    <a:moveTo>
                      <a:pt x="0" y="0"/>
                    </a:moveTo>
                    <a:lnTo>
                      <a:pt x="64" y="18"/>
                    </a:lnTo>
                    <a:lnTo>
                      <a:pt x="198" y="59"/>
                    </a:lnTo>
                    <a:lnTo>
                      <a:pt x="296" y="80"/>
                    </a:lnTo>
                    <a:lnTo>
                      <a:pt x="317" y="116"/>
                    </a:lnTo>
                    <a:lnTo>
                      <a:pt x="317" y="138"/>
                    </a:lnTo>
                    <a:lnTo>
                      <a:pt x="288" y="138"/>
                    </a:lnTo>
                    <a:lnTo>
                      <a:pt x="223" y="128"/>
                    </a:lnTo>
                    <a:lnTo>
                      <a:pt x="112" y="91"/>
                    </a:lnTo>
                    <a:lnTo>
                      <a:pt x="35" y="50"/>
                    </a:lnTo>
                    <a:lnTo>
                      <a:pt x="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3" name="Freeform 892"/>
              <p:cNvSpPr/>
              <p:nvPr/>
            </p:nvSpPr>
            <p:spPr>
              <a:xfrm>
                <a:off x="2555" y="2337"/>
                <a:ext cx="130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9" y="13"/>
                  </a:cxn>
                  <a:cxn ang="0">
                    <a:pos x="20" y="20"/>
                  </a:cxn>
                  <a:cxn ang="0">
                    <a:pos x="28" y="25"/>
                  </a:cxn>
                  <a:cxn ang="0">
                    <a:pos x="33" y="29"/>
                  </a:cxn>
                  <a:cxn ang="0">
                    <a:pos x="28" y="29"/>
                  </a:cxn>
                  <a:cxn ang="0">
                    <a:pos x="18" y="22"/>
                  </a:cxn>
                  <a:cxn ang="0">
                    <a:pos x="6" y="14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pathLst>
                  <a:path w="259" h="226">
                    <a:moveTo>
                      <a:pt x="0" y="0"/>
                    </a:moveTo>
                    <a:lnTo>
                      <a:pt x="25" y="40"/>
                    </a:lnTo>
                    <a:lnTo>
                      <a:pt x="68" y="98"/>
                    </a:lnTo>
                    <a:lnTo>
                      <a:pt x="159" y="156"/>
                    </a:lnTo>
                    <a:lnTo>
                      <a:pt x="220" y="197"/>
                    </a:lnTo>
                    <a:lnTo>
                      <a:pt x="259" y="226"/>
                    </a:lnTo>
                    <a:lnTo>
                      <a:pt x="224" y="226"/>
                    </a:lnTo>
                    <a:lnTo>
                      <a:pt x="141" y="175"/>
                    </a:lnTo>
                    <a:lnTo>
                      <a:pt x="46" y="111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4" name="Freeform 893"/>
              <p:cNvSpPr/>
              <p:nvPr/>
            </p:nvSpPr>
            <p:spPr>
              <a:xfrm>
                <a:off x="2566" y="2459"/>
                <a:ext cx="251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1"/>
                  </a:cxn>
                  <a:cxn ang="0">
                    <a:pos x="21" y="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63" y="3"/>
                  </a:cxn>
                  <a:cxn ang="0">
                    <a:pos x="59" y="4"/>
                  </a:cxn>
                  <a:cxn ang="0">
                    <a:pos x="44" y="4"/>
                  </a:cxn>
                  <a:cxn ang="0">
                    <a:pos x="37" y="3"/>
                  </a:cxn>
                  <a:cxn ang="0">
                    <a:pos x="32" y="3"/>
                  </a:cxn>
                  <a:cxn ang="0">
                    <a:pos x="28" y="4"/>
                  </a:cxn>
                  <a:cxn ang="0">
                    <a:pos x="22" y="4"/>
                  </a:cxn>
                  <a:cxn ang="0">
                    <a:pos x="16" y="3"/>
                  </a:cxn>
                  <a:cxn ang="0">
                    <a:pos x="9" y="6"/>
                  </a:cxn>
                  <a:cxn ang="0">
                    <a:pos x="1" y="6"/>
                  </a:cxn>
                  <a:cxn ang="0">
                    <a:pos x="0" y="3"/>
                  </a:cxn>
                </a:cxnLst>
                <a:pathLst>
                  <a:path w="501" h="44">
                    <a:moveTo>
                      <a:pt x="0" y="22"/>
                    </a:moveTo>
                    <a:lnTo>
                      <a:pt x="108" y="3"/>
                    </a:lnTo>
                    <a:lnTo>
                      <a:pt x="166" y="0"/>
                    </a:lnTo>
                    <a:lnTo>
                      <a:pt x="364" y="0"/>
                    </a:lnTo>
                    <a:lnTo>
                      <a:pt x="461" y="0"/>
                    </a:lnTo>
                    <a:lnTo>
                      <a:pt x="501" y="18"/>
                    </a:lnTo>
                    <a:lnTo>
                      <a:pt x="469" y="32"/>
                    </a:lnTo>
                    <a:lnTo>
                      <a:pt x="346" y="32"/>
                    </a:lnTo>
                    <a:lnTo>
                      <a:pt x="292" y="22"/>
                    </a:lnTo>
                    <a:lnTo>
                      <a:pt x="249" y="22"/>
                    </a:lnTo>
                    <a:lnTo>
                      <a:pt x="224" y="25"/>
                    </a:lnTo>
                    <a:lnTo>
                      <a:pt x="173" y="25"/>
                    </a:lnTo>
                    <a:lnTo>
                      <a:pt x="126" y="22"/>
                    </a:lnTo>
                    <a:lnTo>
                      <a:pt x="65" y="44"/>
                    </a:lnTo>
                    <a:lnTo>
                      <a:pt x="7" y="4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5" name="Freeform 894"/>
              <p:cNvSpPr/>
              <p:nvPr/>
            </p:nvSpPr>
            <p:spPr>
              <a:xfrm>
                <a:off x="2559" y="2277"/>
                <a:ext cx="19" cy="9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4" y="23"/>
                  </a:cxn>
                  <a:cxn ang="0">
                    <a:pos x="2" y="11"/>
                  </a:cxn>
                  <a:cxn ang="0">
                    <a:pos x="1" y="0"/>
                  </a:cxn>
                </a:cxnLst>
                <a:pathLst>
                  <a:path w="39" h="182">
                    <a:moveTo>
                      <a:pt x="15" y="0"/>
                    </a:moveTo>
                    <a:lnTo>
                      <a:pt x="0" y="58"/>
                    </a:lnTo>
                    <a:lnTo>
                      <a:pt x="7" y="120"/>
                    </a:lnTo>
                    <a:lnTo>
                      <a:pt x="39" y="182"/>
                    </a:lnTo>
                    <a:lnTo>
                      <a:pt x="18" y="8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6" name="Freeform 895"/>
              <p:cNvSpPr/>
              <p:nvPr/>
            </p:nvSpPr>
            <p:spPr>
              <a:xfrm>
                <a:off x="2580" y="2332"/>
                <a:ext cx="9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3" y="10"/>
                  </a:cxn>
                  <a:cxn ang="0">
                    <a:pos x="20" y="17"/>
                  </a:cxn>
                  <a:cxn ang="0">
                    <a:pos x="23" y="22"/>
                  </a:cxn>
                  <a:cxn ang="0">
                    <a:pos x="20" y="20"/>
                  </a:cxn>
                  <a:cxn ang="0">
                    <a:pos x="16" y="14"/>
                  </a:cxn>
                  <a:cxn ang="0">
                    <a:pos x="8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pathLst>
                  <a:path w="180" h="178">
                    <a:moveTo>
                      <a:pt x="0" y="0"/>
                    </a:moveTo>
                    <a:lnTo>
                      <a:pt x="29" y="36"/>
                    </a:lnTo>
                    <a:lnTo>
                      <a:pt x="100" y="83"/>
                    </a:lnTo>
                    <a:lnTo>
                      <a:pt x="158" y="139"/>
                    </a:lnTo>
                    <a:lnTo>
                      <a:pt x="180" y="178"/>
                    </a:lnTo>
                    <a:lnTo>
                      <a:pt x="158" y="167"/>
                    </a:lnTo>
                    <a:lnTo>
                      <a:pt x="125" y="120"/>
                    </a:lnTo>
                    <a:lnTo>
                      <a:pt x="57" y="76"/>
                    </a:lnTo>
                    <a:lnTo>
                      <a:pt x="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7" name="Freeform 896"/>
              <p:cNvSpPr/>
              <p:nvPr/>
            </p:nvSpPr>
            <p:spPr>
              <a:xfrm>
                <a:off x="2672" y="2351"/>
                <a:ext cx="101" cy="8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" y="14"/>
                  </a:cxn>
                  <a:cxn ang="0">
                    <a:pos x="19" y="4"/>
                  </a:cxn>
                  <a:cxn ang="0">
                    <a:pos x="25" y="0"/>
                  </a:cxn>
                  <a:cxn ang="0">
                    <a:pos x="19" y="8"/>
                  </a:cxn>
                  <a:cxn ang="0">
                    <a:pos x="15" y="10"/>
                  </a:cxn>
                  <a:cxn ang="0">
                    <a:pos x="7" y="14"/>
                  </a:cxn>
                  <a:cxn ang="0">
                    <a:pos x="0" y="20"/>
                  </a:cxn>
                </a:cxnLst>
                <a:pathLst>
                  <a:path w="203" h="160">
                    <a:moveTo>
                      <a:pt x="0" y="160"/>
                    </a:moveTo>
                    <a:lnTo>
                      <a:pt x="47" y="112"/>
                    </a:lnTo>
                    <a:lnTo>
                      <a:pt x="156" y="29"/>
                    </a:lnTo>
                    <a:lnTo>
                      <a:pt x="203" y="0"/>
                    </a:lnTo>
                    <a:lnTo>
                      <a:pt x="159" y="58"/>
                    </a:lnTo>
                    <a:lnTo>
                      <a:pt x="120" y="80"/>
                    </a:lnTo>
                    <a:lnTo>
                      <a:pt x="62" y="11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8" name="Freeform 897"/>
              <p:cNvSpPr/>
              <p:nvPr/>
            </p:nvSpPr>
            <p:spPr>
              <a:xfrm>
                <a:off x="2782" y="2299"/>
                <a:ext cx="69" cy="14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3"/>
                  </a:cxn>
                  <a:cxn ang="0">
                    <a:pos x="18" y="10"/>
                  </a:cxn>
                  <a:cxn ang="0">
                    <a:pos x="14" y="16"/>
                  </a:cxn>
                  <a:cxn ang="0">
                    <a:pos x="10" y="23"/>
                  </a:cxn>
                  <a:cxn ang="0">
                    <a:pos x="7" y="31"/>
                  </a:cxn>
                  <a:cxn ang="0">
                    <a:pos x="0" y="35"/>
                  </a:cxn>
                  <a:cxn ang="0">
                    <a:pos x="5" y="29"/>
                  </a:cxn>
                  <a:cxn ang="0">
                    <a:pos x="11" y="15"/>
                  </a:cxn>
                  <a:cxn ang="0">
                    <a:pos x="10" y="5"/>
                  </a:cxn>
                  <a:cxn ang="0">
                    <a:pos x="4" y="5"/>
                  </a:cxn>
                  <a:cxn ang="0">
                    <a:pos x="5" y="0"/>
                  </a:cxn>
                </a:cxnLst>
                <a:pathLst>
                  <a:path w="137" h="280">
                    <a:moveTo>
                      <a:pt x="34" y="0"/>
                    </a:moveTo>
                    <a:lnTo>
                      <a:pt x="88" y="22"/>
                    </a:lnTo>
                    <a:lnTo>
                      <a:pt x="137" y="76"/>
                    </a:lnTo>
                    <a:lnTo>
                      <a:pt x="112" y="123"/>
                    </a:lnTo>
                    <a:lnTo>
                      <a:pt x="76" y="182"/>
                    </a:lnTo>
                    <a:lnTo>
                      <a:pt x="51" y="247"/>
                    </a:lnTo>
                    <a:lnTo>
                      <a:pt x="0" y="280"/>
                    </a:lnTo>
                    <a:lnTo>
                      <a:pt x="37" y="232"/>
                    </a:lnTo>
                    <a:lnTo>
                      <a:pt x="83" y="119"/>
                    </a:lnTo>
                    <a:lnTo>
                      <a:pt x="80" y="39"/>
                    </a:lnTo>
                    <a:lnTo>
                      <a:pt x="29" y="3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69" name="Freeform 898"/>
              <p:cNvSpPr/>
              <p:nvPr/>
            </p:nvSpPr>
            <p:spPr>
              <a:xfrm>
                <a:off x="2555" y="2253"/>
                <a:ext cx="104" cy="11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2" y="23"/>
                  </a:cxn>
                  <a:cxn ang="0">
                    <a:pos x="5" y="28"/>
                  </a:cxn>
                  <a:cxn ang="0">
                    <a:pos x="2" y="15"/>
                  </a:cxn>
                  <a:cxn ang="0">
                    <a:pos x="6" y="10"/>
                  </a:cxn>
                  <a:cxn ang="0">
                    <a:pos x="12" y="8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23" y="8"/>
                  </a:cxn>
                  <a:cxn ang="0">
                    <a:pos x="26" y="4"/>
                  </a:cxn>
                  <a:cxn ang="0">
                    <a:pos x="21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6"/>
                  </a:cxn>
                </a:cxnLst>
                <a:pathLst>
                  <a:path w="209" h="221">
                    <a:moveTo>
                      <a:pt x="29" y="43"/>
                    </a:moveTo>
                    <a:lnTo>
                      <a:pt x="0" y="105"/>
                    </a:lnTo>
                    <a:lnTo>
                      <a:pt x="4" y="145"/>
                    </a:lnTo>
                    <a:lnTo>
                      <a:pt x="22" y="184"/>
                    </a:lnTo>
                    <a:lnTo>
                      <a:pt x="46" y="221"/>
                    </a:lnTo>
                    <a:lnTo>
                      <a:pt x="22" y="119"/>
                    </a:lnTo>
                    <a:lnTo>
                      <a:pt x="54" y="79"/>
                    </a:lnTo>
                    <a:lnTo>
                      <a:pt x="97" y="64"/>
                    </a:lnTo>
                    <a:lnTo>
                      <a:pt x="97" y="35"/>
                    </a:lnTo>
                    <a:lnTo>
                      <a:pt x="137" y="35"/>
                    </a:lnTo>
                    <a:lnTo>
                      <a:pt x="191" y="57"/>
                    </a:lnTo>
                    <a:lnTo>
                      <a:pt x="209" y="25"/>
                    </a:lnTo>
                    <a:lnTo>
                      <a:pt x="169" y="7"/>
                    </a:lnTo>
                    <a:lnTo>
                      <a:pt x="97" y="0"/>
                    </a:lnTo>
                    <a:lnTo>
                      <a:pt x="58" y="0"/>
                    </a:lnTo>
                    <a:lnTo>
                      <a:pt x="29" y="43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0" name="Freeform 899"/>
              <p:cNvSpPr/>
              <p:nvPr/>
            </p:nvSpPr>
            <p:spPr>
              <a:xfrm>
                <a:off x="2728" y="2377"/>
                <a:ext cx="155" cy="16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3" y="35"/>
                  </a:cxn>
                  <a:cxn ang="0">
                    <a:pos x="20" y="28"/>
                  </a:cxn>
                  <a:cxn ang="0">
                    <a:pos x="31" y="11"/>
                  </a:cxn>
                  <a:cxn ang="0">
                    <a:pos x="33" y="7"/>
                  </a:cxn>
                  <a:cxn ang="0">
                    <a:pos x="29" y="4"/>
                  </a:cxn>
                  <a:cxn ang="0">
                    <a:pos x="33" y="0"/>
                  </a:cxn>
                  <a:cxn ang="0">
                    <a:pos x="38" y="4"/>
                  </a:cxn>
                  <a:cxn ang="0">
                    <a:pos x="38" y="10"/>
                  </a:cxn>
                  <a:cxn ang="0">
                    <a:pos x="27" y="29"/>
                  </a:cxn>
                  <a:cxn ang="0">
                    <a:pos x="23" y="36"/>
                  </a:cxn>
                  <a:cxn ang="0">
                    <a:pos x="17" y="38"/>
                  </a:cxn>
                  <a:cxn ang="0">
                    <a:pos x="3" y="41"/>
                  </a:cxn>
                  <a:cxn ang="0">
                    <a:pos x="0" y="40"/>
                  </a:cxn>
                </a:cxnLst>
                <a:pathLst>
                  <a:path w="311" h="324">
                    <a:moveTo>
                      <a:pt x="0" y="313"/>
                    </a:moveTo>
                    <a:lnTo>
                      <a:pt x="108" y="277"/>
                    </a:lnTo>
                    <a:lnTo>
                      <a:pt x="162" y="222"/>
                    </a:lnTo>
                    <a:lnTo>
                      <a:pt x="250" y="87"/>
                    </a:lnTo>
                    <a:lnTo>
                      <a:pt x="271" y="55"/>
                    </a:lnTo>
                    <a:lnTo>
                      <a:pt x="238" y="26"/>
                    </a:lnTo>
                    <a:lnTo>
                      <a:pt x="264" y="0"/>
                    </a:lnTo>
                    <a:lnTo>
                      <a:pt x="311" y="29"/>
                    </a:lnTo>
                    <a:lnTo>
                      <a:pt x="311" y="73"/>
                    </a:lnTo>
                    <a:lnTo>
                      <a:pt x="220" y="230"/>
                    </a:lnTo>
                    <a:lnTo>
                      <a:pt x="188" y="287"/>
                    </a:lnTo>
                    <a:lnTo>
                      <a:pt x="137" y="302"/>
                    </a:lnTo>
                    <a:lnTo>
                      <a:pt x="25" y="324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1" name="Freeform 900"/>
              <p:cNvSpPr/>
              <p:nvPr/>
            </p:nvSpPr>
            <p:spPr>
              <a:xfrm>
                <a:off x="2629" y="2521"/>
                <a:ext cx="276" cy="113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18" y="21"/>
                  </a:cxn>
                  <a:cxn ang="0">
                    <a:pos x="29" y="21"/>
                  </a:cxn>
                  <a:cxn ang="0">
                    <a:pos x="44" y="13"/>
                  </a:cxn>
                  <a:cxn ang="0">
                    <a:pos x="51" y="7"/>
                  </a:cxn>
                  <a:cxn ang="0">
                    <a:pos x="55" y="0"/>
                  </a:cxn>
                  <a:cxn ang="0">
                    <a:pos x="61" y="2"/>
                  </a:cxn>
                  <a:cxn ang="0">
                    <a:pos x="65" y="6"/>
                  </a:cxn>
                  <a:cxn ang="0">
                    <a:pos x="69" y="8"/>
                  </a:cxn>
                  <a:cxn ang="0">
                    <a:pos x="57" y="19"/>
                  </a:cxn>
                  <a:cxn ang="0">
                    <a:pos x="43" y="28"/>
                  </a:cxn>
                  <a:cxn ang="0">
                    <a:pos x="38" y="27"/>
                  </a:cxn>
                  <a:cxn ang="0">
                    <a:pos x="33" y="27"/>
                  </a:cxn>
                  <a:cxn ang="0">
                    <a:pos x="23" y="29"/>
                  </a:cxn>
                  <a:cxn ang="0">
                    <a:pos x="16" y="26"/>
                  </a:cxn>
                  <a:cxn ang="0">
                    <a:pos x="0" y="21"/>
                  </a:cxn>
                  <a:cxn ang="0">
                    <a:pos x="5" y="19"/>
                  </a:cxn>
                </a:cxnLst>
                <a:pathLst>
                  <a:path w="552" h="226">
                    <a:moveTo>
                      <a:pt x="40" y="147"/>
                    </a:moveTo>
                    <a:lnTo>
                      <a:pt x="140" y="168"/>
                    </a:lnTo>
                    <a:lnTo>
                      <a:pt x="227" y="165"/>
                    </a:lnTo>
                    <a:lnTo>
                      <a:pt x="350" y="99"/>
                    </a:lnTo>
                    <a:lnTo>
                      <a:pt x="404" y="56"/>
                    </a:lnTo>
                    <a:lnTo>
                      <a:pt x="433" y="0"/>
                    </a:lnTo>
                    <a:lnTo>
                      <a:pt x="487" y="15"/>
                    </a:lnTo>
                    <a:lnTo>
                      <a:pt x="519" y="47"/>
                    </a:lnTo>
                    <a:lnTo>
                      <a:pt x="552" y="62"/>
                    </a:lnTo>
                    <a:lnTo>
                      <a:pt x="455" y="150"/>
                    </a:lnTo>
                    <a:lnTo>
                      <a:pt x="343" y="223"/>
                    </a:lnTo>
                    <a:lnTo>
                      <a:pt x="303" y="216"/>
                    </a:lnTo>
                    <a:lnTo>
                      <a:pt x="257" y="216"/>
                    </a:lnTo>
                    <a:lnTo>
                      <a:pt x="184" y="226"/>
                    </a:lnTo>
                    <a:lnTo>
                      <a:pt x="123" y="201"/>
                    </a:lnTo>
                    <a:lnTo>
                      <a:pt x="0" y="165"/>
                    </a:lnTo>
                    <a:lnTo>
                      <a:pt x="40" y="147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2" name="Freeform 901"/>
              <p:cNvSpPr/>
              <p:nvPr/>
            </p:nvSpPr>
            <p:spPr>
              <a:xfrm>
                <a:off x="2793" y="2406"/>
                <a:ext cx="211" cy="28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6" y="1"/>
                  </a:cxn>
                  <a:cxn ang="0">
                    <a:pos x="52" y="10"/>
                  </a:cxn>
                  <a:cxn ang="0">
                    <a:pos x="51" y="25"/>
                  </a:cxn>
                  <a:cxn ang="0">
                    <a:pos x="51" y="29"/>
                  </a:cxn>
                  <a:cxn ang="0">
                    <a:pos x="51" y="33"/>
                  </a:cxn>
                  <a:cxn ang="0">
                    <a:pos x="50" y="36"/>
                  </a:cxn>
                  <a:cxn ang="0">
                    <a:pos x="49" y="39"/>
                  </a:cxn>
                  <a:cxn ang="0">
                    <a:pos x="48" y="41"/>
                  </a:cxn>
                  <a:cxn ang="0">
                    <a:pos x="46" y="43"/>
                  </a:cxn>
                  <a:cxn ang="0">
                    <a:pos x="45" y="45"/>
                  </a:cxn>
                  <a:cxn ang="0">
                    <a:pos x="43" y="47"/>
                  </a:cxn>
                  <a:cxn ang="0">
                    <a:pos x="41" y="49"/>
                  </a:cxn>
                  <a:cxn ang="0">
                    <a:pos x="38" y="51"/>
                  </a:cxn>
                  <a:cxn ang="0">
                    <a:pos x="36" y="53"/>
                  </a:cxn>
                  <a:cxn ang="0">
                    <a:pos x="33" y="55"/>
                  </a:cxn>
                  <a:cxn ang="0">
                    <a:pos x="30" y="57"/>
                  </a:cxn>
                  <a:cxn ang="0">
                    <a:pos x="28" y="59"/>
                  </a:cxn>
                  <a:cxn ang="0">
                    <a:pos x="24" y="61"/>
                  </a:cxn>
                  <a:cxn ang="0">
                    <a:pos x="21" y="64"/>
                  </a:cxn>
                  <a:cxn ang="0">
                    <a:pos x="15" y="71"/>
                  </a:cxn>
                  <a:cxn ang="0">
                    <a:pos x="8" y="68"/>
                  </a:cxn>
                  <a:cxn ang="0">
                    <a:pos x="0" y="64"/>
                  </a:cxn>
                  <a:cxn ang="0">
                    <a:pos x="5" y="58"/>
                  </a:cxn>
                  <a:cxn ang="0">
                    <a:pos x="27" y="40"/>
                  </a:cxn>
                  <a:cxn ang="0">
                    <a:pos x="34" y="35"/>
                  </a:cxn>
                  <a:cxn ang="0">
                    <a:pos x="41" y="22"/>
                  </a:cxn>
                  <a:cxn ang="0">
                    <a:pos x="38" y="12"/>
                  </a:cxn>
                  <a:cxn ang="0">
                    <a:pos x="31" y="7"/>
                  </a:cxn>
                  <a:cxn ang="0">
                    <a:pos x="25" y="6"/>
                  </a:cxn>
                  <a:cxn ang="0">
                    <a:pos x="27" y="0"/>
                  </a:cxn>
                </a:cxnLst>
                <a:pathLst>
                  <a:path w="423" h="568">
                    <a:moveTo>
                      <a:pt x="220" y="0"/>
                    </a:moveTo>
                    <a:lnTo>
                      <a:pt x="289" y="3"/>
                    </a:lnTo>
                    <a:lnTo>
                      <a:pt x="423" y="73"/>
                    </a:lnTo>
                    <a:lnTo>
                      <a:pt x="414" y="200"/>
                    </a:lnTo>
                    <a:lnTo>
                      <a:pt x="413" y="232"/>
                    </a:lnTo>
                    <a:lnTo>
                      <a:pt x="409" y="259"/>
                    </a:lnTo>
                    <a:lnTo>
                      <a:pt x="403" y="283"/>
                    </a:lnTo>
                    <a:lnTo>
                      <a:pt x="395" y="305"/>
                    </a:lnTo>
                    <a:lnTo>
                      <a:pt x="386" y="325"/>
                    </a:lnTo>
                    <a:lnTo>
                      <a:pt x="373" y="343"/>
                    </a:lnTo>
                    <a:lnTo>
                      <a:pt x="361" y="359"/>
                    </a:lnTo>
                    <a:lnTo>
                      <a:pt x="345" y="374"/>
                    </a:lnTo>
                    <a:lnTo>
                      <a:pt x="328" y="389"/>
                    </a:lnTo>
                    <a:lnTo>
                      <a:pt x="310" y="404"/>
                    </a:lnTo>
                    <a:lnTo>
                      <a:pt x="290" y="418"/>
                    </a:lnTo>
                    <a:lnTo>
                      <a:pt x="268" y="433"/>
                    </a:lnTo>
                    <a:lnTo>
                      <a:pt x="247" y="449"/>
                    </a:lnTo>
                    <a:lnTo>
                      <a:pt x="224" y="467"/>
                    </a:lnTo>
                    <a:lnTo>
                      <a:pt x="199" y="486"/>
                    </a:lnTo>
                    <a:lnTo>
                      <a:pt x="174" y="507"/>
                    </a:lnTo>
                    <a:lnTo>
                      <a:pt x="120" y="568"/>
                    </a:lnTo>
                    <a:lnTo>
                      <a:pt x="69" y="543"/>
                    </a:lnTo>
                    <a:lnTo>
                      <a:pt x="0" y="507"/>
                    </a:lnTo>
                    <a:lnTo>
                      <a:pt x="40" y="463"/>
                    </a:lnTo>
                    <a:lnTo>
                      <a:pt x="220" y="320"/>
                    </a:lnTo>
                    <a:lnTo>
                      <a:pt x="274" y="276"/>
                    </a:lnTo>
                    <a:lnTo>
                      <a:pt x="328" y="175"/>
                    </a:lnTo>
                    <a:lnTo>
                      <a:pt x="307" y="94"/>
                    </a:lnTo>
                    <a:lnTo>
                      <a:pt x="249" y="51"/>
                    </a:lnTo>
                    <a:lnTo>
                      <a:pt x="206" y="4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3" name="Freeform 902"/>
              <p:cNvSpPr/>
              <p:nvPr/>
            </p:nvSpPr>
            <p:spPr>
              <a:xfrm>
                <a:off x="2704" y="2192"/>
                <a:ext cx="191" cy="19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3"/>
                  </a:cxn>
                  <a:cxn ang="0">
                    <a:pos x="8" y="0"/>
                  </a:cxn>
                  <a:cxn ang="0">
                    <a:pos x="14" y="7"/>
                  </a:cxn>
                  <a:cxn ang="0">
                    <a:pos x="23" y="13"/>
                  </a:cxn>
                  <a:cxn ang="0">
                    <a:pos x="34" y="16"/>
                  </a:cxn>
                  <a:cxn ang="0">
                    <a:pos x="46" y="17"/>
                  </a:cxn>
                  <a:cxn ang="0">
                    <a:pos x="47" y="22"/>
                  </a:cxn>
                  <a:cxn ang="0">
                    <a:pos x="46" y="49"/>
                  </a:cxn>
                  <a:cxn ang="0">
                    <a:pos x="42" y="45"/>
                  </a:cxn>
                  <a:cxn ang="0">
                    <a:pos x="39" y="42"/>
                  </a:cxn>
                  <a:cxn ang="0">
                    <a:pos x="42" y="32"/>
                  </a:cxn>
                  <a:cxn ang="0">
                    <a:pos x="42" y="22"/>
                  </a:cxn>
                  <a:cxn ang="0">
                    <a:pos x="32" y="22"/>
                  </a:cxn>
                  <a:cxn ang="0">
                    <a:pos x="24" y="20"/>
                  </a:cxn>
                  <a:cxn ang="0">
                    <a:pos x="16" y="16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0" y="6"/>
                  </a:cxn>
                </a:cxnLst>
                <a:pathLst>
                  <a:path w="383" h="397">
                    <a:moveTo>
                      <a:pt x="0" y="55"/>
                    </a:moveTo>
                    <a:lnTo>
                      <a:pt x="28" y="31"/>
                    </a:lnTo>
                    <a:lnTo>
                      <a:pt x="68" y="0"/>
                    </a:lnTo>
                    <a:lnTo>
                      <a:pt x="112" y="60"/>
                    </a:lnTo>
                    <a:lnTo>
                      <a:pt x="186" y="111"/>
                    </a:lnTo>
                    <a:lnTo>
                      <a:pt x="276" y="129"/>
                    </a:lnTo>
                    <a:lnTo>
                      <a:pt x="373" y="142"/>
                    </a:lnTo>
                    <a:lnTo>
                      <a:pt x="383" y="178"/>
                    </a:lnTo>
                    <a:lnTo>
                      <a:pt x="375" y="397"/>
                    </a:lnTo>
                    <a:lnTo>
                      <a:pt x="337" y="366"/>
                    </a:lnTo>
                    <a:lnTo>
                      <a:pt x="316" y="336"/>
                    </a:lnTo>
                    <a:lnTo>
                      <a:pt x="337" y="258"/>
                    </a:lnTo>
                    <a:lnTo>
                      <a:pt x="337" y="178"/>
                    </a:lnTo>
                    <a:lnTo>
                      <a:pt x="260" y="178"/>
                    </a:lnTo>
                    <a:lnTo>
                      <a:pt x="192" y="162"/>
                    </a:lnTo>
                    <a:lnTo>
                      <a:pt x="133" y="132"/>
                    </a:lnTo>
                    <a:lnTo>
                      <a:pt x="82" y="80"/>
                    </a:lnTo>
                    <a:lnTo>
                      <a:pt x="30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4" name="Freeform 903"/>
              <p:cNvSpPr/>
              <p:nvPr/>
            </p:nvSpPr>
            <p:spPr>
              <a:xfrm>
                <a:off x="2670" y="2282"/>
                <a:ext cx="57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4"/>
                  </a:cxn>
                  <a:cxn ang="0">
                    <a:pos x="15" y="8"/>
                  </a:cxn>
                  <a:cxn ang="0">
                    <a:pos x="14" y="13"/>
                  </a:cxn>
                  <a:cxn ang="0">
                    <a:pos x="9" y="21"/>
                  </a:cxn>
                  <a:cxn ang="0">
                    <a:pos x="12" y="15"/>
                  </a:cxn>
                  <a:cxn ang="0">
                    <a:pos x="12" y="8"/>
                  </a:cxn>
                  <a:cxn ang="0">
                    <a:pos x="8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pathLst>
                  <a:path w="112" h="165">
                    <a:moveTo>
                      <a:pt x="0" y="0"/>
                    </a:moveTo>
                    <a:lnTo>
                      <a:pt x="46" y="0"/>
                    </a:lnTo>
                    <a:lnTo>
                      <a:pt x="86" y="28"/>
                    </a:lnTo>
                    <a:lnTo>
                      <a:pt x="112" y="64"/>
                    </a:lnTo>
                    <a:lnTo>
                      <a:pt x="104" y="97"/>
                    </a:lnTo>
                    <a:lnTo>
                      <a:pt x="69" y="165"/>
                    </a:lnTo>
                    <a:lnTo>
                      <a:pt x="92" y="118"/>
                    </a:lnTo>
                    <a:lnTo>
                      <a:pt x="92" y="57"/>
                    </a:lnTo>
                    <a:lnTo>
                      <a:pt x="56" y="15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5" name="Freeform 904"/>
              <p:cNvSpPr/>
              <p:nvPr/>
            </p:nvSpPr>
            <p:spPr>
              <a:xfrm>
                <a:off x="2652" y="2227"/>
                <a:ext cx="90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18" y="9"/>
                  </a:cxn>
                  <a:cxn ang="0">
                    <a:pos x="20" y="15"/>
                  </a:cxn>
                  <a:cxn ang="0">
                    <a:pos x="23" y="24"/>
                  </a:cxn>
                  <a:cxn ang="0">
                    <a:pos x="22" y="28"/>
                  </a:cxn>
                  <a:cxn ang="0">
                    <a:pos x="17" y="31"/>
                  </a:cxn>
                  <a:cxn ang="0">
                    <a:pos x="21" y="28"/>
                  </a:cxn>
                  <a:cxn ang="0">
                    <a:pos x="21" y="24"/>
                  </a:cxn>
                  <a:cxn ang="0">
                    <a:pos x="19" y="16"/>
                  </a:cxn>
                  <a:cxn ang="0">
                    <a:pos x="17" y="10"/>
                  </a:cxn>
                  <a:cxn ang="0">
                    <a:pos x="11" y="7"/>
                  </a:cxn>
                  <a:cxn ang="0">
                    <a:pos x="4" y="5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pathLst>
                  <a:path w="178" h="246">
                    <a:moveTo>
                      <a:pt x="0" y="0"/>
                    </a:moveTo>
                    <a:lnTo>
                      <a:pt x="69" y="30"/>
                    </a:lnTo>
                    <a:lnTo>
                      <a:pt x="138" y="66"/>
                    </a:lnTo>
                    <a:lnTo>
                      <a:pt x="153" y="117"/>
                    </a:lnTo>
                    <a:lnTo>
                      <a:pt x="178" y="187"/>
                    </a:lnTo>
                    <a:lnTo>
                      <a:pt x="174" y="217"/>
                    </a:lnTo>
                    <a:lnTo>
                      <a:pt x="130" y="246"/>
                    </a:lnTo>
                    <a:lnTo>
                      <a:pt x="161" y="217"/>
                    </a:lnTo>
                    <a:lnTo>
                      <a:pt x="161" y="187"/>
                    </a:lnTo>
                    <a:lnTo>
                      <a:pt x="145" y="121"/>
                    </a:lnTo>
                    <a:lnTo>
                      <a:pt x="128" y="79"/>
                    </a:lnTo>
                    <a:lnTo>
                      <a:pt x="86" y="53"/>
                    </a:lnTo>
                    <a:lnTo>
                      <a:pt x="25" y="40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6" name="Freeform 905"/>
              <p:cNvSpPr/>
              <p:nvPr/>
            </p:nvSpPr>
            <p:spPr>
              <a:xfrm>
                <a:off x="2689" y="2229"/>
                <a:ext cx="111" cy="16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7" y="6"/>
                  </a:cxn>
                  <a:cxn ang="0">
                    <a:pos x="23" y="12"/>
                  </a:cxn>
                  <a:cxn ang="0">
                    <a:pos x="26" y="17"/>
                  </a:cxn>
                  <a:cxn ang="0">
                    <a:pos x="28" y="25"/>
                  </a:cxn>
                  <a:cxn ang="0">
                    <a:pos x="28" y="32"/>
                  </a:cxn>
                  <a:cxn ang="0">
                    <a:pos x="28" y="40"/>
                  </a:cxn>
                  <a:cxn ang="0">
                    <a:pos x="26" y="43"/>
                  </a:cxn>
                  <a:cxn ang="0">
                    <a:pos x="26" y="36"/>
                  </a:cxn>
                  <a:cxn ang="0">
                    <a:pos x="26" y="26"/>
                  </a:cxn>
                  <a:cxn ang="0">
                    <a:pos x="23" y="16"/>
                  </a:cxn>
                  <a:cxn ang="0">
                    <a:pos x="18" y="10"/>
                  </a:cxn>
                  <a:cxn ang="0">
                    <a:pos x="12" y="2"/>
                  </a:cxn>
                  <a:cxn ang="0">
                    <a:pos x="7" y="1"/>
                  </a:cxn>
                  <a:cxn ang="0">
                    <a:pos x="0" y="3"/>
                  </a:cxn>
                </a:cxnLst>
                <a:pathLst>
                  <a:path w="222" h="338">
                    <a:moveTo>
                      <a:pt x="0" y="19"/>
                    </a:moveTo>
                    <a:lnTo>
                      <a:pt x="31" y="0"/>
                    </a:lnTo>
                    <a:lnTo>
                      <a:pt x="94" y="0"/>
                    </a:lnTo>
                    <a:lnTo>
                      <a:pt x="132" y="46"/>
                    </a:lnTo>
                    <a:lnTo>
                      <a:pt x="180" y="96"/>
                    </a:lnTo>
                    <a:lnTo>
                      <a:pt x="201" y="134"/>
                    </a:lnTo>
                    <a:lnTo>
                      <a:pt x="220" y="196"/>
                    </a:lnTo>
                    <a:lnTo>
                      <a:pt x="222" y="250"/>
                    </a:lnTo>
                    <a:lnTo>
                      <a:pt x="222" y="317"/>
                    </a:lnTo>
                    <a:lnTo>
                      <a:pt x="201" y="338"/>
                    </a:lnTo>
                    <a:lnTo>
                      <a:pt x="207" y="281"/>
                    </a:lnTo>
                    <a:lnTo>
                      <a:pt x="207" y="207"/>
                    </a:lnTo>
                    <a:lnTo>
                      <a:pt x="184" y="121"/>
                    </a:lnTo>
                    <a:lnTo>
                      <a:pt x="142" y="80"/>
                    </a:lnTo>
                    <a:lnTo>
                      <a:pt x="96" y="15"/>
                    </a:lnTo>
                    <a:lnTo>
                      <a:pt x="51" y="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7" name="Freeform 906"/>
              <p:cNvSpPr/>
              <p:nvPr/>
            </p:nvSpPr>
            <p:spPr>
              <a:xfrm>
                <a:off x="2609" y="2344"/>
                <a:ext cx="113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4"/>
                  </a:cxn>
                  <a:cxn ang="0">
                    <a:pos x="17" y="5"/>
                  </a:cxn>
                  <a:cxn ang="0">
                    <a:pos x="22" y="6"/>
                  </a:cxn>
                  <a:cxn ang="0">
                    <a:pos x="29" y="9"/>
                  </a:cxn>
                  <a:cxn ang="0">
                    <a:pos x="23" y="9"/>
                  </a:cxn>
                  <a:cxn ang="0">
                    <a:pos x="18" y="7"/>
                  </a:cxn>
                  <a:cxn ang="0">
                    <a:pos x="9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225" h="77">
                    <a:moveTo>
                      <a:pt x="0" y="0"/>
                    </a:moveTo>
                    <a:lnTo>
                      <a:pt x="66" y="33"/>
                    </a:lnTo>
                    <a:lnTo>
                      <a:pt x="135" y="46"/>
                    </a:lnTo>
                    <a:lnTo>
                      <a:pt x="173" y="51"/>
                    </a:lnTo>
                    <a:lnTo>
                      <a:pt x="225" y="77"/>
                    </a:lnTo>
                    <a:lnTo>
                      <a:pt x="181" y="74"/>
                    </a:lnTo>
                    <a:lnTo>
                      <a:pt x="143" y="58"/>
                    </a:lnTo>
                    <a:lnTo>
                      <a:pt x="70" y="46"/>
                    </a:lnTo>
                    <a:lnTo>
                      <a:pt x="1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8" name="Freeform 907"/>
              <p:cNvSpPr/>
              <p:nvPr/>
            </p:nvSpPr>
            <p:spPr>
              <a:xfrm>
                <a:off x="2581" y="2299"/>
                <a:ext cx="47" cy="3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12" y="3"/>
                  </a:cxn>
                  <a:cxn ang="0">
                    <a:pos x="12" y="6"/>
                  </a:cxn>
                  <a:cxn ang="0">
                    <a:pos x="8" y="6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pathLst>
                  <a:path w="94" h="71">
                    <a:moveTo>
                      <a:pt x="0" y="40"/>
                    </a:moveTo>
                    <a:lnTo>
                      <a:pt x="21" y="20"/>
                    </a:lnTo>
                    <a:lnTo>
                      <a:pt x="54" y="0"/>
                    </a:lnTo>
                    <a:lnTo>
                      <a:pt x="92" y="17"/>
                    </a:lnTo>
                    <a:lnTo>
                      <a:pt x="94" y="45"/>
                    </a:lnTo>
                    <a:lnTo>
                      <a:pt x="59" y="45"/>
                    </a:lnTo>
                    <a:lnTo>
                      <a:pt x="51" y="71"/>
                    </a:lnTo>
                    <a:lnTo>
                      <a:pt x="21" y="7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79" name="Freeform 908"/>
              <p:cNvSpPr/>
              <p:nvPr/>
            </p:nvSpPr>
            <p:spPr>
              <a:xfrm>
                <a:off x="2665" y="2314"/>
                <a:ext cx="29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pathLst>
                  <a:path w="59" h="39">
                    <a:moveTo>
                      <a:pt x="0" y="13"/>
                    </a:moveTo>
                    <a:lnTo>
                      <a:pt x="29" y="0"/>
                    </a:lnTo>
                    <a:lnTo>
                      <a:pt x="57" y="15"/>
                    </a:lnTo>
                    <a:lnTo>
                      <a:pt x="59" y="39"/>
                    </a:lnTo>
                    <a:lnTo>
                      <a:pt x="36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0" name="Freeform 909"/>
              <p:cNvSpPr/>
              <p:nvPr/>
            </p:nvSpPr>
            <p:spPr>
              <a:xfrm>
                <a:off x="2646" y="2323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0" y="2"/>
                  </a:cxn>
                </a:cxnLst>
                <a:pathLst>
                  <a:path w="49" h="36">
                    <a:moveTo>
                      <a:pt x="0" y="15"/>
                    </a:moveTo>
                    <a:lnTo>
                      <a:pt x="21" y="0"/>
                    </a:lnTo>
                    <a:lnTo>
                      <a:pt x="49" y="15"/>
                    </a:lnTo>
                    <a:lnTo>
                      <a:pt x="36" y="36"/>
                    </a:lnTo>
                    <a:lnTo>
                      <a:pt x="8" y="3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1" name="Freeform 910"/>
              <p:cNvSpPr/>
              <p:nvPr/>
            </p:nvSpPr>
            <p:spPr>
              <a:xfrm>
                <a:off x="2654" y="2343"/>
                <a:ext cx="27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pathLst>
                  <a:path w="54" h="18">
                    <a:moveTo>
                      <a:pt x="31" y="4"/>
                    </a:moveTo>
                    <a:lnTo>
                      <a:pt x="54" y="0"/>
                    </a:lnTo>
                    <a:lnTo>
                      <a:pt x="49" y="15"/>
                    </a:lnTo>
                    <a:lnTo>
                      <a:pt x="29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2" name="Freeform 911"/>
              <p:cNvSpPr/>
              <p:nvPr/>
            </p:nvSpPr>
            <p:spPr>
              <a:xfrm>
                <a:off x="2613" y="2192"/>
                <a:ext cx="83" cy="5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8"/>
                  </a:cxn>
                  <a:cxn ang="0">
                    <a:pos x="0" y="14"/>
                  </a:cxn>
                  <a:cxn ang="0">
                    <a:pos x="6" y="11"/>
                  </a:cxn>
                  <a:cxn ang="0">
                    <a:pos x="13" y="7"/>
                  </a:cxn>
                  <a:cxn ang="0">
                    <a:pos x="18" y="8"/>
                  </a:cxn>
                  <a:cxn ang="0">
                    <a:pos x="21" y="6"/>
                  </a:cxn>
                  <a:cxn ang="0">
                    <a:pos x="18" y="3"/>
                  </a:cxn>
                  <a:cxn ang="0">
                    <a:pos x="12" y="0"/>
                  </a:cxn>
                </a:cxnLst>
                <a:pathLst>
                  <a:path w="165" h="106">
                    <a:moveTo>
                      <a:pt x="94" y="0"/>
                    </a:moveTo>
                    <a:lnTo>
                      <a:pt x="33" y="63"/>
                    </a:lnTo>
                    <a:lnTo>
                      <a:pt x="0" y="106"/>
                    </a:lnTo>
                    <a:lnTo>
                      <a:pt x="41" y="86"/>
                    </a:lnTo>
                    <a:lnTo>
                      <a:pt x="100" y="52"/>
                    </a:lnTo>
                    <a:lnTo>
                      <a:pt x="140" y="63"/>
                    </a:lnTo>
                    <a:lnTo>
                      <a:pt x="165" y="44"/>
                    </a:lnTo>
                    <a:lnTo>
                      <a:pt x="140" y="2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3" name="Freeform 912"/>
              <p:cNvSpPr/>
              <p:nvPr/>
            </p:nvSpPr>
            <p:spPr>
              <a:xfrm>
                <a:off x="2513" y="2662"/>
                <a:ext cx="281" cy="15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12" y="10"/>
                  </a:cxn>
                  <a:cxn ang="0">
                    <a:pos x="21" y="19"/>
                  </a:cxn>
                  <a:cxn ang="0">
                    <a:pos x="40" y="19"/>
                  </a:cxn>
                  <a:cxn ang="0">
                    <a:pos x="52" y="13"/>
                  </a:cxn>
                  <a:cxn ang="0">
                    <a:pos x="59" y="13"/>
                  </a:cxn>
                  <a:cxn ang="0">
                    <a:pos x="71" y="18"/>
                  </a:cxn>
                  <a:cxn ang="0">
                    <a:pos x="68" y="38"/>
                  </a:cxn>
                  <a:cxn ang="0">
                    <a:pos x="59" y="29"/>
                  </a:cxn>
                  <a:cxn ang="0">
                    <a:pos x="44" y="29"/>
                  </a:cxn>
                  <a:cxn ang="0">
                    <a:pos x="29" y="29"/>
                  </a:cxn>
                  <a:cxn ang="0">
                    <a:pos x="13" y="26"/>
                  </a:cxn>
                  <a:cxn ang="0">
                    <a:pos x="9" y="30"/>
                  </a:cxn>
                  <a:cxn ang="0">
                    <a:pos x="7" y="20"/>
                  </a:cxn>
                  <a:cxn ang="0">
                    <a:pos x="2" y="10"/>
                  </a:cxn>
                  <a:cxn ang="0">
                    <a:pos x="0" y="3"/>
                  </a:cxn>
                </a:cxnLst>
                <a:pathLst>
                  <a:path w="561" h="305">
                    <a:moveTo>
                      <a:pt x="0" y="25"/>
                    </a:moveTo>
                    <a:lnTo>
                      <a:pt x="89" y="0"/>
                    </a:lnTo>
                    <a:lnTo>
                      <a:pt x="94" y="82"/>
                    </a:lnTo>
                    <a:lnTo>
                      <a:pt x="164" y="153"/>
                    </a:lnTo>
                    <a:lnTo>
                      <a:pt x="316" y="153"/>
                    </a:lnTo>
                    <a:lnTo>
                      <a:pt x="410" y="108"/>
                    </a:lnTo>
                    <a:lnTo>
                      <a:pt x="472" y="108"/>
                    </a:lnTo>
                    <a:lnTo>
                      <a:pt x="561" y="146"/>
                    </a:lnTo>
                    <a:lnTo>
                      <a:pt x="543" y="305"/>
                    </a:lnTo>
                    <a:lnTo>
                      <a:pt x="472" y="235"/>
                    </a:lnTo>
                    <a:lnTo>
                      <a:pt x="347" y="235"/>
                    </a:lnTo>
                    <a:lnTo>
                      <a:pt x="227" y="235"/>
                    </a:lnTo>
                    <a:lnTo>
                      <a:pt x="101" y="209"/>
                    </a:lnTo>
                    <a:lnTo>
                      <a:pt x="69" y="247"/>
                    </a:lnTo>
                    <a:lnTo>
                      <a:pt x="56" y="165"/>
                    </a:lnTo>
                    <a:lnTo>
                      <a:pt x="13" y="8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7E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4" name="Freeform 913"/>
              <p:cNvSpPr/>
              <p:nvPr/>
            </p:nvSpPr>
            <p:spPr>
              <a:xfrm>
                <a:off x="2741" y="2339"/>
                <a:ext cx="110" cy="185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13" y="38"/>
                  </a:cxn>
                  <a:cxn ang="0">
                    <a:pos x="4" y="41"/>
                  </a:cxn>
                  <a:cxn ang="0">
                    <a:pos x="0" y="47"/>
                  </a:cxn>
                  <a:cxn ang="0">
                    <a:pos x="8" y="44"/>
                  </a:cxn>
                  <a:cxn ang="0">
                    <a:pos x="13" y="40"/>
                  </a:cxn>
                  <a:cxn ang="0">
                    <a:pos x="20" y="32"/>
                  </a:cxn>
                  <a:cxn ang="0">
                    <a:pos x="22" y="27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9"/>
                  </a:cxn>
                  <a:cxn ang="0">
                    <a:pos x="27" y="8"/>
                  </a:cxn>
                  <a:cxn ang="0">
                    <a:pos x="27" y="0"/>
                  </a:cxn>
                  <a:cxn ang="0">
                    <a:pos x="20" y="9"/>
                  </a:cxn>
                  <a:cxn ang="0">
                    <a:pos x="17" y="22"/>
                  </a:cxn>
                  <a:cxn ang="0">
                    <a:pos x="15" y="26"/>
                  </a:cxn>
                  <a:cxn ang="0">
                    <a:pos x="15" y="31"/>
                  </a:cxn>
                  <a:cxn ang="0">
                    <a:pos x="18" y="31"/>
                  </a:cxn>
                  <a:cxn ang="0">
                    <a:pos x="17" y="34"/>
                  </a:cxn>
                </a:cxnLst>
                <a:pathLst>
                  <a:path w="221" h="370">
                    <a:moveTo>
                      <a:pt x="137" y="268"/>
                    </a:moveTo>
                    <a:lnTo>
                      <a:pt x="108" y="304"/>
                    </a:lnTo>
                    <a:lnTo>
                      <a:pt x="32" y="326"/>
                    </a:lnTo>
                    <a:lnTo>
                      <a:pt x="0" y="370"/>
                    </a:lnTo>
                    <a:lnTo>
                      <a:pt x="68" y="352"/>
                    </a:lnTo>
                    <a:lnTo>
                      <a:pt x="108" y="318"/>
                    </a:lnTo>
                    <a:lnTo>
                      <a:pt x="163" y="249"/>
                    </a:lnTo>
                    <a:lnTo>
                      <a:pt x="181" y="209"/>
                    </a:lnTo>
                    <a:lnTo>
                      <a:pt x="171" y="165"/>
                    </a:lnTo>
                    <a:lnTo>
                      <a:pt x="181" y="128"/>
                    </a:lnTo>
                    <a:lnTo>
                      <a:pt x="199" y="69"/>
                    </a:lnTo>
                    <a:lnTo>
                      <a:pt x="221" y="58"/>
                    </a:lnTo>
                    <a:lnTo>
                      <a:pt x="221" y="0"/>
                    </a:lnTo>
                    <a:lnTo>
                      <a:pt x="167" y="69"/>
                    </a:lnTo>
                    <a:lnTo>
                      <a:pt x="137" y="172"/>
                    </a:lnTo>
                    <a:lnTo>
                      <a:pt x="127" y="202"/>
                    </a:lnTo>
                    <a:lnTo>
                      <a:pt x="120" y="242"/>
                    </a:lnTo>
                    <a:lnTo>
                      <a:pt x="145" y="242"/>
                    </a:lnTo>
                    <a:lnTo>
                      <a:pt x="137" y="268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5" name="Freeform 914"/>
              <p:cNvSpPr/>
              <p:nvPr/>
            </p:nvSpPr>
            <p:spPr>
              <a:xfrm>
                <a:off x="2660" y="2286"/>
                <a:ext cx="55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8" y="8"/>
                  </a:cxn>
                  <a:cxn ang="0">
                    <a:pos x="10" y="11"/>
                  </a:cxn>
                  <a:cxn ang="0">
                    <a:pos x="12" y="16"/>
                  </a:cxn>
                  <a:cxn ang="0">
                    <a:pos x="14" y="10"/>
                  </a:cxn>
                  <a:cxn ang="0">
                    <a:pos x="14" y="5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pathLst>
                  <a:path w="108" h="129">
                    <a:moveTo>
                      <a:pt x="0" y="8"/>
                    </a:moveTo>
                    <a:lnTo>
                      <a:pt x="0" y="44"/>
                    </a:lnTo>
                    <a:lnTo>
                      <a:pt x="0" y="74"/>
                    </a:lnTo>
                    <a:lnTo>
                      <a:pt x="29" y="49"/>
                    </a:lnTo>
                    <a:lnTo>
                      <a:pt x="58" y="67"/>
                    </a:lnTo>
                    <a:lnTo>
                      <a:pt x="79" y="92"/>
                    </a:lnTo>
                    <a:lnTo>
                      <a:pt x="88" y="129"/>
                    </a:lnTo>
                    <a:lnTo>
                      <a:pt x="108" y="81"/>
                    </a:lnTo>
                    <a:lnTo>
                      <a:pt x="108" y="44"/>
                    </a:lnTo>
                    <a:lnTo>
                      <a:pt x="79" y="8"/>
                    </a:lnTo>
                    <a:lnTo>
                      <a:pt x="4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6" name="Freeform 915"/>
              <p:cNvSpPr/>
              <p:nvPr/>
            </p:nvSpPr>
            <p:spPr>
              <a:xfrm>
                <a:off x="2677" y="2335"/>
                <a:ext cx="25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1" y="8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51" h="62">
                    <a:moveTo>
                      <a:pt x="0" y="0"/>
                    </a:moveTo>
                    <a:lnTo>
                      <a:pt x="29" y="15"/>
                    </a:lnTo>
                    <a:lnTo>
                      <a:pt x="51" y="30"/>
                    </a:lnTo>
                    <a:lnTo>
                      <a:pt x="44" y="62"/>
                    </a:lnTo>
                    <a:lnTo>
                      <a:pt x="8" y="62"/>
                    </a:lnTo>
                    <a:lnTo>
                      <a:pt x="22" y="30"/>
                    </a:lnTo>
                    <a:lnTo>
                      <a:pt x="19" y="26"/>
                    </a:lnTo>
                    <a:lnTo>
                      <a:pt x="12" y="1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7" name="Freeform 916"/>
              <p:cNvSpPr/>
              <p:nvPr/>
            </p:nvSpPr>
            <p:spPr>
              <a:xfrm>
                <a:off x="2657" y="2238"/>
                <a:ext cx="76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6" y="10"/>
                  </a:cxn>
                  <a:cxn ang="0">
                    <a:pos x="19" y="17"/>
                  </a:cxn>
                  <a:cxn ang="0">
                    <a:pos x="19" y="23"/>
                  </a:cxn>
                  <a:cxn ang="0">
                    <a:pos x="17" y="25"/>
                  </a:cxn>
                  <a:cxn ang="0">
                    <a:pos x="17" y="17"/>
                  </a:cxn>
                  <a:cxn ang="0">
                    <a:pos x="14" y="15"/>
                  </a:cxn>
                  <a:cxn ang="0">
                    <a:pos x="10" y="9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pathLst>
                  <a:path w="152" h="198">
                    <a:moveTo>
                      <a:pt x="0" y="0"/>
                    </a:moveTo>
                    <a:lnTo>
                      <a:pt x="90" y="35"/>
                    </a:lnTo>
                    <a:lnTo>
                      <a:pt x="127" y="77"/>
                    </a:lnTo>
                    <a:lnTo>
                      <a:pt x="152" y="136"/>
                    </a:lnTo>
                    <a:lnTo>
                      <a:pt x="152" y="179"/>
                    </a:lnTo>
                    <a:lnTo>
                      <a:pt x="130" y="198"/>
                    </a:lnTo>
                    <a:lnTo>
                      <a:pt x="130" y="136"/>
                    </a:lnTo>
                    <a:lnTo>
                      <a:pt x="108" y="114"/>
                    </a:lnTo>
                    <a:lnTo>
                      <a:pt x="73" y="72"/>
                    </a:lnTo>
                    <a:lnTo>
                      <a:pt x="3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8" name="Freeform 917"/>
              <p:cNvSpPr/>
              <p:nvPr/>
            </p:nvSpPr>
            <p:spPr>
              <a:xfrm>
                <a:off x="2699" y="2242"/>
                <a:ext cx="92" cy="1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1" y="5"/>
                  </a:cxn>
                  <a:cxn ang="0">
                    <a:pos x="20" y="12"/>
                  </a:cxn>
                  <a:cxn ang="0">
                    <a:pos x="23" y="19"/>
                  </a:cxn>
                  <a:cxn ang="0">
                    <a:pos x="23" y="35"/>
                  </a:cxn>
                  <a:cxn ang="0">
                    <a:pos x="22" y="42"/>
                  </a:cxn>
                  <a:cxn ang="0">
                    <a:pos x="19" y="47"/>
                  </a:cxn>
                  <a:cxn ang="0">
                    <a:pos x="19" y="39"/>
                  </a:cxn>
                  <a:cxn ang="0">
                    <a:pos x="21" y="28"/>
                  </a:cxn>
                  <a:cxn ang="0">
                    <a:pos x="16" y="29"/>
                  </a:cxn>
                  <a:cxn ang="0">
                    <a:pos x="17" y="18"/>
                  </a:cxn>
                  <a:cxn ang="0">
                    <a:pos x="15" y="13"/>
                  </a:cxn>
                  <a:cxn ang="0">
                    <a:pos x="9" y="10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pathLst>
                  <a:path w="186" h="369">
                    <a:moveTo>
                      <a:pt x="0" y="0"/>
                    </a:moveTo>
                    <a:lnTo>
                      <a:pt x="69" y="0"/>
                    </a:lnTo>
                    <a:lnTo>
                      <a:pt x="95" y="33"/>
                    </a:lnTo>
                    <a:lnTo>
                      <a:pt x="164" y="91"/>
                    </a:lnTo>
                    <a:lnTo>
                      <a:pt x="186" y="146"/>
                    </a:lnTo>
                    <a:lnTo>
                      <a:pt x="186" y="275"/>
                    </a:lnTo>
                    <a:lnTo>
                      <a:pt x="179" y="333"/>
                    </a:lnTo>
                    <a:lnTo>
                      <a:pt x="157" y="369"/>
                    </a:lnTo>
                    <a:lnTo>
                      <a:pt x="157" y="307"/>
                    </a:lnTo>
                    <a:lnTo>
                      <a:pt x="174" y="220"/>
                    </a:lnTo>
                    <a:lnTo>
                      <a:pt x="134" y="228"/>
                    </a:lnTo>
                    <a:lnTo>
                      <a:pt x="142" y="139"/>
                    </a:lnTo>
                    <a:lnTo>
                      <a:pt x="123" y="102"/>
                    </a:lnTo>
                    <a:lnTo>
                      <a:pt x="75" y="78"/>
                    </a:lnTo>
                    <a:lnTo>
                      <a:pt x="51" y="25"/>
                    </a:lnTo>
                    <a:lnTo>
                      <a:pt x="48" y="24"/>
                    </a:lnTo>
                    <a:lnTo>
                      <a:pt x="43" y="22"/>
                    </a:lnTo>
                    <a:lnTo>
                      <a:pt x="33" y="17"/>
                    </a:lnTo>
                    <a:lnTo>
                      <a:pt x="24" y="12"/>
                    </a:lnTo>
                    <a:lnTo>
                      <a:pt x="15" y="8"/>
                    </a:lnTo>
                    <a:lnTo>
                      <a:pt x="7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89" name="Freeform 918"/>
              <p:cNvSpPr/>
              <p:nvPr/>
            </p:nvSpPr>
            <p:spPr>
              <a:xfrm>
                <a:off x="2753" y="2359"/>
                <a:ext cx="31" cy="95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6" y="7"/>
                  </a:cxn>
                  <a:cxn ang="0">
                    <a:pos x="6" y="15"/>
                  </a:cxn>
                  <a:cxn ang="0">
                    <a:pos x="5" y="20"/>
                  </a:cxn>
                  <a:cxn ang="0">
                    <a:pos x="0" y="24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3" y="10"/>
                  </a:cxn>
                  <a:cxn ang="0">
                    <a:pos x="3" y="6"/>
                  </a:cxn>
                  <a:cxn ang="0">
                    <a:pos x="3" y="4"/>
                  </a:cxn>
                </a:cxnLst>
                <a:pathLst>
                  <a:path w="63" h="190">
                    <a:moveTo>
                      <a:pt x="30" y="32"/>
                    </a:moveTo>
                    <a:lnTo>
                      <a:pt x="34" y="0"/>
                    </a:lnTo>
                    <a:lnTo>
                      <a:pt x="63" y="0"/>
                    </a:lnTo>
                    <a:lnTo>
                      <a:pt x="49" y="54"/>
                    </a:lnTo>
                    <a:lnTo>
                      <a:pt x="49" y="113"/>
                    </a:lnTo>
                    <a:lnTo>
                      <a:pt x="44" y="153"/>
                    </a:lnTo>
                    <a:lnTo>
                      <a:pt x="0" y="190"/>
                    </a:lnTo>
                    <a:lnTo>
                      <a:pt x="19" y="124"/>
                    </a:lnTo>
                    <a:lnTo>
                      <a:pt x="21" y="109"/>
                    </a:lnTo>
                    <a:lnTo>
                      <a:pt x="25" y="77"/>
                    </a:lnTo>
                    <a:lnTo>
                      <a:pt x="28" y="45"/>
                    </a:lnTo>
                    <a:lnTo>
                      <a:pt x="30" y="32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0" name="Freeform 919"/>
              <p:cNvSpPr/>
              <p:nvPr/>
            </p:nvSpPr>
            <p:spPr>
              <a:xfrm>
                <a:off x="2620" y="2335"/>
                <a:ext cx="26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pathLst>
                  <a:path w="52" h="41">
                    <a:moveTo>
                      <a:pt x="52" y="0"/>
                    </a:moveTo>
                    <a:lnTo>
                      <a:pt x="34" y="41"/>
                    </a:lnTo>
                    <a:lnTo>
                      <a:pt x="0" y="34"/>
                    </a:lnTo>
                    <a:lnTo>
                      <a:pt x="27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1" name="Freeform 920"/>
              <p:cNvSpPr/>
              <p:nvPr/>
            </p:nvSpPr>
            <p:spPr>
              <a:xfrm>
                <a:off x="2513" y="2312"/>
                <a:ext cx="55" cy="164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13" y="24"/>
                  </a:cxn>
                  <a:cxn ang="0">
                    <a:pos x="14" y="32"/>
                  </a:cxn>
                  <a:cxn ang="0">
                    <a:pos x="14" y="37"/>
                  </a:cxn>
                  <a:cxn ang="0">
                    <a:pos x="11" y="41"/>
                  </a:cxn>
                  <a:cxn ang="0">
                    <a:pos x="6" y="35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8" y="3"/>
                  </a:cxn>
                  <a:cxn ang="0">
                    <a:pos x="11" y="0"/>
                  </a:cxn>
                  <a:cxn ang="0">
                    <a:pos x="11" y="5"/>
                  </a:cxn>
                  <a:cxn ang="0">
                    <a:pos x="10" y="9"/>
                  </a:cxn>
                  <a:cxn ang="0">
                    <a:pos x="11" y="13"/>
                  </a:cxn>
                  <a:cxn ang="0">
                    <a:pos x="13" y="17"/>
                  </a:cxn>
                </a:cxnLst>
                <a:pathLst>
                  <a:path w="109" h="330">
                    <a:moveTo>
                      <a:pt x="103" y="143"/>
                    </a:moveTo>
                    <a:lnTo>
                      <a:pt x="103" y="198"/>
                    </a:lnTo>
                    <a:lnTo>
                      <a:pt x="109" y="257"/>
                    </a:lnTo>
                    <a:lnTo>
                      <a:pt x="109" y="297"/>
                    </a:lnTo>
                    <a:lnTo>
                      <a:pt x="81" y="330"/>
                    </a:lnTo>
                    <a:lnTo>
                      <a:pt x="47" y="282"/>
                    </a:lnTo>
                    <a:lnTo>
                      <a:pt x="0" y="202"/>
                    </a:lnTo>
                    <a:lnTo>
                      <a:pt x="0" y="131"/>
                    </a:lnTo>
                    <a:lnTo>
                      <a:pt x="8" y="73"/>
                    </a:lnTo>
                    <a:lnTo>
                      <a:pt x="59" y="25"/>
                    </a:lnTo>
                    <a:lnTo>
                      <a:pt x="88" y="0"/>
                    </a:lnTo>
                    <a:lnTo>
                      <a:pt x="84" y="44"/>
                    </a:lnTo>
                    <a:lnTo>
                      <a:pt x="77" y="77"/>
                    </a:lnTo>
                    <a:lnTo>
                      <a:pt x="88" y="109"/>
                    </a:lnTo>
                    <a:lnTo>
                      <a:pt x="103" y="143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2" name="Freeform 921"/>
              <p:cNvSpPr/>
              <p:nvPr/>
            </p:nvSpPr>
            <p:spPr>
              <a:xfrm>
                <a:off x="2563" y="2495"/>
                <a:ext cx="85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11" y="6"/>
                  </a:cxn>
                  <a:cxn ang="0">
                    <a:pos x="21" y="14"/>
                  </a:cxn>
                  <a:cxn ang="0">
                    <a:pos x="13" y="11"/>
                  </a:cxn>
                  <a:cxn ang="0">
                    <a:pos x="7" y="9"/>
                  </a:cxn>
                  <a:cxn ang="0">
                    <a:pos x="0" y="0"/>
                  </a:cxn>
                </a:cxnLst>
                <a:pathLst>
                  <a:path w="171" h="106">
                    <a:moveTo>
                      <a:pt x="0" y="0"/>
                    </a:moveTo>
                    <a:lnTo>
                      <a:pt x="61" y="0"/>
                    </a:lnTo>
                    <a:lnTo>
                      <a:pt x="61" y="22"/>
                    </a:lnTo>
                    <a:lnTo>
                      <a:pt x="95" y="48"/>
                    </a:lnTo>
                    <a:lnTo>
                      <a:pt x="171" y="106"/>
                    </a:lnTo>
                    <a:lnTo>
                      <a:pt x="108" y="88"/>
                    </a:lnTo>
                    <a:lnTo>
                      <a:pt x="61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3" name="Freeform 922"/>
              <p:cNvSpPr/>
              <p:nvPr/>
            </p:nvSpPr>
            <p:spPr>
              <a:xfrm>
                <a:off x="2408" y="2409"/>
                <a:ext cx="214" cy="17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15"/>
                  </a:cxn>
                  <a:cxn ang="0">
                    <a:pos x="19" y="17"/>
                  </a:cxn>
                  <a:cxn ang="0">
                    <a:pos x="16" y="24"/>
                  </a:cxn>
                  <a:cxn ang="0">
                    <a:pos x="20" y="28"/>
                  </a:cxn>
                  <a:cxn ang="0">
                    <a:pos x="29" y="29"/>
                  </a:cxn>
                  <a:cxn ang="0">
                    <a:pos x="33" y="35"/>
                  </a:cxn>
                  <a:cxn ang="0">
                    <a:pos x="44" y="40"/>
                  </a:cxn>
                  <a:cxn ang="0">
                    <a:pos x="53" y="44"/>
                  </a:cxn>
                  <a:cxn ang="0">
                    <a:pos x="44" y="44"/>
                  </a:cxn>
                  <a:cxn ang="0">
                    <a:pos x="32" y="44"/>
                  </a:cxn>
                  <a:cxn ang="0">
                    <a:pos x="16" y="37"/>
                  </a:cxn>
                  <a:cxn ang="0">
                    <a:pos x="11" y="29"/>
                  </a:cxn>
                  <a:cxn ang="0">
                    <a:pos x="7" y="19"/>
                  </a:cxn>
                  <a:cxn ang="0">
                    <a:pos x="0" y="13"/>
                  </a:cxn>
                  <a:cxn ang="0">
                    <a:pos x="6" y="4"/>
                  </a:cxn>
                  <a:cxn ang="0">
                    <a:pos x="9" y="0"/>
                  </a:cxn>
                </a:cxnLst>
                <a:pathLst>
                  <a:path w="429" h="347">
                    <a:moveTo>
                      <a:pt x="77" y="0"/>
                    </a:moveTo>
                    <a:lnTo>
                      <a:pt x="134" y="119"/>
                    </a:lnTo>
                    <a:lnTo>
                      <a:pt x="156" y="134"/>
                    </a:lnTo>
                    <a:lnTo>
                      <a:pt x="134" y="185"/>
                    </a:lnTo>
                    <a:lnTo>
                      <a:pt x="167" y="218"/>
                    </a:lnTo>
                    <a:lnTo>
                      <a:pt x="236" y="226"/>
                    </a:lnTo>
                    <a:lnTo>
                      <a:pt x="269" y="280"/>
                    </a:lnTo>
                    <a:lnTo>
                      <a:pt x="356" y="320"/>
                    </a:lnTo>
                    <a:lnTo>
                      <a:pt x="429" y="347"/>
                    </a:lnTo>
                    <a:lnTo>
                      <a:pt x="352" y="347"/>
                    </a:lnTo>
                    <a:lnTo>
                      <a:pt x="257" y="347"/>
                    </a:lnTo>
                    <a:lnTo>
                      <a:pt x="134" y="290"/>
                    </a:lnTo>
                    <a:lnTo>
                      <a:pt x="88" y="226"/>
                    </a:lnTo>
                    <a:lnTo>
                      <a:pt x="61" y="152"/>
                    </a:lnTo>
                    <a:lnTo>
                      <a:pt x="0" y="101"/>
                    </a:lnTo>
                    <a:lnTo>
                      <a:pt x="48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4" name="Freeform 923"/>
              <p:cNvSpPr/>
              <p:nvPr/>
            </p:nvSpPr>
            <p:spPr>
              <a:xfrm>
                <a:off x="2702" y="2548"/>
                <a:ext cx="77" cy="5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20" y="0"/>
                  </a:cxn>
                  <a:cxn ang="0">
                    <a:pos x="18" y="3"/>
                  </a:cxn>
                  <a:cxn ang="0">
                    <a:pos x="15" y="6"/>
                  </a:cxn>
                  <a:cxn ang="0">
                    <a:pos x="10" y="10"/>
                  </a:cxn>
                  <a:cxn ang="0">
                    <a:pos x="3" y="13"/>
                  </a:cxn>
                  <a:cxn ang="0">
                    <a:pos x="4" y="7"/>
                  </a:cxn>
                  <a:cxn ang="0">
                    <a:pos x="0" y="2"/>
                  </a:cxn>
                </a:cxnLst>
                <a:pathLst>
                  <a:path w="153" h="108">
                    <a:moveTo>
                      <a:pt x="0" y="22"/>
                    </a:moveTo>
                    <a:lnTo>
                      <a:pt x="47" y="22"/>
                    </a:lnTo>
                    <a:lnTo>
                      <a:pt x="153" y="0"/>
                    </a:lnTo>
                    <a:lnTo>
                      <a:pt x="138" y="26"/>
                    </a:lnTo>
                    <a:lnTo>
                      <a:pt x="116" y="49"/>
                    </a:lnTo>
                    <a:lnTo>
                      <a:pt x="73" y="81"/>
                    </a:lnTo>
                    <a:lnTo>
                      <a:pt x="18" y="108"/>
                    </a:lnTo>
                    <a:lnTo>
                      <a:pt x="30" y="5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5" name="Freeform 924"/>
              <p:cNvSpPr/>
              <p:nvPr/>
            </p:nvSpPr>
            <p:spPr>
              <a:xfrm>
                <a:off x="2519" y="2616"/>
                <a:ext cx="287" cy="9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0" y="6"/>
                  </a:cxn>
                  <a:cxn ang="0">
                    <a:pos x="20" y="0"/>
                  </a:cxn>
                  <a:cxn ang="0">
                    <a:pos x="32" y="3"/>
                  </a:cxn>
                  <a:cxn ang="0">
                    <a:pos x="34" y="4"/>
                  </a:cxn>
                  <a:cxn ang="0">
                    <a:pos x="35" y="5"/>
                  </a:cxn>
                  <a:cxn ang="0">
                    <a:pos x="37" y="5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1" y="6"/>
                  </a:cxn>
                  <a:cxn ang="0">
                    <a:pos x="43" y="7"/>
                  </a:cxn>
                  <a:cxn ang="0">
                    <a:pos x="44" y="7"/>
                  </a:cxn>
                  <a:cxn ang="0">
                    <a:pos x="45" y="7"/>
                  </a:cxn>
                  <a:cxn ang="0">
                    <a:pos x="47" y="7"/>
                  </a:cxn>
                  <a:cxn ang="0">
                    <a:pos x="48" y="7"/>
                  </a:cxn>
                  <a:cxn ang="0">
                    <a:pos x="49" y="7"/>
                  </a:cxn>
                  <a:cxn ang="0">
                    <a:pos x="51" y="8"/>
                  </a:cxn>
                  <a:cxn ang="0">
                    <a:pos x="53" y="8"/>
                  </a:cxn>
                  <a:cxn ang="0">
                    <a:pos x="54" y="8"/>
                  </a:cxn>
                  <a:cxn ang="0">
                    <a:pos x="56" y="8"/>
                  </a:cxn>
                  <a:cxn ang="0">
                    <a:pos x="62" y="11"/>
                  </a:cxn>
                  <a:cxn ang="0">
                    <a:pos x="72" y="16"/>
                  </a:cxn>
                  <a:cxn ang="0">
                    <a:pos x="70" y="21"/>
                  </a:cxn>
                  <a:cxn ang="0">
                    <a:pos x="61" y="21"/>
                  </a:cxn>
                  <a:cxn ang="0">
                    <a:pos x="47" y="18"/>
                  </a:cxn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3"/>
                  </a:cxn>
                  <a:cxn ang="0">
                    <a:pos x="38" y="24"/>
                  </a:cxn>
                  <a:cxn ang="0">
                    <a:pos x="36" y="25"/>
                  </a:cxn>
                  <a:cxn ang="0">
                    <a:pos x="34" y="25"/>
                  </a:cxn>
                  <a:cxn ang="0">
                    <a:pos x="32" y="25"/>
                  </a:cxn>
                  <a:cxn ang="0">
                    <a:pos x="30" y="25"/>
                  </a:cxn>
                  <a:cxn ang="0">
                    <a:pos x="29" y="24"/>
                  </a:cxn>
                  <a:cxn ang="0">
                    <a:pos x="27" y="23"/>
                  </a:cxn>
                  <a:cxn ang="0">
                    <a:pos x="25" y="22"/>
                  </a:cxn>
                  <a:cxn ang="0">
                    <a:pos x="24" y="20"/>
                  </a:cxn>
                  <a:cxn ang="0">
                    <a:pos x="22" y="18"/>
                  </a:cxn>
                  <a:cxn ang="0">
                    <a:pos x="20" y="16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9" y="10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4" y="8"/>
                  </a:cxn>
                </a:cxnLst>
                <a:pathLst>
                  <a:path w="573" h="195">
                    <a:moveTo>
                      <a:pt x="26" y="59"/>
                    </a:moveTo>
                    <a:lnTo>
                      <a:pt x="76" y="43"/>
                    </a:lnTo>
                    <a:lnTo>
                      <a:pt x="160" y="0"/>
                    </a:lnTo>
                    <a:lnTo>
                      <a:pt x="252" y="24"/>
                    </a:lnTo>
                    <a:lnTo>
                      <a:pt x="266" y="28"/>
                    </a:lnTo>
                    <a:lnTo>
                      <a:pt x="278" y="33"/>
                    </a:lnTo>
                    <a:lnTo>
                      <a:pt x="291" y="37"/>
                    </a:lnTo>
                    <a:lnTo>
                      <a:pt x="303" y="41"/>
                    </a:lnTo>
                    <a:lnTo>
                      <a:pt x="314" y="44"/>
                    </a:lnTo>
                    <a:lnTo>
                      <a:pt x="326" y="47"/>
                    </a:lnTo>
                    <a:lnTo>
                      <a:pt x="337" y="49"/>
                    </a:lnTo>
                    <a:lnTo>
                      <a:pt x="348" y="51"/>
                    </a:lnTo>
                    <a:lnTo>
                      <a:pt x="359" y="52"/>
                    </a:lnTo>
                    <a:lnTo>
                      <a:pt x="369" y="53"/>
                    </a:lnTo>
                    <a:lnTo>
                      <a:pt x="381" y="56"/>
                    </a:lnTo>
                    <a:lnTo>
                      <a:pt x="392" y="56"/>
                    </a:lnTo>
                    <a:lnTo>
                      <a:pt x="405" y="57"/>
                    </a:lnTo>
                    <a:lnTo>
                      <a:pt x="418" y="58"/>
                    </a:lnTo>
                    <a:lnTo>
                      <a:pt x="432" y="58"/>
                    </a:lnTo>
                    <a:lnTo>
                      <a:pt x="447" y="59"/>
                    </a:lnTo>
                    <a:lnTo>
                      <a:pt x="493" y="81"/>
                    </a:lnTo>
                    <a:lnTo>
                      <a:pt x="573" y="125"/>
                    </a:lnTo>
                    <a:lnTo>
                      <a:pt x="557" y="163"/>
                    </a:lnTo>
                    <a:lnTo>
                      <a:pt x="481" y="163"/>
                    </a:lnTo>
                    <a:lnTo>
                      <a:pt x="374" y="140"/>
                    </a:lnTo>
                    <a:lnTo>
                      <a:pt x="352" y="156"/>
                    </a:lnTo>
                    <a:lnTo>
                      <a:pt x="333" y="169"/>
                    </a:lnTo>
                    <a:lnTo>
                      <a:pt x="315" y="179"/>
                    </a:lnTo>
                    <a:lnTo>
                      <a:pt x="298" y="187"/>
                    </a:lnTo>
                    <a:lnTo>
                      <a:pt x="282" y="193"/>
                    </a:lnTo>
                    <a:lnTo>
                      <a:pt x="267" y="195"/>
                    </a:lnTo>
                    <a:lnTo>
                      <a:pt x="253" y="195"/>
                    </a:lnTo>
                    <a:lnTo>
                      <a:pt x="239" y="193"/>
                    </a:lnTo>
                    <a:lnTo>
                      <a:pt x="225" y="188"/>
                    </a:lnTo>
                    <a:lnTo>
                      <a:pt x="213" y="180"/>
                    </a:lnTo>
                    <a:lnTo>
                      <a:pt x="199" y="170"/>
                    </a:lnTo>
                    <a:lnTo>
                      <a:pt x="186" y="156"/>
                    </a:lnTo>
                    <a:lnTo>
                      <a:pt x="171" y="141"/>
                    </a:lnTo>
                    <a:lnTo>
                      <a:pt x="157" y="123"/>
                    </a:lnTo>
                    <a:lnTo>
                      <a:pt x="141" y="102"/>
                    </a:lnTo>
                    <a:lnTo>
                      <a:pt x="125" y="78"/>
                    </a:lnTo>
                    <a:lnTo>
                      <a:pt x="67" y="78"/>
                    </a:lnTo>
                    <a:lnTo>
                      <a:pt x="3" y="101"/>
                    </a:lnTo>
                    <a:lnTo>
                      <a:pt x="0" y="66"/>
                    </a:lnTo>
                    <a:lnTo>
                      <a:pt x="26" y="59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6" name="Freeform 925"/>
              <p:cNvSpPr/>
              <p:nvPr/>
            </p:nvSpPr>
            <p:spPr>
              <a:xfrm>
                <a:off x="2594" y="2488"/>
                <a:ext cx="164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9"/>
                  </a:cxn>
                  <a:cxn ang="0">
                    <a:pos x="13" y="13"/>
                  </a:cxn>
                  <a:cxn ang="0">
                    <a:pos x="23" y="13"/>
                  </a:cxn>
                  <a:cxn ang="0">
                    <a:pos x="34" y="9"/>
                  </a:cxn>
                  <a:cxn ang="0">
                    <a:pos x="41" y="1"/>
                  </a:cxn>
                  <a:cxn ang="0">
                    <a:pos x="35" y="1"/>
                  </a:cxn>
                  <a:cxn ang="0">
                    <a:pos x="27" y="2"/>
                  </a:cxn>
                  <a:cxn ang="0">
                    <a:pos x="18" y="3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pathLst>
                  <a:path w="330" h="96">
                    <a:moveTo>
                      <a:pt x="0" y="3"/>
                    </a:moveTo>
                    <a:lnTo>
                      <a:pt x="50" y="67"/>
                    </a:lnTo>
                    <a:lnTo>
                      <a:pt x="109" y="96"/>
                    </a:lnTo>
                    <a:lnTo>
                      <a:pt x="188" y="96"/>
                    </a:lnTo>
                    <a:lnTo>
                      <a:pt x="278" y="70"/>
                    </a:lnTo>
                    <a:lnTo>
                      <a:pt x="330" y="3"/>
                    </a:lnTo>
                    <a:lnTo>
                      <a:pt x="284" y="3"/>
                    </a:lnTo>
                    <a:lnTo>
                      <a:pt x="219" y="14"/>
                    </a:lnTo>
                    <a:lnTo>
                      <a:pt x="151" y="17"/>
                    </a:lnTo>
                    <a:lnTo>
                      <a:pt x="72" y="0"/>
                    </a:lnTo>
                    <a:lnTo>
                      <a:pt x="3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7" name="Freeform 926"/>
              <p:cNvSpPr/>
              <p:nvPr/>
            </p:nvSpPr>
            <p:spPr>
              <a:xfrm>
                <a:off x="2552" y="2362"/>
                <a:ext cx="12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9"/>
                  </a:cxn>
                  <a:cxn ang="0">
                    <a:pos x="17" y="14"/>
                  </a:cxn>
                  <a:cxn ang="0">
                    <a:pos x="31" y="22"/>
                  </a:cxn>
                  <a:cxn ang="0">
                    <a:pos x="21" y="22"/>
                  </a:cxn>
                  <a:cxn ang="0">
                    <a:pos x="15" y="24"/>
                  </a:cxn>
                  <a:cxn ang="0">
                    <a:pos x="10" y="24"/>
                  </a:cxn>
                  <a:cxn ang="0">
                    <a:pos x="6" y="14"/>
                  </a:cxn>
                  <a:cxn ang="0">
                    <a:pos x="0" y="0"/>
                  </a:cxn>
                </a:cxnLst>
                <a:pathLst>
                  <a:path w="243" h="193">
                    <a:moveTo>
                      <a:pt x="0" y="0"/>
                    </a:moveTo>
                    <a:lnTo>
                      <a:pt x="68" y="79"/>
                    </a:lnTo>
                    <a:lnTo>
                      <a:pt x="136" y="112"/>
                    </a:lnTo>
                    <a:lnTo>
                      <a:pt x="243" y="177"/>
                    </a:lnTo>
                    <a:lnTo>
                      <a:pt x="164" y="181"/>
                    </a:lnTo>
                    <a:lnTo>
                      <a:pt x="113" y="193"/>
                    </a:lnTo>
                    <a:lnTo>
                      <a:pt x="75" y="193"/>
                    </a:lnTo>
                    <a:lnTo>
                      <a:pt x="43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8" name="Freeform 927"/>
              <p:cNvSpPr/>
              <p:nvPr/>
            </p:nvSpPr>
            <p:spPr>
              <a:xfrm>
                <a:off x="2675" y="2370"/>
                <a:ext cx="93" cy="8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3"/>
                  </a:cxn>
                  <a:cxn ang="0">
                    <a:pos x="9" y="8"/>
                  </a:cxn>
                  <a:cxn ang="0">
                    <a:pos x="0" y="14"/>
                  </a:cxn>
                  <a:cxn ang="0">
                    <a:pos x="8" y="20"/>
                  </a:cxn>
                  <a:cxn ang="0">
                    <a:pos x="13" y="21"/>
                  </a:cxn>
                  <a:cxn ang="0">
                    <a:pos x="16" y="20"/>
                  </a:cxn>
                  <a:cxn ang="0">
                    <a:pos x="18" y="20"/>
                  </a:cxn>
                  <a:cxn ang="0">
                    <a:pos x="20" y="18"/>
                  </a:cxn>
                  <a:cxn ang="0">
                    <a:pos x="22" y="17"/>
                  </a:cxn>
                  <a:cxn ang="0">
                    <a:pos x="23" y="15"/>
                  </a:cxn>
                  <a:cxn ang="0">
                    <a:pos x="24" y="13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3" y="2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pathLst>
                  <a:path w="184" h="170">
                    <a:moveTo>
                      <a:pt x="179" y="0"/>
                    </a:moveTo>
                    <a:lnTo>
                      <a:pt x="124" y="29"/>
                    </a:lnTo>
                    <a:lnTo>
                      <a:pt x="66" y="70"/>
                    </a:lnTo>
                    <a:lnTo>
                      <a:pt x="0" y="118"/>
                    </a:lnTo>
                    <a:lnTo>
                      <a:pt x="64" y="167"/>
                    </a:lnTo>
                    <a:lnTo>
                      <a:pt x="96" y="170"/>
                    </a:lnTo>
                    <a:lnTo>
                      <a:pt x="122" y="166"/>
                    </a:lnTo>
                    <a:lnTo>
                      <a:pt x="142" y="161"/>
                    </a:lnTo>
                    <a:lnTo>
                      <a:pt x="158" y="151"/>
                    </a:lnTo>
                    <a:lnTo>
                      <a:pt x="169" y="140"/>
                    </a:lnTo>
                    <a:lnTo>
                      <a:pt x="177" y="126"/>
                    </a:lnTo>
                    <a:lnTo>
                      <a:pt x="182" y="110"/>
                    </a:lnTo>
                    <a:lnTo>
                      <a:pt x="184" y="94"/>
                    </a:lnTo>
                    <a:lnTo>
                      <a:pt x="184" y="78"/>
                    </a:lnTo>
                    <a:lnTo>
                      <a:pt x="183" y="61"/>
                    </a:lnTo>
                    <a:lnTo>
                      <a:pt x="182" y="45"/>
                    </a:lnTo>
                    <a:lnTo>
                      <a:pt x="180" y="31"/>
                    </a:lnTo>
                    <a:lnTo>
                      <a:pt x="177" y="19"/>
                    </a:lnTo>
                    <a:lnTo>
                      <a:pt x="176" y="10"/>
                    </a:lnTo>
                    <a:lnTo>
                      <a:pt x="176" y="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399" name="Freeform 928"/>
              <p:cNvSpPr/>
              <p:nvPr/>
            </p:nvSpPr>
            <p:spPr>
              <a:xfrm>
                <a:off x="2841" y="2442"/>
                <a:ext cx="94" cy="9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6" y="9"/>
                  </a:cxn>
                  <a:cxn ang="0">
                    <a:pos x="0" y="18"/>
                  </a:cxn>
                  <a:cxn ang="0">
                    <a:pos x="6" y="19"/>
                  </a:cxn>
                  <a:cxn ang="0">
                    <a:pos x="12" y="24"/>
                  </a:cxn>
                  <a:cxn ang="0">
                    <a:pos x="18" y="24"/>
                  </a:cxn>
                  <a:cxn ang="0">
                    <a:pos x="23" y="16"/>
                  </a:cxn>
                  <a:cxn ang="0">
                    <a:pos x="16" y="17"/>
                  </a:cxn>
                  <a:cxn ang="0">
                    <a:pos x="11" y="16"/>
                  </a:cxn>
                  <a:cxn ang="0">
                    <a:pos x="15" y="11"/>
                  </a:cxn>
                  <a:cxn ang="0">
                    <a:pos x="19" y="4"/>
                  </a:cxn>
                  <a:cxn ang="0">
                    <a:pos x="14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pathLst>
                  <a:path w="189" h="190">
                    <a:moveTo>
                      <a:pt x="81" y="6"/>
                    </a:moveTo>
                    <a:lnTo>
                      <a:pt x="50" y="70"/>
                    </a:lnTo>
                    <a:lnTo>
                      <a:pt x="0" y="140"/>
                    </a:lnTo>
                    <a:lnTo>
                      <a:pt x="50" y="146"/>
                    </a:lnTo>
                    <a:lnTo>
                      <a:pt x="101" y="190"/>
                    </a:lnTo>
                    <a:lnTo>
                      <a:pt x="145" y="190"/>
                    </a:lnTo>
                    <a:lnTo>
                      <a:pt x="189" y="121"/>
                    </a:lnTo>
                    <a:lnTo>
                      <a:pt x="132" y="133"/>
                    </a:lnTo>
                    <a:lnTo>
                      <a:pt x="88" y="127"/>
                    </a:lnTo>
                    <a:lnTo>
                      <a:pt x="125" y="88"/>
                    </a:lnTo>
                    <a:lnTo>
                      <a:pt x="158" y="32"/>
                    </a:lnTo>
                    <a:lnTo>
                      <a:pt x="114" y="0"/>
                    </a:lnTo>
                    <a:lnTo>
                      <a:pt x="109" y="2"/>
                    </a:lnTo>
                    <a:lnTo>
                      <a:pt x="100" y="5"/>
                    </a:lnTo>
                    <a:lnTo>
                      <a:pt x="90" y="8"/>
                    </a:lnTo>
                    <a:lnTo>
                      <a:pt x="81" y="6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0" name="Freeform 929"/>
              <p:cNvSpPr/>
              <p:nvPr/>
            </p:nvSpPr>
            <p:spPr>
              <a:xfrm>
                <a:off x="2741" y="2277"/>
                <a:ext cx="27" cy="8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4"/>
                  </a:cxn>
                  <a:cxn ang="0">
                    <a:pos x="7" y="19"/>
                  </a:cxn>
                  <a:cxn ang="0">
                    <a:pos x="0" y="21"/>
                  </a:cxn>
                  <a:cxn ang="0">
                    <a:pos x="2" y="8"/>
                  </a:cxn>
                  <a:cxn ang="0">
                    <a:pos x="2" y="0"/>
                  </a:cxn>
                </a:cxnLst>
                <a:pathLst>
                  <a:path w="54" h="173">
                    <a:moveTo>
                      <a:pt x="11" y="0"/>
                    </a:moveTo>
                    <a:lnTo>
                      <a:pt x="54" y="38"/>
                    </a:lnTo>
                    <a:lnTo>
                      <a:pt x="54" y="153"/>
                    </a:lnTo>
                    <a:lnTo>
                      <a:pt x="0" y="173"/>
                    </a:lnTo>
                    <a:lnTo>
                      <a:pt x="16" y="7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7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1" name="Freeform 930"/>
              <p:cNvSpPr/>
              <p:nvPr/>
            </p:nvSpPr>
            <p:spPr>
              <a:xfrm>
                <a:off x="2612" y="2356"/>
                <a:ext cx="103" cy="66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7" y="5"/>
                  </a:cxn>
                  <a:cxn ang="0">
                    <a:pos x="26" y="7"/>
                  </a:cxn>
                  <a:cxn ang="0">
                    <a:pos x="23" y="13"/>
                  </a:cxn>
                  <a:cxn ang="0">
                    <a:pos x="17" y="17"/>
                  </a:cxn>
                  <a:cxn ang="0">
                    <a:pos x="12" y="11"/>
                  </a:cxn>
                  <a:cxn ang="0">
                    <a:pos x="0" y="0"/>
                  </a:cxn>
                  <a:cxn ang="0">
                    <a:pos x="8" y="3"/>
                  </a:cxn>
                </a:cxnLst>
                <a:pathLst>
                  <a:path w="206" h="131">
                    <a:moveTo>
                      <a:pt x="62" y="22"/>
                    </a:moveTo>
                    <a:lnTo>
                      <a:pt x="135" y="37"/>
                    </a:lnTo>
                    <a:lnTo>
                      <a:pt x="206" y="54"/>
                    </a:lnTo>
                    <a:lnTo>
                      <a:pt x="178" y="99"/>
                    </a:lnTo>
                    <a:lnTo>
                      <a:pt x="135" y="131"/>
                    </a:lnTo>
                    <a:lnTo>
                      <a:pt x="94" y="84"/>
                    </a:lnTo>
                    <a:lnTo>
                      <a:pt x="0" y="0"/>
                    </a:lnTo>
                    <a:lnTo>
                      <a:pt x="62" y="22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2" name="Freeform 931"/>
              <p:cNvSpPr/>
              <p:nvPr/>
            </p:nvSpPr>
            <p:spPr>
              <a:xfrm>
                <a:off x="2603" y="2284"/>
                <a:ext cx="81" cy="5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7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15" y="9"/>
                  </a:cxn>
                  <a:cxn ang="0">
                    <a:pos x="9" y="10"/>
                  </a:cxn>
                  <a:cxn ang="0">
                    <a:pos x="5" y="11"/>
                  </a:cxn>
                  <a:cxn ang="0">
                    <a:pos x="5" y="15"/>
                  </a:cxn>
                  <a:cxn ang="0">
                    <a:pos x="0" y="12"/>
                  </a:cxn>
                </a:cxnLst>
                <a:pathLst>
                  <a:path w="162" h="117">
                    <a:moveTo>
                      <a:pt x="0" y="94"/>
                    </a:moveTo>
                    <a:lnTo>
                      <a:pt x="9" y="52"/>
                    </a:lnTo>
                    <a:lnTo>
                      <a:pt x="46" y="38"/>
                    </a:lnTo>
                    <a:lnTo>
                      <a:pt x="46" y="0"/>
                    </a:lnTo>
                    <a:lnTo>
                      <a:pt x="78" y="0"/>
                    </a:lnTo>
                    <a:lnTo>
                      <a:pt x="120" y="29"/>
                    </a:lnTo>
                    <a:lnTo>
                      <a:pt x="162" y="47"/>
                    </a:lnTo>
                    <a:lnTo>
                      <a:pt x="115" y="65"/>
                    </a:lnTo>
                    <a:lnTo>
                      <a:pt x="69" y="80"/>
                    </a:lnTo>
                    <a:lnTo>
                      <a:pt x="37" y="85"/>
                    </a:lnTo>
                    <a:lnTo>
                      <a:pt x="37" y="11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3" name="Freeform 932"/>
              <p:cNvSpPr/>
              <p:nvPr/>
            </p:nvSpPr>
            <p:spPr>
              <a:xfrm>
                <a:off x="2791" y="2273"/>
                <a:ext cx="72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18" y="9"/>
                  </a:cxn>
                  <a:cxn ang="0">
                    <a:pos x="18" y="20"/>
                  </a:cxn>
                  <a:cxn ang="0">
                    <a:pos x="11" y="15"/>
                  </a:cxn>
                  <a:cxn ang="0">
                    <a:pos x="8" y="9"/>
                  </a:cxn>
                  <a:cxn ang="0">
                    <a:pos x="2" y="9"/>
                  </a:cxn>
                  <a:cxn ang="0">
                    <a:pos x="0" y="0"/>
                  </a:cxn>
                </a:cxnLst>
                <a:pathLst>
                  <a:path w="144" h="153">
                    <a:moveTo>
                      <a:pt x="0" y="0"/>
                    </a:moveTo>
                    <a:lnTo>
                      <a:pt x="75" y="0"/>
                    </a:lnTo>
                    <a:lnTo>
                      <a:pt x="126" y="14"/>
                    </a:lnTo>
                    <a:lnTo>
                      <a:pt x="144" y="70"/>
                    </a:lnTo>
                    <a:lnTo>
                      <a:pt x="139" y="153"/>
                    </a:lnTo>
                    <a:lnTo>
                      <a:pt x="88" y="115"/>
                    </a:lnTo>
                    <a:lnTo>
                      <a:pt x="57" y="65"/>
                    </a:lnTo>
                    <a:lnTo>
                      <a:pt x="12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4" name="Freeform 933"/>
              <p:cNvSpPr/>
              <p:nvPr/>
            </p:nvSpPr>
            <p:spPr>
              <a:xfrm>
                <a:off x="2421" y="2375"/>
                <a:ext cx="57" cy="8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9" y="7"/>
                  </a:cxn>
                  <a:cxn ang="0">
                    <a:pos x="15" y="20"/>
                  </a:cxn>
                  <a:cxn ang="0">
                    <a:pos x="7" y="12"/>
                  </a:cxn>
                  <a:cxn ang="0">
                    <a:pos x="0" y="13"/>
                  </a:cxn>
                </a:cxnLst>
                <a:pathLst>
                  <a:path w="114" h="159">
                    <a:moveTo>
                      <a:pt x="0" y="102"/>
                    </a:moveTo>
                    <a:lnTo>
                      <a:pt x="0" y="45"/>
                    </a:lnTo>
                    <a:lnTo>
                      <a:pt x="63" y="0"/>
                    </a:lnTo>
                    <a:lnTo>
                      <a:pt x="70" y="51"/>
                    </a:lnTo>
                    <a:lnTo>
                      <a:pt x="114" y="159"/>
                    </a:lnTo>
                    <a:lnTo>
                      <a:pt x="50" y="89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9E5A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5" name="Freeform 934"/>
              <p:cNvSpPr/>
              <p:nvPr/>
            </p:nvSpPr>
            <p:spPr>
              <a:xfrm>
                <a:off x="2756" y="2544"/>
                <a:ext cx="66" cy="4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4"/>
                  </a:cxn>
                  <a:cxn ang="0">
                    <a:pos x="16" y="0"/>
                  </a:cxn>
                  <a:cxn ang="0">
                    <a:pos x="13" y="7"/>
                  </a:cxn>
                  <a:cxn ang="0">
                    <a:pos x="4" y="11"/>
                  </a:cxn>
                  <a:cxn ang="0">
                    <a:pos x="0" y="10"/>
                  </a:cxn>
                </a:cxnLst>
                <a:pathLst>
                  <a:path w="133" h="83">
                    <a:moveTo>
                      <a:pt x="0" y="77"/>
                    </a:moveTo>
                    <a:lnTo>
                      <a:pt x="76" y="26"/>
                    </a:lnTo>
                    <a:lnTo>
                      <a:pt x="133" y="0"/>
                    </a:lnTo>
                    <a:lnTo>
                      <a:pt x="107" y="51"/>
                    </a:lnTo>
                    <a:lnTo>
                      <a:pt x="38" y="8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6" name="Freeform 935"/>
              <p:cNvSpPr/>
              <p:nvPr/>
            </p:nvSpPr>
            <p:spPr>
              <a:xfrm>
                <a:off x="2523" y="2595"/>
                <a:ext cx="220" cy="4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3" y="6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20" y="7"/>
                  </a:cxn>
                  <a:cxn ang="0">
                    <a:pos x="28" y="11"/>
                  </a:cxn>
                  <a:cxn ang="0">
                    <a:pos x="35" y="8"/>
                  </a:cxn>
                  <a:cxn ang="0">
                    <a:pos x="41" y="12"/>
                  </a:cxn>
                  <a:cxn ang="0">
                    <a:pos x="50" y="12"/>
                  </a:cxn>
                  <a:cxn ang="0">
                    <a:pos x="55" y="12"/>
                  </a:cxn>
                  <a:cxn ang="0">
                    <a:pos x="47" y="10"/>
                  </a:cxn>
                  <a:cxn ang="0">
                    <a:pos x="31" y="5"/>
                  </a:cxn>
                  <a:cxn ang="0">
                    <a:pos x="24" y="0"/>
                  </a:cxn>
                </a:cxnLst>
                <a:pathLst>
                  <a:path w="440" h="95">
                    <a:moveTo>
                      <a:pt x="189" y="0"/>
                    </a:moveTo>
                    <a:lnTo>
                      <a:pt x="100" y="45"/>
                    </a:lnTo>
                    <a:lnTo>
                      <a:pt x="0" y="75"/>
                    </a:lnTo>
                    <a:lnTo>
                      <a:pt x="62" y="75"/>
                    </a:lnTo>
                    <a:lnTo>
                      <a:pt x="156" y="51"/>
                    </a:lnTo>
                    <a:lnTo>
                      <a:pt x="220" y="83"/>
                    </a:lnTo>
                    <a:lnTo>
                      <a:pt x="276" y="63"/>
                    </a:lnTo>
                    <a:lnTo>
                      <a:pt x="321" y="95"/>
                    </a:lnTo>
                    <a:lnTo>
                      <a:pt x="396" y="95"/>
                    </a:lnTo>
                    <a:lnTo>
                      <a:pt x="440" y="95"/>
                    </a:lnTo>
                    <a:lnTo>
                      <a:pt x="371" y="75"/>
                    </a:lnTo>
                    <a:lnTo>
                      <a:pt x="245" y="3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7" name="Freeform 936"/>
              <p:cNvSpPr/>
              <p:nvPr/>
            </p:nvSpPr>
            <p:spPr>
              <a:xfrm>
                <a:off x="2557" y="2379"/>
                <a:ext cx="38" cy="8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11"/>
                  </a:cxn>
                  <a:cxn ang="0">
                    <a:pos x="7" y="16"/>
                  </a:cxn>
                  <a:cxn ang="0">
                    <a:pos x="10" y="22"/>
                  </a:cxn>
                  <a:cxn ang="0">
                    <a:pos x="5" y="22"/>
                  </a:cxn>
                  <a:cxn ang="0">
                    <a:pos x="1" y="16"/>
                  </a:cxn>
                  <a:cxn ang="0">
                    <a:pos x="0" y="9"/>
                  </a:cxn>
                  <a:cxn ang="0">
                    <a:pos x="1" y="0"/>
                  </a:cxn>
                </a:cxnLst>
                <a:pathLst>
                  <a:path w="75" h="171">
                    <a:moveTo>
                      <a:pt x="5" y="0"/>
                    </a:moveTo>
                    <a:lnTo>
                      <a:pt x="25" y="82"/>
                    </a:lnTo>
                    <a:lnTo>
                      <a:pt x="49" y="121"/>
                    </a:lnTo>
                    <a:lnTo>
                      <a:pt x="75" y="171"/>
                    </a:lnTo>
                    <a:lnTo>
                      <a:pt x="38" y="171"/>
                    </a:lnTo>
                    <a:lnTo>
                      <a:pt x="5" y="127"/>
                    </a:lnTo>
                    <a:lnTo>
                      <a:pt x="0" y="6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8" name="Freeform 937"/>
              <p:cNvSpPr/>
              <p:nvPr/>
            </p:nvSpPr>
            <p:spPr>
              <a:xfrm>
                <a:off x="2681" y="2325"/>
                <a:ext cx="1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4" y="11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34" h="91">
                    <a:moveTo>
                      <a:pt x="0" y="0"/>
                    </a:moveTo>
                    <a:lnTo>
                      <a:pt x="25" y="32"/>
                    </a:lnTo>
                    <a:lnTo>
                      <a:pt x="34" y="91"/>
                    </a:lnTo>
                    <a:lnTo>
                      <a:pt x="7" y="86"/>
                    </a:lnTo>
                    <a:lnTo>
                      <a:pt x="7" y="47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09" name="Freeform 938"/>
              <p:cNvSpPr/>
              <p:nvPr/>
            </p:nvSpPr>
            <p:spPr>
              <a:xfrm>
                <a:off x="2742" y="2290"/>
                <a:ext cx="14" cy="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7"/>
                  </a:cxn>
                  <a:cxn ang="0">
                    <a:pos x="0" y="19"/>
                  </a:cxn>
                  <a:cxn ang="0">
                    <a:pos x="4" y="17"/>
                  </a:cxn>
                  <a:cxn ang="0">
                    <a:pos x="3" y="12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pathLst>
                  <a:path w="27" h="155">
                    <a:moveTo>
                      <a:pt x="2" y="0"/>
                    </a:moveTo>
                    <a:lnTo>
                      <a:pt x="10" y="62"/>
                    </a:lnTo>
                    <a:lnTo>
                      <a:pt x="0" y="155"/>
                    </a:lnTo>
                    <a:lnTo>
                      <a:pt x="27" y="142"/>
                    </a:lnTo>
                    <a:lnTo>
                      <a:pt x="24" y="103"/>
                    </a:lnTo>
                    <a:lnTo>
                      <a:pt x="17" y="4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0" name="Freeform 939"/>
              <p:cNvSpPr/>
              <p:nvPr/>
            </p:nvSpPr>
            <p:spPr>
              <a:xfrm>
                <a:off x="2620" y="2318"/>
                <a:ext cx="41" cy="3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6" y="5"/>
                  </a:cxn>
                  <a:cxn ang="0">
                    <a:pos x="11" y="0"/>
                  </a:cxn>
                  <a:cxn ang="0">
                    <a:pos x="4" y="4"/>
                  </a:cxn>
                </a:cxnLst>
                <a:pathLst>
                  <a:path w="82" h="76">
                    <a:moveTo>
                      <a:pt x="28" y="25"/>
                    </a:moveTo>
                    <a:lnTo>
                      <a:pt x="0" y="40"/>
                    </a:lnTo>
                    <a:lnTo>
                      <a:pt x="43" y="76"/>
                    </a:lnTo>
                    <a:lnTo>
                      <a:pt x="43" y="40"/>
                    </a:lnTo>
                    <a:lnTo>
                      <a:pt x="82" y="0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1" name="Freeform 940"/>
              <p:cNvSpPr/>
              <p:nvPr/>
            </p:nvSpPr>
            <p:spPr>
              <a:xfrm>
                <a:off x="2466" y="2306"/>
                <a:ext cx="22" cy="6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7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6" y="0"/>
                  </a:cxn>
                </a:cxnLst>
                <a:pathLst>
                  <a:path w="42" h="119">
                    <a:moveTo>
                      <a:pt x="42" y="0"/>
                    </a:moveTo>
                    <a:lnTo>
                      <a:pt x="25" y="54"/>
                    </a:lnTo>
                    <a:lnTo>
                      <a:pt x="25" y="119"/>
                    </a:lnTo>
                    <a:lnTo>
                      <a:pt x="0" y="119"/>
                    </a:lnTo>
                    <a:lnTo>
                      <a:pt x="7" y="31"/>
                    </a:lnTo>
                    <a:lnTo>
                      <a:pt x="22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2" name="Freeform 941"/>
              <p:cNvSpPr/>
              <p:nvPr/>
            </p:nvSpPr>
            <p:spPr>
              <a:xfrm>
                <a:off x="2788" y="2371"/>
                <a:ext cx="43" cy="9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5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6" y="18"/>
                  </a:cxn>
                  <a:cxn ang="0">
                    <a:pos x="8" y="10"/>
                  </a:cxn>
                  <a:cxn ang="0">
                    <a:pos x="11" y="0"/>
                  </a:cxn>
                </a:cxnLst>
                <a:pathLst>
                  <a:path w="86" h="179">
                    <a:moveTo>
                      <a:pt x="86" y="0"/>
                    </a:moveTo>
                    <a:lnTo>
                      <a:pt x="32" y="118"/>
                    </a:lnTo>
                    <a:lnTo>
                      <a:pt x="0" y="179"/>
                    </a:lnTo>
                    <a:lnTo>
                      <a:pt x="25" y="179"/>
                    </a:lnTo>
                    <a:lnTo>
                      <a:pt x="46" y="137"/>
                    </a:lnTo>
                    <a:lnTo>
                      <a:pt x="57" y="76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3" name="Freeform 942"/>
              <p:cNvSpPr/>
              <p:nvPr/>
            </p:nvSpPr>
            <p:spPr>
              <a:xfrm>
                <a:off x="2557" y="2472"/>
                <a:ext cx="81" cy="66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1" y="10"/>
                  </a:cxn>
                  <a:cxn ang="0">
                    <a:pos x="21" y="16"/>
                  </a:cxn>
                  <a:cxn ang="0">
                    <a:pos x="13" y="14"/>
                  </a:cxn>
                  <a:cxn ang="0">
                    <a:pos x="6" y="11"/>
                  </a:cxn>
                  <a:cxn ang="0">
                    <a:pos x="2" y="1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5"/>
                  </a:cxn>
                </a:cxnLst>
                <a:pathLst>
                  <a:path w="161" h="134">
                    <a:moveTo>
                      <a:pt x="35" y="41"/>
                    </a:moveTo>
                    <a:lnTo>
                      <a:pt x="86" y="87"/>
                    </a:lnTo>
                    <a:lnTo>
                      <a:pt x="161" y="134"/>
                    </a:lnTo>
                    <a:lnTo>
                      <a:pt x="100" y="116"/>
                    </a:lnTo>
                    <a:lnTo>
                      <a:pt x="42" y="95"/>
                    </a:lnTo>
                    <a:lnTo>
                      <a:pt x="15" y="95"/>
                    </a:lnTo>
                    <a:lnTo>
                      <a:pt x="0" y="19"/>
                    </a:lnTo>
                    <a:lnTo>
                      <a:pt x="15" y="0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4" name="Freeform 943"/>
              <p:cNvSpPr/>
              <p:nvPr/>
            </p:nvSpPr>
            <p:spPr>
              <a:xfrm>
                <a:off x="2684" y="2473"/>
                <a:ext cx="123" cy="83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17" y="11"/>
                  </a:cxn>
                  <a:cxn ang="0">
                    <a:pos x="11" y="14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3" y="21"/>
                  </a:cxn>
                  <a:cxn ang="0">
                    <a:pos x="9" y="21"/>
                  </a:cxn>
                  <a:cxn ang="0">
                    <a:pos x="23" y="20"/>
                  </a:cxn>
                  <a:cxn ang="0">
                    <a:pos x="25" y="17"/>
                  </a:cxn>
                  <a:cxn ang="0">
                    <a:pos x="19" y="19"/>
                  </a:cxn>
                  <a:cxn ang="0">
                    <a:pos x="11" y="19"/>
                  </a:cxn>
                  <a:cxn ang="0">
                    <a:pos x="4" y="19"/>
                  </a:cxn>
                  <a:cxn ang="0">
                    <a:pos x="9" y="16"/>
                  </a:cxn>
                  <a:cxn ang="0">
                    <a:pos x="21" y="12"/>
                  </a:cxn>
                  <a:cxn ang="0">
                    <a:pos x="29" y="5"/>
                  </a:cxn>
                  <a:cxn ang="0">
                    <a:pos x="30" y="0"/>
                  </a:cxn>
                  <a:cxn ang="0">
                    <a:pos x="24" y="7"/>
                  </a:cxn>
                </a:cxnLst>
                <a:pathLst>
                  <a:path w="247" h="166">
                    <a:moveTo>
                      <a:pt x="197" y="50"/>
                    </a:moveTo>
                    <a:lnTo>
                      <a:pt x="143" y="86"/>
                    </a:lnTo>
                    <a:lnTo>
                      <a:pt x="94" y="108"/>
                    </a:lnTo>
                    <a:lnTo>
                      <a:pt x="7" y="130"/>
                    </a:lnTo>
                    <a:lnTo>
                      <a:pt x="0" y="152"/>
                    </a:lnTo>
                    <a:lnTo>
                      <a:pt x="26" y="166"/>
                    </a:lnTo>
                    <a:lnTo>
                      <a:pt x="72" y="166"/>
                    </a:lnTo>
                    <a:lnTo>
                      <a:pt x="187" y="155"/>
                    </a:lnTo>
                    <a:lnTo>
                      <a:pt x="204" y="133"/>
                    </a:lnTo>
                    <a:lnTo>
                      <a:pt x="158" y="145"/>
                    </a:lnTo>
                    <a:lnTo>
                      <a:pt x="90" y="148"/>
                    </a:lnTo>
                    <a:lnTo>
                      <a:pt x="39" y="148"/>
                    </a:lnTo>
                    <a:lnTo>
                      <a:pt x="75" y="126"/>
                    </a:lnTo>
                    <a:lnTo>
                      <a:pt x="172" y="94"/>
                    </a:lnTo>
                    <a:lnTo>
                      <a:pt x="233" y="40"/>
                    </a:lnTo>
                    <a:lnTo>
                      <a:pt x="247" y="0"/>
                    </a:lnTo>
                    <a:lnTo>
                      <a:pt x="197" y="5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5" name="Freeform 944"/>
              <p:cNvSpPr/>
              <p:nvPr/>
            </p:nvSpPr>
            <p:spPr>
              <a:xfrm>
                <a:off x="2421" y="2433"/>
                <a:ext cx="184" cy="15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4"/>
                  </a:cxn>
                  <a:cxn ang="0">
                    <a:pos x="15" y="12"/>
                  </a:cxn>
                  <a:cxn ang="0">
                    <a:pos x="14" y="19"/>
                  </a:cxn>
                  <a:cxn ang="0">
                    <a:pos x="18" y="23"/>
                  </a:cxn>
                  <a:cxn ang="0">
                    <a:pos x="26" y="23"/>
                  </a:cxn>
                  <a:cxn ang="0">
                    <a:pos x="30" y="31"/>
                  </a:cxn>
                  <a:cxn ang="0">
                    <a:pos x="47" y="39"/>
                  </a:cxn>
                  <a:cxn ang="0">
                    <a:pos x="28" y="35"/>
                  </a:cxn>
                  <a:cxn ang="0">
                    <a:pos x="18" y="32"/>
                  </a:cxn>
                  <a:cxn ang="0">
                    <a:pos x="15" y="23"/>
                  </a:cxn>
                  <a:cxn ang="0">
                    <a:pos x="7" y="14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pathLst>
                  <a:path w="366" h="305">
                    <a:moveTo>
                      <a:pt x="50" y="0"/>
                    </a:moveTo>
                    <a:lnTo>
                      <a:pt x="107" y="31"/>
                    </a:lnTo>
                    <a:lnTo>
                      <a:pt x="120" y="89"/>
                    </a:lnTo>
                    <a:lnTo>
                      <a:pt x="107" y="146"/>
                    </a:lnTo>
                    <a:lnTo>
                      <a:pt x="139" y="184"/>
                    </a:lnTo>
                    <a:lnTo>
                      <a:pt x="203" y="184"/>
                    </a:lnTo>
                    <a:lnTo>
                      <a:pt x="239" y="248"/>
                    </a:lnTo>
                    <a:lnTo>
                      <a:pt x="366" y="305"/>
                    </a:lnTo>
                    <a:lnTo>
                      <a:pt x="221" y="273"/>
                    </a:lnTo>
                    <a:lnTo>
                      <a:pt x="139" y="254"/>
                    </a:lnTo>
                    <a:lnTo>
                      <a:pt x="114" y="184"/>
                    </a:lnTo>
                    <a:lnTo>
                      <a:pt x="50" y="107"/>
                    </a:lnTo>
                    <a:lnTo>
                      <a:pt x="0" y="3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6" name="Freeform 945"/>
              <p:cNvSpPr/>
              <p:nvPr/>
            </p:nvSpPr>
            <p:spPr>
              <a:xfrm>
                <a:off x="2419" y="2589"/>
                <a:ext cx="72" cy="4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2"/>
                  </a:cxn>
                  <a:cxn ang="0">
                    <a:pos x="18" y="8"/>
                  </a:cxn>
                  <a:cxn ang="0">
                    <a:pos x="11" y="10"/>
                  </a:cxn>
                  <a:cxn ang="0">
                    <a:pos x="3" y="1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pathLst>
                  <a:path w="145" h="83">
                    <a:moveTo>
                      <a:pt x="13" y="0"/>
                    </a:moveTo>
                    <a:lnTo>
                      <a:pt x="63" y="20"/>
                    </a:lnTo>
                    <a:lnTo>
                      <a:pt x="145" y="70"/>
                    </a:lnTo>
                    <a:lnTo>
                      <a:pt x="89" y="83"/>
                    </a:lnTo>
                    <a:lnTo>
                      <a:pt x="31" y="83"/>
                    </a:lnTo>
                    <a:lnTo>
                      <a:pt x="0" y="3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7" name="Freeform 946"/>
              <p:cNvSpPr/>
              <p:nvPr/>
            </p:nvSpPr>
            <p:spPr>
              <a:xfrm>
                <a:off x="2673" y="2313"/>
                <a:ext cx="35" cy="35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5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7" y="2"/>
                  </a:cxn>
                  <a:cxn ang="0">
                    <a:pos x="8" y="7"/>
                  </a:cxn>
                  <a:cxn ang="0">
                    <a:pos x="7" y="8"/>
                  </a:cxn>
                </a:cxnLst>
                <a:pathLst>
                  <a:path w="72" h="71">
                    <a:moveTo>
                      <a:pt x="59" y="71"/>
                    </a:moveTo>
                    <a:lnTo>
                      <a:pt x="59" y="45"/>
                    </a:lnTo>
                    <a:lnTo>
                      <a:pt x="43" y="19"/>
                    </a:lnTo>
                    <a:lnTo>
                      <a:pt x="0" y="0"/>
                    </a:lnTo>
                    <a:lnTo>
                      <a:pt x="38" y="9"/>
                    </a:lnTo>
                    <a:lnTo>
                      <a:pt x="64" y="22"/>
                    </a:lnTo>
                    <a:lnTo>
                      <a:pt x="72" y="56"/>
                    </a:lnTo>
                    <a:lnTo>
                      <a:pt x="59" y="71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8" name="Freeform 947"/>
              <p:cNvSpPr/>
              <p:nvPr/>
            </p:nvSpPr>
            <p:spPr>
              <a:xfrm>
                <a:off x="2614" y="2302"/>
                <a:ext cx="34" cy="27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6" y="4"/>
                  </a:cxn>
                  <a:cxn ang="0">
                    <a:pos x="2" y="6"/>
                  </a:cxn>
                </a:cxnLst>
                <a:pathLst>
                  <a:path w="68" h="55">
                    <a:moveTo>
                      <a:pt x="15" y="55"/>
                    </a:moveTo>
                    <a:lnTo>
                      <a:pt x="26" y="37"/>
                    </a:lnTo>
                    <a:lnTo>
                      <a:pt x="20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13"/>
                    </a:lnTo>
                    <a:lnTo>
                      <a:pt x="43" y="27"/>
                    </a:lnTo>
                    <a:lnTo>
                      <a:pt x="68" y="27"/>
                    </a:lnTo>
                    <a:lnTo>
                      <a:pt x="45" y="38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19" name="Freeform 948"/>
              <p:cNvSpPr/>
              <p:nvPr/>
            </p:nvSpPr>
            <p:spPr>
              <a:xfrm>
                <a:off x="2641" y="2278"/>
                <a:ext cx="60" cy="3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4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5" y="2"/>
                  </a:cxn>
                  <a:cxn ang="0">
                    <a:pos x="11" y="1"/>
                  </a:cxn>
                  <a:cxn ang="0">
                    <a:pos x="7" y="2"/>
                  </a:cxn>
                </a:cxnLst>
                <a:pathLst>
                  <a:path w="119" h="62">
                    <a:moveTo>
                      <a:pt x="55" y="11"/>
                    </a:moveTo>
                    <a:lnTo>
                      <a:pt x="37" y="27"/>
                    </a:lnTo>
                    <a:lnTo>
                      <a:pt x="37" y="50"/>
                    </a:lnTo>
                    <a:lnTo>
                      <a:pt x="37" y="62"/>
                    </a:lnTo>
                    <a:lnTo>
                      <a:pt x="25" y="62"/>
                    </a:lnTo>
                    <a:lnTo>
                      <a:pt x="29" y="42"/>
                    </a:lnTo>
                    <a:lnTo>
                      <a:pt x="0" y="14"/>
                    </a:lnTo>
                    <a:lnTo>
                      <a:pt x="18" y="19"/>
                    </a:lnTo>
                    <a:lnTo>
                      <a:pt x="31" y="29"/>
                    </a:lnTo>
                    <a:lnTo>
                      <a:pt x="37" y="11"/>
                    </a:lnTo>
                    <a:lnTo>
                      <a:pt x="70" y="0"/>
                    </a:lnTo>
                    <a:lnTo>
                      <a:pt x="97" y="0"/>
                    </a:lnTo>
                    <a:lnTo>
                      <a:pt x="119" y="16"/>
                    </a:lnTo>
                    <a:lnTo>
                      <a:pt x="81" y="8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0" name="Freeform 949"/>
              <p:cNvSpPr/>
              <p:nvPr/>
            </p:nvSpPr>
            <p:spPr>
              <a:xfrm>
                <a:off x="2618" y="2254"/>
                <a:ext cx="5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13" y="5"/>
                  </a:cxn>
                  <a:cxn ang="0">
                    <a:pos x="13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pathLst>
                  <a:path w="100" h="39">
                    <a:moveTo>
                      <a:pt x="0" y="0"/>
                    </a:moveTo>
                    <a:lnTo>
                      <a:pt x="80" y="14"/>
                    </a:lnTo>
                    <a:lnTo>
                      <a:pt x="99" y="39"/>
                    </a:lnTo>
                    <a:lnTo>
                      <a:pt x="100" y="26"/>
                    </a:lnTo>
                    <a:lnTo>
                      <a:pt x="84" y="8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1" name="Freeform 950"/>
              <p:cNvSpPr/>
              <p:nvPr/>
            </p:nvSpPr>
            <p:spPr>
              <a:xfrm>
                <a:off x="2705" y="2371"/>
                <a:ext cx="2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pathLst>
                  <a:path w="53" h="31">
                    <a:moveTo>
                      <a:pt x="0" y="0"/>
                    </a:moveTo>
                    <a:lnTo>
                      <a:pt x="25" y="2"/>
                    </a:lnTo>
                    <a:lnTo>
                      <a:pt x="53" y="15"/>
                    </a:lnTo>
                    <a:lnTo>
                      <a:pt x="37" y="3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2" name="Freeform 951"/>
              <p:cNvSpPr/>
              <p:nvPr/>
            </p:nvSpPr>
            <p:spPr>
              <a:xfrm>
                <a:off x="2628" y="2373"/>
                <a:ext cx="65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9" y="6"/>
                  </a:cxn>
                  <a:cxn ang="0">
                    <a:pos x="13" y="9"/>
                  </a:cxn>
                  <a:cxn ang="0">
                    <a:pos x="17" y="9"/>
                  </a:cxn>
                  <a:cxn ang="0">
                    <a:pos x="15" y="11"/>
                  </a:cxn>
                  <a:cxn ang="0">
                    <a:pos x="12" y="12"/>
                  </a:cxn>
                  <a:cxn ang="0">
                    <a:pos x="9" y="8"/>
                  </a:cxn>
                  <a:cxn ang="0">
                    <a:pos x="6" y="4"/>
                  </a:cxn>
                  <a:cxn ang="0">
                    <a:pos x="0" y="0"/>
                  </a:cxn>
                </a:cxnLst>
                <a:pathLst>
                  <a:path w="130" h="103">
                    <a:moveTo>
                      <a:pt x="0" y="0"/>
                    </a:moveTo>
                    <a:lnTo>
                      <a:pt x="40" y="22"/>
                    </a:lnTo>
                    <a:lnTo>
                      <a:pt x="72" y="51"/>
                    </a:lnTo>
                    <a:lnTo>
                      <a:pt x="98" y="76"/>
                    </a:lnTo>
                    <a:lnTo>
                      <a:pt x="130" y="72"/>
                    </a:lnTo>
                    <a:lnTo>
                      <a:pt x="113" y="92"/>
                    </a:lnTo>
                    <a:lnTo>
                      <a:pt x="95" y="103"/>
                    </a:lnTo>
                    <a:lnTo>
                      <a:pt x="71" y="64"/>
                    </a:lnTo>
                    <a:lnTo>
                      <a:pt x="44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3" name="Freeform 952"/>
              <p:cNvSpPr/>
              <p:nvPr/>
            </p:nvSpPr>
            <p:spPr>
              <a:xfrm>
                <a:off x="2326" y="2782"/>
                <a:ext cx="210" cy="180"/>
              </a:xfrm>
              <a:custGeom>
                <a:avLst/>
                <a:gdLst/>
                <a:ahLst/>
                <a:cxnLst>
                  <a:cxn ang="0">
                    <a:pos x="53" y="8"/>
                  </a:cxn>
                  <a:cxn ang="0">
                    <a:pos x="38" y="0"/>
                  </a:cxn>
                  <a:cxn ang="0">
                    <a:pos x="23" y="2"/>
                  </a:cxn>
                  <a:cxn ang="0">
                    <a:pos x="8" y="23"/>
                  </a:cxn>
                  <a:cxn ang="0">
                    <a:pos x="0" y="45"/>
                  </a:cxn>
                  <a:cxn ang="0">
                    <a:pos x="13" y="38"/>
                  </a:cxn>
                  <a:cxn ang="0">
                    <a:pos x="38" y="34"/>
                  </a:cxn>
                  <a:cxn ang="0">
                    <a:pos x="52" y="22"/>
                  </a:cxn>
                  <a:cxn ang="0">
                    <a:pos x="53" y="8"/>
                  </a:cxn>
                </a:cxnLst>
                <a:pathLst>
                  <a:path w="419" h="361">
                    <a:moveTo>
                      <a:pt x="419" y="64"/>
                    </a:moveTo>
                    <a:lnTo>
                      <a:pt x="304" y="0"/>
                    </a:lnTo>
                    <a:lnTo>
                      <a:pt x="178" y="22"/>
                    </a:lnTo>
                    <a:lnTo>
                      <a:pt x="62" y="191"/>
                    </a:lnTo>
                    <a:lnTo>
                      <a:pt x="0" y="361"/>
                    </a:lnTo>
                    <a:lnTo>
                      <a:pt x="104" y="308"/>
                    </a:lnTo>
                    <a:lnTo>
                      <a:pt x="304" y="275"/>
                    </a:lnTo>
                    <a:lnTo>
                      <a:pt x="409" y="181"/>
                    </a:lnTo>
                    <a:lnTo>
                      <a:pt x="419" y="64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4" name="Freeform 953"/>
              <p:cNvSpPr/>
              <p:nvPr/>
            </p:nvSpPr>
            <p:spPr>
              <a:xfrm>
                <a:off x="2588" y="2813"/>
                <a:ext cx="132" cy="15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8" y="30"/>
                  </a:cxn>
                  <a:cxn ang="0">
                    <a:pos x="21" y="36"/>
                  </a:cxn>
                  <a:cxn ang="0">
                    <a:pos x="31" y="39"/>
                  </a:cxn>
                  <a:cxn ang="0">
                    <a:pos x="33" y="26"/>
                  </a:cxn>
                  <a:cxn ang="0">
                    <a:pos x="29" y="10"/>
                  </a:cxn>
                  <a:cxn ang="0">
                    <a:pos x="20" y="0"/>
                  </a:cxn>
                  <a:cxn ang="0">
                    <a:pos x="2" y="0"/>
                  </a:cxn>
                </a:cxnLst>
                <a:pathLst>
                  <a:path w="263" h="307">
                    <a:moveTo>
                      <a:pt x="11" y="0"/>
                    </a:moveTo>
                    <a:lnTo>
                      <a:pt x="0" y="95"/>
                    </a:lnTo>
                    <a:lnTo>
                      <a:pt x="63" y="233"/>
                    </a:lnTo>
                    <a:lnTo>
                      <a:pt x="168" y="286"/>
                    </a:lnTo>
                    <a:lnTo>
                      <a:pt x="242" y="307"/>
                    </a:lnTo>
                    <a:lnTo>
                      <a:pt x="263" y="201"/>
                    </a:lnTo>
                    <a:lnTo>
                      <a:pt x="232" y="73"/>
                    </a:lnTo>
                    <a:lnTo>
                      <a:pt x="15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5" name="Freeform 954"/>
              <p:cNvSpPr/>
              <p:nvPr/>
            </p:nvSpPr>
            <p:spPr>
              <a:xfrm>
                <a:off x="3012" y="2632"/>
                <a:ext cx="275" cy="261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6" y="2"/>
                  </a:cxn>
                  <a:cxn ang="0">
                    <a:pos x="19" y="1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31" y="2"/>
                  </a:cxn>
                  <a:cxn ang="0">
                    <a:pos x="33" y="3"/>
                  </a:cxn>
                  <a:cxn ang="0">
                    <a:pos x="36" y="5"/>
                  </a:cxn>
                  <a:cxn ang="0">
                    <a:pos x="38" y="7"/>
                  </a:cxn>
                  <a:cxn ang="0">
                    <a:pos x="40" y="9"/>
                  </a:cxn>
                  <a:cxn ang="0">
                    <a:pos x="43" y="12"/>
                  </a:cxn>
                  <a:cxn ang="0">
                    <a:pos x="46" y="15"/>
                  </a:cxn>
                  <a:cxn ang="0">
                    <a:pos x="49" y="18"/>
                  </a:cxn>
                  <a:cxn ang="0">
                    <a:pos x="55" y="38"/>
                  </a:cxn>
                  <a:cxn ang="0">
                    <a:pos x="68" y="66"/>
                  </a:cxn>
                  <a:cxn ang="0">
                    <a:pos x="42" y="63"/>
                  </a:cxn>
                  <a:cxn ang="0">
                    <a:pos x="13" y="46"/>
                  </a:cxn>
                  <a:cxn ang="0">
                    <a:pos x="8" y="39"/>
                  </a:cxn>
                  <a:cxn ang="0">
                    <a:pos x="5" y="34"/>
                  </a:cxn>
                  <a:cxn ang="0">
                    <a:pos x="2" y="30"/>
                  </a:cxn>
                  <a:cxn ang="0">
                    <a:pos x="0" y="27"/>
                  </a:cxn>
                  <a:cxn ang="0">
                    <a:pos x="0" y="23"/>
                  </a:cxn>
                  <a:cxn ang="0">
                    <a:pos x="0" y="19"/>
                  </a:cxn>
                  <a:cxn ang="0">
                    <a:pos x="2" y="14"/>
                  </a:cxn>
                  <a:cxn ang="0">
                    <a:pos x="5" y="7"/>
                  </a:cxn>
                </a:cxnLst>
                <a:pathLst>
                  <a:path w="551" h="520">
                    <a:moveTo>
                      <a:pt x="46" y="54"/>
                    </a:moveTo>
                    <a:lnTo>
                      <a:pt x="78" y="37"/>
                    </a:lnTo>
                    <a:lnTo>
                      <a:pt x="107" y="23"/>
                    </a:lnTo>
                    <a:lnTo>
                      <a:pt x="134" y="12"/>
                    </a:lnTo>
                    <a:lnTo>
                      <a:pt x="158" y="6"/>
                    </a:lnTo>
                    <a:lnTo>
                      <a:pt x="178" y="1"/>
                    </a:lnTo>
                    <a:lnTo>
                      <a:pt x="199" y="0"/>
                    </a:lnTo>
                    <a:lnTo>
                      <a:pt x="218" y="2"/>
                    </a:lnTo>
                    <a:lnTo>
                      <a:pt x="236" y="7"/>
                    </a:lnTo>
                    <a:lnTo>
                      <a:pt x="253" y="14"/>
                    </a:lnTo>
                    <a:lnTo>
                      <a:pt x="271" y="24"/>
                    </a:lnTo>
                    <a:lnTo>
                      <a:pt x="288" y="37"/>
                    </a:lnTo>
                    <a:lnTo>
                      <a:pt x="306" y="53"/>
                    </a:lnTo>
                    <a:lnTo>
                      <a:pt x="325" y="70"/>
                    </a:lnTo>
                    <a:lnTo>
                      <a:pt x="346" y="91"/>
                    </a:lnTo>
                    <a:lnTo>
                      <a:pt x="369" y="114"/>
                    </a:lnTo>
                    <a:lnTo>
                      <a:pt x="393" y="139"/>
                    </a:lnTo>
                    <a:lnTo>
                      <a:pt x="446" y="298"/>
                    </a:lnTo>
                    <a:lnTo>
                      <a:pt x="551" y="520"/>
                    </a:lnTo>
                    <a:lnTo>
                      <a:pt x="341" y="500"/>
                    </a:lnTo>
                    <a:lnTo>
                      <a:pt x="109" y="362"/>
                    </a:lnTo>
                    <a:lnTo>
                      <a:pt x="71" y="310"/>
                    </a:lnTo>
                    <a:lnTo>
                      <a:pt x="40" y="269"/>
                    </a:lnTo>
                    <a:lnTo>
                      <a:pt x="18" y="238"/>
                    </a:lnTo>
                    <a:lnTo>
                      <a:pt x="4" y="212"/>
                    </a:lnTo>
                    <a:lnTo>
                      <a:pt x="0" y="184"/>
                    </a:lnTo>
                    <a:lnTo>
                      <a:pt x="4" y="152"/>
                    </a:lnTo>
                    <a:lnTo>
                      <a:pt x="19" y="109"/>
                    </a:lnTo>
                    <a:lnTo>
                      <a:pt x="46" y="54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6" name="Freeform 955"/>
              <p:cNvSpPr/>
              <p:nvPr/>
            </p:nvSpPr>
            <p:spPr>
              <a:xfrm>
                <a:off x="2846" y="2734"/>
                <a:ext cx="152" cy="20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1" y="1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1" y="20"/>
                  </a:cxn>
                  <a:cxn ang="0">
                    <a:pos x="0" y="26"/>
                  </a:cxn>
                  <a:cxn ang="0">
                    <a:pos x="10" y="38"/>
                  </a:cxn>
                  <a:cxn ang="0">
                    <a:pos x="20" y="50"/>
                  </a:cxn>
                  <a:cxn ang="0">
                    <a:pos x="20" y="37"/>
                  </a:cxn>
                  <a:cxn ang="0">
                    <a:pos x="27" y="33"/>
                  </a:cxn>
                  <a:cxn ang="0">
                    <a:pos x="32" y="31"/>
                  </a:cxn>
                  <a:cxn ang="0">
                    <a:pos x="35" y="28"/>
                  </a:cxn>
                  <a:cxn ang="0">
                    <a:pos x="37" y="24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36" y="10"/>
                  </a:cxn>
                  <a:cxn ang="0">
                    <a:pos x="33" y="4"/>
                  </a:cxn>
                  <a:cxn ang="0">
                    <a:pos x="25" y="5"/>
                  </a:cxn>
                  <a:cxn ang="0">
                    <a:pos x="18" y="0"/>
                  </a:cxn>
                </a:cxnLst>
                <a:pathLst>
                  <a:path w="304" h="403">
                    <a:moveTo>
                      <a:pt x="137" y="0"/>
                    </a:moveTo>
                    <a:lnTo>
                      <a:pt x="88" y="8"/>
                    </a:lnTo>
                    <a:lnTo>
                      <a:pt x="53" y="18"/>
                    </a:lnTo>
                    <a:lnTo>
                      <a:pt x="31" y="34"/>
                    </a:lnTo>
                    <a:lnTo>
                      <a:pt x="18" y="55"/>
                    </a:lnTo>
                    <a:lnTo>
                      <a:pt x="13" y="81"/>
                    </a:lnTo>
                    <a:lnTo>
                      <a:pt x="9" y="117"/>
                    </a:lnTo>
                    <a:lnTo>
                      <a:pt x="6" y="160"/>
                    </a:lnTo>
                    <a:lnTo>
                      <a:pt x="0" y="211"/>
                    </a:lnTo>
                    <a:lnTo>
                      <a:pt x="74" y="307"/>
                    </a:lnTo>
                    <a:lnTo>
                      <a:pt x="158" y="403"/>
                    </a:lnTo>
                    <a:lnTo>
                      <a:pt x="158" y="297"/>
                    </a:lnTo>
                    <a:lnTo>
                      <a:pt x="209" y="271"/>
                    </a:lnTo>
                    <a:lnTo>
                      <a:pt x="249" y="248"/>
                    </a:lnTo>
                    <a:lnTo>
                      <a:pt x="278" y="224"/>
                    </a:lnTo>
                    <a:lnTo>
                      <a:pt x="296" y="197"/>
                    </a:lnTo>
                    <a:lnTo>
                      <a:pt x="304" y="167"/>
                    </a:lnTo>
                    <a:lnTo>
                      <a:pt x="301" y="130"/>
                    </a:lnTo>
                    <a:lnTo>
                      <a:pt x="287" y="86"/>
                    </a:lnTo>
                    <a:lnTo>
                      <a:pt x="263" y="32"/>
                    </a:lnTo>
                    <a:lnTo>
                      <a:pt x="199" y="4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7" name="Freeform 956"/>
              <p:cNvSpPr/>
              <p:nvPr/>
            </p:nvSpPr>
            <p:spPr>
              <a:xfrm>
                <a:off x="2449" y="2058"/>
                <a:ext cx="199" cy="11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1" y="4"/>
                  </a:cxn>
                  <a:cxn ang="0">
                    <a:pos x="38" y="7"/>
                  </a:cxn>
                  <a:cxn ang="0">
                    <a:pos x="35" y="10"/>
                  </a:cxn>
                  <a:cxn ang="0">
                    <a:pos x="33" y="12"/>
                  </a:cxn>
                  <a:cxn ang="0">
                    <a:pos x="31" y="13"/>
                  </a:cxn>
                  <a:cxn ang="0">
                    <a:pos x="28" y="14"/>
                  </a:cxn>
                  <a:cxn ang="0">
                    <a:pos x="26" y="15"/>
                  </a:cxn>
                  <a:cxn ang="0">
                    <a:pos x="24" y="15"/>
                  </a:cxn>
                  <a:cxn ang="0">
                    <a:pos x="22" y="15"/>
                  </a:cxn>
                  <a:cxn ang="0">
                    <a:pos x="19" y="14"/>
                  </a:cxn>
                  <a:cxn ang="0">
                    <a:pos x="17" y="13"/>
                  </a:cxn>
                  <a:cxn ang="0">
                    <a:pos x="14" y="11"/>
                  </a:cxn>
                  <a:cxn ang="0">
                    <a:pos x="11" y="9"/>
                  </a:cxn>
                  <a:cxn ang="0">
                    <a:pos x="8" y="7"/>
                  </a:cxn>
                  <a:cxn ang="0">
                    <a:pos x="4" y="5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5" y="10"/>
                  </a:cxn>
                  <a:cxn ang="0">
                    <a:pos x="8" y="14"/>
                  </a:cxn>
                  <a:cxn ang="0">
                    <a:pos x="10" y="17"/>
                  </a:cxn>
                  <a:cxn ang="0">
                    <a:pos x="13" y="20"/>
                  </a:cxn>
                  <a:cxn ang="0">
                    <a:pos x="15" y="23"/>
                  </a:cxn>
                  <a:cxn ang="0">
                    <a:pos x="17" y="25"/>
                  </a:cxn>
                  <a:cxn ang="0">
                    <a:pos x="20" y="27"/>
                  </a:cxn>
                  <a:cxn ang="0">
                    <a:pos x="22" y="28"/>
                  </a:cxn>
                  <a:cxn ang="0">
                    <a:pos x="25" y="29"/>
                  </a:cxn>
                  <a:cxn ang="0">
                    <a:pos x="28" y="29"/>
                  </a:cxn>
                  <a:cxn ang="0">
                    <a:pos x="31" y="29"/>
                  </a:cxn>
                  <a:cxn ang="0">
                    <a:pos x="35" y="28"/>
                  </a:cxn>
                  <a:cxn ang="0">
                    <a:pos x="38" y="27"/>
                  </a:cxn>
                  <a:cxn ang="0">
                    <a:pos x="43" y="24"/>
                  </a:cxn>
                  <a:cxn ang="0">
                    <a:pos x="47" y="21"/>
                  </a:cxn>
                  <a:cxn ang="0">
                    <a:pos x="50" y="7"/>
                  </a:cxn>
                  <a:cxn ang="0">
                    <a:pos x="44" y="0"/>
                  </a:cxn>
                </a:cxnLst>
                <a:pathLst>
                  <a:path w="398" h="232">
                    <a:moveTo>
                      <a:pt x="350" y="0"/>
                    </a:moveTo>
                    <a:lnTo>
                      <a:pt x="325" y="30"/>
                    </a:lnTo>
                    <a:lnTo>
                      <a:pt x="301" y="55"/>
                    </a:lnTo>
                    <a:lnTo>
                      <a:pt x="280" y="76"/>
                    </a:lnTo>
                    <a:lnTo>
                      <a:pt x="259" y="92"/>
                    </a:lnTo>
                    <a:lnTo>
                      <a:pt x="241" y="104"/>
                    </a:lnTo>
                    <a:lnTo>
                      <a:pt x="224" y="112"/>
                    </a:lnTo>
                    <a:lnTo>
                      <a:pt x="205" y="116"/>
                    </a:lnTo>
                    <a:lnTo>
                      <a:pt x="188" y="116"/>
                    </a:lnTo>
                    <a:lnTo>
                      <a:pt x="171" y="113"/>
                    </a:lnTo>
                    <a:lnTo>
                      <a:pt x="152" y="107"/>
                    </a:lnTo>
                    <a:lnTo>
                      <a:pt x="131" y="98"/>
                    </a:lnTo>
                    <a:lnTo>
                      <a:pt x="111" y="85"/>
                    </a:lnTo>
                    <a:lnTo>
                      <a:pt x="86" y="70"/>
                    </a:lnTo>
                    <a:lnTo>
                      <a:pt x="61" y="53"/>
                    </a:lnTo>
                    <a:lnTo>
                      <a:pt x="32" y="34"/>
                    </a:lnTo>
                    <a:lnTo>
                      <a:pt x="0" y="12"/>
                    </a:lnTo>
                    <a:lnTo>
                      <a:pt x="21" y="45"/>
                    </a:lnTo>
                    <a:lnTo>
                      <a:pt x="40" y="76"/>
                    </a:lnTo>
                    <a:lnTo>
                      <a:pt x="59" y="105"/>
                    </a:lnTo>
                    <a:lnTo>
                      <a:pt x="77" y="133"/>
                    </a:lnTo>
                    <a:lnTo>
                      <a:pt x="97" y="157"/>
                    </a:lnTo>
                    <a:lnTo>
                      <a:pt x="115" y="178"/>
                    </a:lnTo>
                    <a:lnTo>
                      <a:pt x="135" y="196"/>
                    </a:lnTo>
                    <a:lnTo>
                      <a:pt x="154" y="211"/>
                    </a:lnTo>
                    <a:lnTo>
                      <a:pt x="175" y="222"/>
                    </a:lnTo>
                    <a:lnTo>
                      <a:pt x="198" y="229"/>
                    </a:lnTo>
                    <a:lnTo>
                      <a:pt x="221" y="232"/>
                    </a:lnTo>
                    <a:lnTo>
                      <a:pt x="247" y="229"/>
                    </a:lnTo>
                    <a:lnTo>
                      <a:pt x="274" y="221"/>
                    </a:lnTo>
                    <a:lnTo>
                      <a:pt x="304" y="209"/>
                    </a:lnTo>
                    <a:lnTo>
                      <a:pt x="337" y="190"/>
                    </a:lnTo>
                    <a:lnTo>
                      <a:pt x="372" y="166"/>
                    </a:lnTo>
                    <a:lnTo>
                      <a:pt x="398" y="5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033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8" name="Freeform 957"/>
              <p:cNvSpPr/>
              <p:nvPr/>
            </p:nvSpPr>
            <p:spPr>
              <a:xfrm>
                <a:off x="3032" y="2632"/>
                <a:ext cx="255" cy="25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2" y="0"/>
                  </a:cxn>
                  <a:cxn ang="0">
                    <a:pos x="16" y="1"/>
                  </a:cxn>
                  <a:cxn ang="0">
                    <a:pos x="20" y="1"/>
                  </a:cxn>
                  <a:cxn ang="0">
                    <a:pos x="24" y="2"/>
                  </a:cxn>
                  <a:cxn ang="0">
                    <a:pos x="27" y="3"/>
                  </a:cxn>
                  <a:cxn ang="0">
                    <a:pos x="30" y="4"/>
                  </a:cxn>
                  <a:cxn ang="0">
                    <a:pos x="32" y="5"/>
                  </a:cxn>
                  <a:cxn ang="0">
                    <a:pos x="34" y="6"/>
                  </a:cxn>
                  <a:cxn ang="0">
                    <a:pos x="36" y="7"/>
                  </a:cxn>
                  <a:cxn ang="0">
                    <a:pos x="38" y="9"/>
                  </a:cxn>
                  <a:cxn ang="0">
                    <a:pos x="40" y="11"/>
                  </a:cxn>
                  <a:cxn ang="0">
                    <a:pos x="42" y="13"/>
                  </a:cxn>
                  <a:cxn ang="0">
                    <a:pos x="43" y="16"/>
                  </a:cxn>
                  <a:cxn ang="0">
                    <a:pos x="45" y="19"/>
                  </a:cxn>
                  <a:cxn ang="0">
                    <a:pos x="46" y="23"/>
                  </a:cxn>
                  <a:cxn ang="0">
                    <a:pos x="47" y="27"/>
                  </a:cxn>
                  <a:cxn ang="0">
                    <a:pos x="49" y="31"/>
                  </a:cxn>
                  <a:cxn ang="0">
                    <a:pos x="58" y="56"/>
                  </a:cxn>
                  <a:cxn ang="0">
                    <a:pos x="63" y="65"/>
                  </a:cxn>
                  <a:cxn ang="0">
                    <a:pos x="31" y="40"/>
                  </a:cxn>
                  <a:cxn ang="0">
                    <a:pos x="28" y="37"/>
                  </a:cxn>
                  <a:cxn ang="0">
                    <a:pos x="26" y="34"/>
                  </a:cxn>
                  <a:cxn ang="0">
                    <a:pos x="24" y="31"/>
                  </a:cxn>
                  <a:cxn ang="0">
                    <a:pos x="22" y="29"/>
                  </a:cxn>
                  <a:cxn ang="0">
                    <a:pos x="21" y="27"/>
                  </a:cxn>
                  <a:cxn ang="0">
                    <a:pos x="19" y="25"/>
                  </a:cxn>
                  <a:cxn ang="0">
                    <a:pos x="18" y="24"/>
                  </a:cxn>
                  <a:cxn ang="0">
                    <a:pos x="17" y="22"/>
                  </a:cxn>
                  <a:cxn ang="0">
                    <a:pos x="15" y="20"/>
                  </a:cxn>
                  <a:cxn ang="0">
                    <a:pos x="14" y="19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8" y="14"/>
                  </a:cxn>
                  <a:cxn ang="0">
                    <a:pos x="6" y="12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3" y="5"/>
                  </a:cxn>
                </a:cxnLst>
                <a:pathLst>
                  <a:path w="511" h="510">
                    <a:moveTo>
                      <a:pt x="28" y="37"/>
                    </a:moveTo>
                    <a:lnTo>
                      <a:pt x="100" y="0"/>
                    </a:lnTo>
                    <a:lnTo>
                      <a:pt x="135" y="3"/>
                    </a:lnTo>
                    <a:lnTo>
                      <a:pt x="165" y="8"/>
                    </a:lnTo>
                    <a:lnTo>
                      <a:pt x="193" y="12"/>
                    </a:lnTo>
                    <a:lnTo>
                      <a:pt x="218" y="18"/>
                    </a:lnTo>
                    <a:lnTo>
                      <a:pt x="240" y="25"/>
                    </a:lnTo>
                    <a:lnTo>
                      <a:pt x="259" y="33"/>
                    </a:lnTo>
                    <a:lnTo>
                      <a:pt x="278" y="42"/>
                    </a:lnTo>
                    <a:lnTo>
                      <a:pt x="294" y="54"/>
                    </a:lnTo>
                    <a:lnTo>
                      <a:pt x="309" y="68"/>
                    </a:lnTo>
                    <a:lnTo>
                      <a:pt x="323" y="84"/>
                    </a:lnTo>
                    <a:lnTo>
                      <a:pt x="336" y="102"/>
                    </a:lnTo>
                    <a:lnTo>
                      <a:pt x="347" y="124"/>
                    </a:lnTo>
                    <a:lnTo>
                      <a:pt x="360" y="150"/>
                    </a:lnTo>
                    <a:lnTo>
                      <a:pt x="371" y="177"/>
                    </a:lnTo>
                    <a:lnTo>
                      <a:pt x="383" y="209"/>
                    </a:lnTo>
                    <a:lnTo>
                      <a:pt x="395" y="245"/>
                    </a:lnTo>
                    <a:lnTo>
                      <a:pt x="470" y="447"/>
                    </a:lnTo>
                    <a:lnTo>
                      <a:pt x="511" y="510"/>
                    </a:lnTo>
                    <a:lnTo>
                      <a:pt x="248" y="314"/>
                    </a:lnTo>
                    <a:lnTo>
                      <a:pt x="228" y="289"/>
                    </a:lnTo>
                    <a:lnTo>
                      <a:pt x="210" y="267"/>
                    </a:lnTo>
                    <a:lnTo>
                      <a:pt x="195" y="246"/>
                    </a:lnTo>
                    <a:lnTo>
                      <a:pt x="181" y="229"/>
                    </a:lnTo>
                    <a:lnTo>
                      <a:pt x="168" y="213"/>
                    </a:lnTo>
                    <a:lnTo>
                      <a:pt x="158" y="199"/>
                    </a:lnTo>
                    <a:lnTo>
                      <a:pt x="147" y="185"/>
                    </a:lnTo>
                    <a:lnTo>
                      <a:pt x="136" y="173"/>
                    </a:lnTo>
                    <a:lnTo>
                      <a:pt x="125" y="160"/>
                    </a:lnTo>
                    <a:lnTo>
                      <a:pt x="112" y="148"/>
                    </a:lnTo>
                    <a:lnTo>
                      <a:pt x="99" y="136"/>
                    </a:lnTo>
                    <a:lnTo>
                      <a:pt x="84" y="123"/>
                    </a:lnTo>
                    <a:lnTo>
                      <a:pt x="67" y="109"/>
                    </a:lnTo>
                    <a:lnTo>
                      <a:pt x="49" y="94"/>
                    </a:lnTo>
                    <a:lnTo>
                      <a:pt x="26" y="77"/>
                    </a:lnTo>
                    <a:lnTo>
                      <a:pt x="0" y="59"/>
                    </a:lnTo>
                    <a:lnTo>
                      <a:pt x="28" y="37"/>
                    </a:lnTo>
                    <a:close/>
                  </a:path>
                </a:pathLst>
              </a:custGeom>
              <a:solidFill>
                <a:srgbClr val="00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29" name="Freeform 958"/>
              <p:cNvSpPr/>
              <p:nvPr/>
            </p:nvSpPr>
            <p:spPr>
              <a:xfrm>
                <a:off x="2890" y="2753"/>
                <a:ext cx="109" cy="17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5" y="6"/>
                  </a:cxn>
                  <a:cxn ang="0">
                    <a:pos x="0" y="19"/>
                  </a:cxn>
                  <a:cxn ang="0">
                    <a:pos x="1" y="29"/>
                  </a:cxn>
                  <a:cxn ang="0">
                    <a:pos x="4" y="36"/>
                  </a:cxn>
                  <a:cxn ang="0">
                    <a:pos x="8" y="45"/>
                  </a:cxn>
                  <a:cxn ang="0">
                    <a:pos x="6" y="34"/>
                  </a:cxn>
                  <a:cxn ang="0">
                    <a:pos x="13" y="26"/>
                  </a:cxn>
                  <a:cxn ang="0">
                    <a:pos x="18" y="24"/>
                  </a:cxn>
                  <a:cxn ang="0">
                    <a:pos x="22" y="23"/>
                  </a:cxn>
                  <a:cxn ang="0">
                    <a:pos x="25" y="21"/>
                  </a:cxn>
                  <a:cxn ang="0">
                    <a:pos x="27" y="18"/>
                  </a:cxn>
                  <a:cxn ang="0">
                    <a:pos x="28" y="15"/>
                  </a:cxn>
                  <a:cxn ang="0">
                    <a:pos x="27" y="11"/>
                  </a:cxn>
                  <a:cxn ang="0">
                    <a:pos x="25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4" y="1"/>
                  </a:cxn>
                </a:cxnLst>
                <a:pathLst>
                  <a:path w="216" h="354">
                    <a:moveTo>
                      <a:pt x="108" y="5"/>
                    </a:moveTo>
                    <a:lnTo>
                      <a:pt x="39" y="47"/>
                    </a:lnTo>
                    <a:lnTo>
                      <a:pt x="0" y="152"/>
                    </a:lnTo>
                    <a:lnTo>
                      <a:pt x="3" y="226"/>
                    </a:lnTo>
                    <a:lnTo>
                      <a:pt x="30" y="284"/>
                    </a:lnTo>
                    <a:lnTo>
                      <a:pt x="57" y="354"/>
                    </a:lnTo>
                    <a:lnTo>
                      <a:pt x="45" y="269"/>
                    </a:lnTo>
                    <a:lnTo>
                      <a:pt x="102" y="202"/>
                    </a:lnTo>
                    <a:lnTo>
                      <a:pt x="141" y="191"/>
                    </a:lnTo>
                    <a:lnTo>
                      <a:pt x="174" y="178"/>
                    </a:lnTo>
                    <a:lnTo>
                      <a:pt x="197" y="161"/>
                    </a:lnTo>
                    <a:lnTo>
                      <a:pt x="211" y="140"/>
                    </a:lnTo>
                    <a:lnTo>
                      <a:pt x="216" y="115"/>
                    </a:lnTo>
                    <a:lnTo>
                      <a:pt x="212" y="84"/>
                    </a:lnTo>
                    <a:lnTo>
                      <a:pt x="198" y="46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65" y="1"/>
                    </a:lnTo>
                    <a:lnTo>
                      <a:pt x="154" y="2"/>
                    </a:lnTo>
                    <a:lnTo>
                      <a:pt x="143" y="4"/>
                    </a:lnTo>
                    <a:lnTo>
                      <a:pt x="131" y="5"/>
                    </a:lnTo>
                    <a:lnTo>
                      <a:pt x="120" y="5"/>
                    </a:lnTo>
                    <a:lnTo>
                      <a:pt x="112" y="6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0066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0" name="Freeform 959"/>
              <p:cNvSpPr/>
              <p:nvPr/>
            </p:nvSpPr>
            <p:spPr>
              <a:xfrm>
                <a:off x="2890" y="2778"/>
                <a:ext cx="64" cy="126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5" y="31"/>
                  </a:cxn>
                  <a:cxn ang="0">
                    <a:pos x="4" y="20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6" y="5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pathLst>
                  <a:path w="126" h="254">
                    <a:moveTo>
                      <a:pt x="33" y="20"/>
                    </a:moveTo>
                    <a:lnTo>
                      <a:pt x="0" y="99"/>
                    </a:lnTo>
                    <a:lnTo>
                      <a:pt x="0" y="153"/>
                    </a:lnTo>
                    <a:lnTo>
                      <a:pt x="9" y="205"/>
                    </a:lnTo>
                    <a:lnTo>
                      <a:pt x="39" y="254"/>
                    </a:lnTo>
                    <a:lnTo>
                      <a:pt x="30" y="163"/>
                    </a:lnTo>
                    <a:lnTo>
                      <a:pt x="126" y="92"/>
                    </a:lnTo>
                    <a:lnTo>
                      <a:pt x="126" y="65"/>
                    </a:lnTo>
                    <a:lnTo>
                      <a:pt x="124" y="40"/>
                    </a:lnTo>
                    <a:lnTo>
                      <a:pt x="121" y="21"/>
                    </a:lnTo>
                    <a:lnTo>
                      <a:pt x="113" y="8"/>
                    </a:lnTo>
                    <a:lnTo>
                      <a:pt x="101" y="0"/>
                    </a:lnTo>
                    <a:lnTo>
                      <a:pt x="85" y="0"/>
                    </a:lnTo>
                    <a:lnTo>
                      <a:pt x="63" y="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1177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1" name="Freeform 960"/>
              <p:cNvSpPr/>
              <p:nvPr/>
            </p:nvSpPr>
            <p:spPr>
              <a:xfrm>
                <a:off x="2892" y="2810"/>
                <a:ext cx="18" cy="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0"/>
                  </a:cxn>
                  <a:cxn ang="0">
                    <a:pos x="1" y="16"/>
                  </a:cxn>
                  <a:cxn ang="0">
                    <a:pos x="2" y="8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pathLst>
                  <a:path w="36" h="124">
                    <a:moveTo>
                      <a:pt x="0" y="26"/>
                    </a:moveTo>
                    <a:lnTo>
                      <a:pt x="0" y="75"/>
                    </a:lnTo>
                    <a:lnTo>
                      <a:pt x="4" y="124"/>
                    </a:lnTo>
                    <a:lnTo>
                      <a:pt x="15" y="57"/>
                    </a:lnTo>
                    <a:lnTo>
                      <a:pt x="3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99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2" name="Freeform 961"/>
              <p:cNvSpPr/>
              <p:nvPr/>
            </p:nvSpPr>
            <p:spPr>
              <a:xfrm>
                <a:off x="3150" y="2730"/>
                <a:ext cx="130" cy="149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0" y="10"/>
                  </a:cxn>
                  <a:cxn ang="0">
                    <a:pos x="0" y="1"/>
                  </a:cxn>
                  <a:cxn ang="0">
                    <a:pos x="9" y="0"/>
                  </a:cxn>
                  <a:cxn ang="0">
                    <a:pos x="19" y="7"/>
                  </a:cxn>
                  <a:cxn ang="0">
                    <a:pos x="27" y="28"/>
                  </a:cxn>
                  <a:cxn ang="0">
                    <a:pos x="32" y="38"/>
                  </a:cxn>
                  <a:cxn ang="0">
                    <a:pos x="12" y="22"/>
                  </a:cxn>
                  <a:cxn ang="0">
                    <a:pos x="6" y="17"/>
                  </a:cxn>
                </a:cxnLst>
                <a:pathLst>
                  <a:path w="261" h="298">
                    <a:moveTo>
                      <a:pt x="55" y="131"/>
                    </a:moveTo>
                    <a:lnTo>
                      <a:pt x="6" y="78"/>
                    </a:lnTo>
                    <a:lnTo>
                      <a:pt x="0" y="5"/>
                    </a:lnTo>
                    <a:lnTo>
                      <a:pt x="75" y="0"/>
                    </a:lnTo>
                    <a:lnTo>
                      <a:pt x="159" y="55"/>
                    </a:lnTo>
                    <a:lnTo>
                      <a:pt x="221" y="222"/>
                    </a:lnTo>
                    <a:lnTo>
                      <a:pt x="261" y="298"/>
                    </a:lnTo>
                    <a:lnTo>
                      <a:pt x="96" y="171"/>
                    </a:lnTo>
                    <a:lnTo>
                      <a:pt x="55" y="131"/>
                    </a:lnTo>
                    <a:close/>
                  </a:path>
                </a:pathLst>
              </a:custGeom>
              <a:solidFill>
                <a:srgbClr val="11773D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3" name="Freeform 962"/>
              <p:cNvSpPr/>
              <p:nvPr/>
            </p:nvSpPr>
            <p:spPr>
              <a:xfrm>
                <a:off x="3191" y="2783"/>
                <a:ext cx="82" cy="8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3" y="7"/>
                  </a:cxn>
                  <a:cxn ang="0">
                    <a:pos x="20" y="22"/>
                  </a:cxn>
                  <a:cxn ang="0">
                    <a:pos x="11" y="11"/>
                  </a:cxn>
                  <a:cxn ang="0">
                    <a:pos x="3" y="7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pathLst>
                  <a:path w="165" h="179">
                    <a:moveTo>
                      <a:pt x="69" y="0"/>
                    </a:moveTo>
                    <a:lnTo>
                      <a:pt x="107" y="59"/>
                    </a:lnTo>
                    <a:lnTo>
                      <a:pt x="165" y="179"/>
                    </a:lnTo>
                    <a:lnTo>
                      <a:pt x="90" y="94"/>
                    </a:lnTo>
                    <a:lnTo>
                      <a:pt x="29" y="59"/>
                    </a:lnTo>
                    <a:lnTo>
                      <a:pt x="0" y="4"/>
                    </a:lnTo>
                    <a:lnTo>
                      <a:pt x="35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3F9EA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4" name="Freeform 963"/>
              <p:cNvSpPr/>
              <p:nvPr/>
            </p:nvSpPr>
            <p:spPr>
              <a:xfrm>
                <a:off x="2326" y="2813"/>
                <a:ext cx="194" cy="15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27" y="6"/>
                  </a:cxn>
                  <a:cxn ang="0">
                    <a:pos x="12" y="22"/>
                  </a:cxn>
                  <a:cxn ang="0">
                    <a:pos x="0" y="39"/>
                  </a:cxn>
                  <a:cxn ang="0">
                    <a:pos x="13" y="32"/>
                  </a:cxn>
                  <a:cxn ang="0">
                    <a:pos x="25" y="30"/>
                  </a:cxn>
                  <a:cxn ang="0">
                    <a:pos x="28" y="15"/>
                  </a:cxn>
                  <a:cxn ang="0">
                    <a:pos x="35" y="20"/>
                  </a:cxn>
                  <a:cxn ang="0">
                    <a:pos x="44" y="15"/>
                  </a:cxn>
                  <a:cxn ang="0">
                    <a:pos x="49" y="6"/>
                  </a:cxn>
                  <a:cxn ang="0">
                    <a:pos x="42" y="0"/>
                  </a:cxn>
                </a:cxnLst>
                <a:pathLst>
                  <a:path w="388" h="307">
                    <a:moveTo>
                      <a:pt x="335" y="0"/>
                    </a:moveTo>
                    <a:lnTo>
                      <a:pt x="209" y="42"/>
                    </a:lnTo>
                    <a:lnTo>
                      <a:pt x="94" y="170"/>
                    </a:lnTo>
                    <a:lnTo>
                      <a:pt x="0" y="307"/>
                    </a:lnTo>
                    <a:lnTo>
                      <a:pt x="104" y="254"/>
                    </a:lnTo>
                    <a:lnTo>
                      <a:pt x="199" y="233"/>
                    </a:lnTo>
                    <a:lnTo>
                      <a:pt x="220" y="117"/>
                    </a:lnTo>
                    <a:lnTo>
                      <a:pt x="273" y="158"/>
                    </a:lnTo>
                    <a:lnTo>
                      <a:pt x="345" y="117"/>
                    </a:lnTo>
                    <a:lnTo>
                      <a:pt x="388" y="42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356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5" name="Freeform 964"/>
              <p:cNvSpPr/>
              <p:nvPr/>
            </p:nvSpPr>
            <p:spPr>
              <a:xfrm>
                <a:off x="2345" y="2846"/>
                <a:ext cx="114" cy="10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6"/>
                  </a:cxn>
                  <a:cxn ang="0">
                    <a:pos x="0" y="26"/>
                  </a:cxn>
                  <a:cxn ang="0">
                    <a:pos x="16" y="21"/>
                  </a:cxn>
                  <a:cxn ang="0">
                    <a:pos x="20" y="10"/>
                  </a:cxn>
                  <a:cxn ang="0">
                    <a:pos x="29" y="4"/>
                  </a:cxn>
                  <a:cxn ang="0">
                    <a:pos x="29" y="0"/>
                  </a:cxn>
                </a:cxnLst>
                <a:pathLst>
                  <a:path w="227" h="205">
                    <a:moveTo>
                      <a:pt x="227" y="0"/>
                    </a:moveTo>
                    <a:lnTo>
                      <a:pt x="148" y="44"/>
                    </a:lnTo>
                    <a:lnTo>
                      <a:pt x="0" y="205"/>
                    </a:lnTo>
                    <a:lnTo>
                      <a:pt x="124" y="161"/>
                    </a:lnTo>
                    <a:lnTo>
                      <a:pt x="156" y="79"/>
                    </a:lnTo>
                    <a:lnTo>
                      <a:pt x="227" y="2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147A0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6" name="Freeform 965"/>
              <p:cNvSpPr/>
              <p:nvPr/>
            </p:nvSpPr>
            <p:spPr>
              <a:xfrm>
                <a:off x="2363" y="2888"/>
                <a:ext cx="39" cy="4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10"/>
                  </a:cxn>
                  <a:cxn ang="0">
                    <a:pos x="8" y="9"/>
                  </a:cxn>
                  <a:cxn ang="0">
                    <a:pos x="9" y="0"/>
                  </a:cxn>
                </a:cxnLst>
                <a:pathLst>
                  <a:path w="79" h="87">
                    <a:moveTo>
                      <a:pt x="79" y="0"/>
                    </a:moveTo>
                    <a:lnTo>
                      <a:pt x="0" y="87"/>
                    </a:lnTo>
                    <a:lnTo>
                      <a:pt x="67" y="7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F7F6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7" name="Freeform 966"/>
              <p:cNvSpPr/>
              <p:nvPr/>
            </p:nvSpPr>
            <p:spPr>
              <a:xfrm>
                <a:off x="2603" y="2832"/>
                <a:ext cx="87" cy="11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2" y="6"/>
                  </a:cxn>
                  <a:cxn ang="0">
                    <a:pos x="14" y="12"/>
                  </a:cxn>
                  <a:cxn ang="0">
                    <a:pos x="20" y="19"/>
                  </a:cxn>
                  <a:cxn ang="0">
                    <a:pos x="22" y="26"/>
                  </a:cxn>
                  <a:cxn ang="0">
                    <a:pos x="22" y="30"/>
                  </a:cxn>
                  <a:cxn ang="0">
                    <a:pos x="16" y="27"/>
                  </a:cxn>
                  <a:cxn ang="0">
                    <a:pos x="16" y="20"/>
                  </a:cxn>
                  <a:cxn ang="0">
                    <a:pos x="10" y="25"/>
                  </a:cxn>
                  <a:cxn ang="0">
                    <a:pos x="7" y="20"/>
                  </a:cxn>
                  <a:cxn ang="0">
                    <a:pos x="8" y="11"/>
                  </a:cxn>
                  <a:cxn ang="0">
                    <a:pos x="4" y="13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pathLst>
                  <a:path w="173" h="237">
                    <a:moveTo>
                      <a:pt x="8" y="0"/>
                    </a:moveTo>
                    <a:lnTo>
                      <a:pt x="91" y="47"/>
                    </a:lnTo>
                    <a:lnTo>
                      <a:pt x="111" y="91"/>
                    </a:lnTo>
                    <a:lnTo>
                      <a:pt x="153" y="149"/>
                    </a:lnTo>
                    <a:lnTo>
                      <a:pt x="169" y="205"/>
                    </a:lnTo>
                    <a:lnTo>
                      <a:pt x="173" y="237"/>
                    </a:lnTo>
                    <a:lnTo>
                      <a:pt x="125" y="209"/>
                    </a:lnTo>
                    <a:lnTo>
                      <a:pt x="125" y="154"/>
                    </a:lnTo>
                    <a:lnTo>
                      <a:pt x="75" y="197"/>
                    </a:lnTo>
                    <a:lnTo>
                      <a:pt x="55" y="157"/>
                    </a:lnTo>
                    <a:lnTo>
                      <a:pt x="63" y="86"/>
                    </a:lnTo>
                    <a:lnTo>
                      <a:pt x="32" y="102"/>
                    </a:lnTo>
                    <a:lnTo>
                      <a:pt x="0" y="5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56B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  <p:sp>
            <p:nvSpPr>
              <p:cNvPr id="11438" name="Freeform 967"/>
              <p:cNvSpPr/>
              <p:nvPr/>
            </p:nvSpPr>
            <p:spPr>
              <a:xfrm>
                <a:off x="2444" y="2063"/>
                <a:ext cx="206" cy="115"/>
              </a:xfrm>
              <a:custGeom>
                <a:avLst/>
                <a:gdLst/>
                <a:ahLst/>
                <a:cxnLst>
                  <a:cxn ang="0">
                    <a:pos x="49" y="6"/>
                  </a:cxn>
                  <a:cxn ang="0">
                    <a:pos x="42" y="10"/>
                  </a:cxn>
                  <a:cxn ang="0">
                    <a:pos x="41" y="13"/>
                  </a:cxn>
                  <a:cxn ang="0">
                    <a:pos x="39" y="15"/>
                  </a:cxn>
                  <a:cxn ang="0">
                    <a:pos x="37" y="17"/>
                  </a:cxn>
                  <a:cxn ang="0">
                    <a:pos x="36" y="19"/>
                  </a:cxn>
                  <a:cxn ang="0">
                    <a:pos x="34" y="20"/>
                  </a:cxn>
                  <a:cxn ang="0">
                    <a:pos x="32" y="21"/>
                  </a:cxn>
                  <a:cxn ang="0">
                    <a:pos x="30" y="21"/>
                  </a:cxn>
                  <a:cxn ang="0">
                    <a:pos x="28" y="21"/>
                  </a:cxn>
                  <a:cxn ang="0">
                    <a:pos x="26" y="21"/>
                  </a:cxn>
                  <a:cxn ang="0">
                    <a:pos x="24" y="20"/>
                  </a:cxn>
                  <a:cxn ang="0">
                    <a:pos x="23" y="19"/>
                  </a:cxn>
                  <a:cxn ang="0">
                    <a:pos x="21" y="18"/>
                  </a:cxn>
                  <a:cxn ang="0">
                    <a:pos x="19" y="16"/>
                  </a:cxn>
                  <a:cxn ang="0">
                    <a:pos x="17" y="14"/>
                  </a:cxn>
                  <a:cxn ang="0">
                    <a:pos x="15" y="12"/>
                  </a:cxn>
                  <a:cxn ang="0">
                    <a:pos x="14" y="10"/>
                  </a:cxn>
                  <a:cxn ang="0">
                    <a:pos x="0" y="0"/>
                  </a:cxn>
                  <a:cxn ang="0">
                    <a:pos x="16" y="21"/>
                  </a:cxn>
                  <a:cxn ang="0">
                    <a:pos x="17" y="22"/>
                  </a:cxn>
                  <a:cxn ang="0">
                    <a:pos x="18" y="23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2" y="26"/>
                  </a:cxn>
                  <a:cxn ang="0">
                    <a:pos x="23" y="27"/>
                  </a:cxn>
                  <a:cxn ang="0">
                    <a:pos x="24" y="27"/>
                  </a:cxn>
                  <a:cxn ang="0">
                    <a:pos x="26" y="28"/>
                  </a:cxn>
                  <a:cxn ang="0">
                    <a:pos x="28" y="28"/>
                  </a:cxn>
                  <a:cxn ang="0">
                    <a:pos x="29" y="28"/>
                  </a:cxn>
                  <a:cxn ang="0">
                    <a:pos x="32" y="28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0" y="25"/>
                  </a:cxn>
                  <a:cxn ang="0">
                    <a:pos x="43" y="23"/>
                  </a:cxn>
                  <a:cxn ang="0">
                    <a:pos x="47" y="20"/>
                  </a:cxn>
                  <a:cxn ang="0">
                    <a:pos x="52" y="10"/>
                  </a:cxn>
                  <a:cxn ang="0">
                    <a:pos x="49" y="6"/>
                  </a:cxn>
                </a:cxnLst>
                <a:pathLst>
                  <a:path w="412" h="231">
                    <a:moveTo>
                      <a:pt x="391" y="53"/>
                    </a:moveTo>
                    <a:lnTo>
                      <a:pt x="334" y="83"/>
                    </a:lnTo>
                    <a:lnTo>
                      <a:pt x="321" y="106"/>
                    </a:lnTo>
                    <a:lnTo>
                      <a:pt x="309" y="125"/>
                    </a:lnTo>
                    <a:lnTo>
                      <a:pt x="296" y="141"/>
                    </a:lnTo>
                    <a:lnTo>
                      <a:pt x="281" y="154"/>
                    </a:lnTo>
                    <a:lnTo>
                      <a:pt x="267" y="163"/>
                    </a:lnTo>
                    <a:lnTo>
                      <a:pt x="252" y="170"/>
                    </a:lnTo>
                    <a:lnTo>
                      <a:pt x="237" y="173"/>
                    </a:lnTo>
                    <a:lnTo>
                      <a:pt x="222" y="173"/>
                    </a:lnTo>
                    <a:lnTo>
                      <a:pt x="207" y="171"/>
                    </a:lnTo>
                    <a:lnTo>
                      <a:pt x="192" y="165"/>
                    </a:lnTo>
                    <a:lnTo>
                      <a:pt x="177" y="157"/>
                    </a:lnTo>
                    <a:lnTo>
                      <a:pt x="162" y="147"/>
                    </a:lnTo>
                    <a:lnTo>
                      <a:pt x="147" y="134"/>
                    </a:lnTo>
                    <a:lnTo>
                      <a:pt x="132" y="118"/>
                    </a:lnTo>
                    <a:lnTo>
                      <a:pt x="118" y="101"/>
                    </a:lnTo>
                    <a:lnTo>
                      <a:pt x="105" y="80"/>
                    </a:lnTo>
                    <a:lnTo>
                      <a:pt x="0" y="0"/>
                    </a:lnTo>
                    <a:lnTo>
                      <a:pt x="121" y="174"/>
                    </a:lnTo>
                    <a:lnTo>
                      <a:pt x="131" y="180"/>
                    </a:lnTo>
                    <a:lnTo>
                      <a:pt x="141" y="187"/>
                    </a:lnTo>
                    <a:lnTo>
                      <a:pt x="152" y="195"/>
                    </a:lnTo>
                    <a:lnTo>
                      <a:pt x="161" y="202"/>
                    </a:lnTo>
                    <a:lnTo>
                      <a:pt x="171" y="210"/>
                    </a:lnTo>
                    <a:lnTo>
                      <a:pt x="182" y="217"/>
                    </a:lnTo>
                    <a:lnTo>
                      <a:pt x="192" y="223"/>
                    </a:lnTo>
                    <a:lnTo>
                      <a:pt x="205" y="227"/>
                    </a:lnTo>
                    <a:lnTo>
                      <a:pt x="217" y="231"/>
                    </a:lnTo>
                    <a:lnTo>
                      <a:pt x="232" y="231"/>
                    </a:lnTo>
                    <a:lnTo>
                      <a:pt x="250" y="229"/>
                    </a:lnTo>
                    <a:lnTo>
                      <a:pt x="268" y="224"/>
                    </a:lnTo>
                    <a:lnTo>
                      <a:pt x="290" y="215"/>
                    </a:lnTo>
                    <a:lnTo>
                      <a:pt x="314" y="202"/>
                    </a:lnTo>
                    <a:lnTo>
                      <a:pt x="341" y="186"/>
                    </a:lnTo>
                    <a:lnTo>
                      <a:pt x="371" y="164"/>
                    </a:lnTo>
                    <a:lnTo>
                      <a:pt x="412" y="83"/>
                    </a:lnTo>
                    <a:lnTo>
                      <a:pt x="391" y="53"/>
                    </a:lnTo>
                    <a:close/>
                  </a:path>
                </a:pathLst>
              </a:custGeom>
              <a:solidFill>
                <a:srgbClr val="0F7F6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ru-RU" altLang="en-US"/>
              </a:p>
            </p:txBody>
          </p:sp>
        </p:grpSp>
      </p:grpSp>
      <p:sp>
        <p:nvSpPr>
          <p:cNvPr id="11270" name="Oval 973"/>
          <p:cNvSpPr/>
          <p:nvPr/>
        </p:nvSpPr>
        <p:spPr>
          <a:xfrm>
            <a:off x="6227763" y="2349500"/>
            <a:ext cx="2482850" cy="248285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11271" name="Text Box 974"/>
          <p:cNvSpPr txBox="1"/>
          <p:nvPr/>
        </p:nvSpPr>
        <p:spPr>
          <a:xfrm>
            <a:off x="3563938" y="5300663"/>
            <a:ext cx="2203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Множество цветов</a:t>
            </a:r>
            <a:endParaRPr dirty="0">
              <a:latin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</a:rPr>
              <a:t>на школьной клумбе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1272" name="Text Box 975"/>
          <p:cNvSpPr txBox="1"/>
          <p:nvPr/>
        </p:nvSpPr>
        <p:spPr>
          <a:xfrm>
            <a:off x="482600" y="5157788"/>
            <a:ext cx="2654300" cy="915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Множество,</a:t>
            </a:r>
            <a:br>
              <a:rPr dirty="0">
                <a:latin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</a:rPr>
              <a:t> в котором один элемент:</a:t>
            </a:r>
            <a:br>
              <a:rPr dirty="0">
                <a:latin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</a:rPr>
              <a:t>птица Чир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1273" name="Text Box 976"/>
          <p:cNvSpPr txBox="1"/>
          <p:nvPr/>
        </p:nvSpPr>
        <p:spPr>
          <a:xfrm>
            <a:off x="6516688" y="5157788"/>
            <a:ext cx="2001837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Times New Roman" panose="02020603050405020304" pitchFamily="18" charset="0"/>
              </a:rPr>
              <a:t>Пустое множество</a:t>
            </a:r>
            <a:endParaRPr lang="en-US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Oval 977"/>
          <p:cNvSpPr/>
          <p:nvPr/>
        </p:nvSpPr>
        <p:spPr>
          <a:xfrm>
            <a:off x="7235825" y="5661025"/>
            <a:ext cx="433388" cy="431800"/>
          </a:xfrm>
          <a:prstGeom prst="ellipse">
            <a:avLst/>
          </a:prstGeom>
          <a:solidFill>
            <a:srgbClr val="008000"/>
          </a:soli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11275" name="Line 980"/>
          <p:cNvSpPr/>
          <p:nvPr/>
        </p:nvSpPr>
        <p:spPr>
          <a:xfrm flipH="1">
            <a:off x="7092950" y="5589588"/>
            <a:ext cx="647700" cy="5762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Равные множества:</a:t>
            </a:r>
            <a:endParaRPr kumimoji="0" lang="ru-RU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4" name="Rectangle 4"/>
          <p:cNvSpPr>
            <a:spLocks noGrp="1"/>
          </p:cNvSpPr>
          <p:nvPr>
            <p:ph type="body"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r>
              <a:rPr sz="3600" b="1" dirty="0">
                <a:solidFill>
                  <a:srgbClr val="993300"/>
                </a:solidFill>
              </a:rPr>
              <a:t>Множества, состоящие из одних и тех же элементов, называются равными.</a:t>
            </a:r>
            <a:endParaRPr sz="3600" b="1" dirty="0">
              <a:solidFill>
                <a:srgbClr val="993300"/>
              </a:solidFill>
            </a:endParaRPr>
          </a:p>
        </p:txBody>
      </p:sp>
      <p:sp>
        <p:nvSpPr>
          <p:cNvPr id="20486" name="Oval 6"/>
          <p:cNvSpPr/>
          <p:nvPr/>
        </p:nvSpPr>
        <p:spPr>
          <a:xfrm>
            <a:off x="827088" y="3860800"/>
            <a:ext cx="3960812" cy="25209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87" name="Oval 7"/>
          <p:cNvSpPr/>
          <p:nvPr/>
        </p:nvSpPr>
        <p:spPr>
          <a:xfrm>
            <a:off x="5580063" y="3429000"/>
            <a:ext cx="2808287" cy="3024188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88" name="AutoShape 8"/>
          <p:cNvSpPr/>
          <p:nvPr/>
        </p:nvSpPr>
        <p:spPr>
          <a:xfrm>
            <a:off x="1258888" y="4652963"/>
            <a:ext cx="360362" cy="720725"/>
          </a:xfrm>
          <a:prstGeom prst="can">
            <a:avLst>
              <a:gd name="adj" fmla="val 50000"/>
            </a:avLst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89" name="AutoShape 9"/>
          <p:cNvSpPr/>
          <p:nvPr/>
        </p:nvSpPr>
        <p:spPr>
          <a:xfrm>
            <a:off x="6300788" y="3933825"/>
            <a:ext cx="360362" cy="720725"/>
          </a:xfrm>
          <a:prstGeom prst="can">
            <a:avLst>
              <a:gd name="adj" fmla="val 50000"/>
            </a:avLst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90" name="AutoShape 10"/>
          <p:cNvSpPr/>
          <p:nvPr/>
        </p:nvSpPr>
        <p:spPr>
          <a:xfrm>
            <a:off x="2195513" y="4508500"/>
            <a:ext cx="863600" cy="865188"/>
          </a:xfrm>
          <a:prstGeom prst="sun">
            <a:avLst>
              <a:gd name="adj" fmla="val 25000"/>
            </a:avLst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91" name="AutoShape 11"/>
          <p:cNvSpPr/>
          <p:nvPr/>
        </p:nvSpPr>
        <p:spPr>
          <a:xfrm>
            <a:off x="6300788" y="5229225"/>
            <a:ext cx="863600" cy="865188"/>
          </a:xfrm>
          <a:prstGeom prst="sun">
            <a:avLst>
              <a:gd name="adj" fmla="val 25000"/>
            </a:avLst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92" name="AutoShape 12"/>
          <p:cNvSpPr/>
          <p:nvPr/>
        </p:nvSpPr>
        <p:spPr>
          <a:xfrm>
            <a:off x="3276600" y="4365625"/>
            <a:ext cx="790575" cy="935038"/>
          </a:xfrm>
          <a:prstGeom prst="flowChartSort">
            <a:avLst/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  <p:sp>
        <p:nvSpPr>
          <p:cNvPr id="20493" name="AutoShape 13"/>
          <p:cNvSpPr/>
          <p:nvPr/>
        </p:nvSpPr>
        <p:spPr>
          <a:xfrm>
            <a:off x="7164388" y="4005263"/>
            <a:ext cx="790575" cy="935037"/>
          </a:xfrm>
          <a:prstGeom prst="flowChartSort">
            <a:avLst/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4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4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4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7" grpId="1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8" cy="877888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Назови множество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5"/>
          <p:cNvSpPr/>
          <p:nvPr/>
        </p:nvSpPr>
        <p:spPr>
          <a:xfrm rot="5400000">
            <a:off x="2754313" y="-1304925"/>
            <a:ext cx="755650" cy="5616575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Окунь, </a:t>
            </a:r>
            <a:r>
              <a:rPr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карась</a:t>
            </a:r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, щука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6" name="Rectangle 9"/>
          <p:cNvSpPr/>
          <p:nvPr/>
        </p:nvSpPr>
        <p:spPr>
          <a:xfrm rot="5400000">
            <a:off x="2754313" y="-369887"/>
            <a:ext cx="755650" cy="56165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Дерево, цветок, трава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7" name="Rectangle 10"/>
          <p:cNvSpPr/>
          <p:nvPr/>
        </p:nvSpPr>
        <p:spPr>
          <a:xfrm rot="5400000">
            <a:off x="2825750" y="1574800"/>
            <a:ext cx="755650" cy="561657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r>
              <a:rPr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Сыроежка, мухомор, опенок 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8" name="Rectangle 11"/>
          <p:cNvSpPr/>
          <p:nvPr/>
        </p:nvSpPr>
        <p:spPr>
          <a:xfrm rot="5400000">
            <a:off x="2825750" y="566738"/>
            <a:ext cx="755650" cy="56165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Шляпа, фуражка, кепка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20" name="Rectangle 12"/>
          <p:cNvSpPr/>
          <p:nvPr/>
        </p:nvSpPr>
        <p:spPr>
          <a:xfrm>
            <a:off x="6300788" y="1125538"/>
            <a:ext cx="2303462" cy="720725"/>
          </a:xfrm>
          <a:prstGeom prst="rect">
            <a:avLst/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рыбы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22" name="Rectangle 14"/>
          <p:cNvSpPr/>
          <p:nvPr/>
        </p:nvSpPr>
        <p:spPr>
          <a:xfrm>
            <a:off x="6372225" y="4005263"/>
            <a:ext cx="2303463" cy="7207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грибы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23" name="Rectangle 15"/>
          <p:cNvSpPr/>
          <p:nvPr/>
        </p:nvSpPr>
        <p:spPr>
          <a:xfrm>
            <a:off x="6300788" y="2997200"/>
            <a:ext cx="2303462" cy="7207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400" dirty="0">
                <a:solidFill>
                  <a:srgbClr val="000000"/>
                </a:solidFill>
                <a:latin typeface="Verdana" panose="020B0604030504040204" pitchFamily="34" charset="0"/>
              </a:rPr>
              <a:t>Головные </a:t>
            </a:r>
            <a:endParaRPr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sz="2400" dirty="0">
                <a:solidFill>
                  <a:srgbClr val="000000"/>
                </a:solidFill>
                <a:latin typeface="Verdana" panose="020B0604030504040204" pitchFamily="34" charset="0"/>
              </a:rPr>
              <a:t>уборы</a:t>
            </a:r>
            <a:endParaRPr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24" name="Rectangle 16"/>
          <p:cNvSpPr/>
          <p:nvPr/>
        </p:nvSpPr>
        <p:spPr>
          <a:xfrm>
            <a:off x="6300788" y="2060575"/>
            <a:ext cx="2303462" cy="720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растения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10"/>
          <p:cNvSpPr/>
          <p:nvPr/>
        </p:nvSpPr>
        <p:spPr>
          <a:xfrm rot="5400000">
            <a:off x="2825750" y="2438400"/>
            <a:ext cx="755650" cy="561657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r>
              <a:rPr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Лиса, медведь, слон, бегемот 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6372225" y="4941888"/>
            <a:ext cx="2303463" cy="720725"/>
          </a:xfrm>
          <a:prstGeom prst="rect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животные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Rectangle 9"/>
          <p:cNvSpPr/>
          <p:nvPr/>
        </p:nvSpPr>
        <p:spPr>
          <a:xfrm rot="5400000">
            <a:off x="2825750" y="3375025"/>
            <a:ext cx="755650" cy="56165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pPr algn="ctr"/>
            <a:r>
              <a:rPr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Стрекоза, бабочка, кузнечик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6372225" y="5805488"/>
            <a:ext cx="2303463" cy="7207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800" dirty="0">
                <a:solidFill>
                  <a:srgbClr val="000000"/>
                </a:solidFill>
                <a:latin typeface="Verdana" panose="020B0604030504040204" pitchFamily="34" charset="0"/>
              </a:rPr>
              <a:t>насекомые</a:t>
            </a:r>
            <a:endParaRPr sz="2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7420" grpId="0" animBg="1"/>
      <p:bldP spid="17422" grpId="0" animBg="1"/>
      <p:bldP spid="17423" grpId="0" animBg="1"/>
      <p:bldP spid="17424" grpId="0" animBg="1"/>
      <p:bldP spid="13323" grpId="0" animBg="1"/>
      <p:bldP spid="12" grpId="0" animBg="1"/>
      <p:bldP spid="1332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Конечные множества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8302625" cy="1727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i="1" dirty="0"/>
              <a:t>Примеры</a:t>
            </a:r>
            <a:endParaRPr sz="2400" i="1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dirty="0"/>
              <a:t> </a:t>
            </a:r>
            <a:r>
              <a:rPr lang="en-US" altLang="x-none" sz="2400" dirty="0"/>
              <a:t>   </a:t>
            </a:r>
            <a:r>
              <a:rPr sz="2400" dirty="0"/>
              <a:t>Множество из 4 элементов:  </a:t>
            </a:r>
            <a:r>
              <a:rPr lang="en-US" altLang="x-none" sz="2400" dirty="0"/>
              <a:t>M={a;b;c;d} </a:t>
            </a:r>
            <a:endParaRPr lang="en-US" altLang="x-none" sz="2400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en-US" altLang="x-none" sz="2400" dirty="0"/>
              <a:t>    </a:t>
            </a:r>
            <a:r>
              <a:rPr sz="2400" dirty="0"/>
              <a:t>Множество цифр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dirty="0"/>
              <a:t>    Множество букв русского алфавита 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None/>
            </a:pPr>
            <a:r>
              <a:rPr sz="2400" dirty="0"/>
              <a:t>    Множество всех тигров, живущих на Земле</a:t>
            </a:r>
            <a:endParaRPr lang="en-US" altLang="x-none" sz="2400" dirty="0"/>
          </a:p>
        </p:txBody>
      </p:sp>
      <p:grpSp>
        <p:nvGrpSpPr>
          <p:cNvPr id="14340" name="Group 9"/>
          <p:cNvGrpSpPr>
            <a:grpSpLocks noChangeAspect="1"/>
          </p:cNvGrpSpPr>
          <p:nvPr/>
        </p:nvGrpSpPr>
        <p:grpSpPr>
          <a:xfrm>
            <a:off x="3492500" y="3860800"/>
            <a:ext cx="2443163" cy="1968500"/>
            <a:chOff x="2290" y="2343"/>
            <a:chExt cx="1870" cy="1508"/>
          </a:xfrm>
        </p:grpSpPr>
        <p:sp>
          <p:nvSpPr>
            <p:cNvPr id="14341" name="AutoShape 8"/>
            <p:cNvSpPr>
              <a:spLocks noChangeAspect="1" noTextEdit="1"/>
            </p:cNvSpPr>
            <p:nvPr/>
          </p:nvSpPr>
          <p:spPr>
            <a:xfrm>
              <a:off x="2290" y="2343"/>
              <a:ext cx="1870" cy="15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2" name="Rectangle 10"/>
            <p:cNvSpPr/>
            <p:nvPr/>
          </p:nvSpPr>
          <p:spPr>
            <a:xfrm>
              <a:off x="2297" y="2347"/>
              <a:ext cx="1863" cy="150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dirty="0">
                <a:latin typeface="Verdana" panose="020B0604030504040204" pitchFamily="34" charset="0"/>
              </a:endParaRPr>
            </a:p>
          </p:txBody>
        </p:sp>
        <p:sp>
          <p:nvSpPr>
            <p:cNvPr id="14343" name="Freeform 11"/>
            <p:cNvSpPr/>
            <p:nvPr/>
          </p:nvSpPr>
          <p:spPr>
            <a:xfrm>
              <a:off x="2305" y="3497"/>
              <a:ext cx="1848" cy="34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3" y="25"/>
                </a:cxn>
                <a:cxn ang="0">
                  <a:pos x="66" y="31"/>
                </a:cxn>
                <a:cxn ang="0">
                  <a:pos x="124" y="51"/>
                </a:cxn>
                <a:cxn ang="0">
                  <a:pos x="193" y="66"/>
                </a:cxn>
                <a:cxn ang="0">
                  <a:pos x="307" y="68"/>
                </a:cxn>
                <a:cxn ang="0">
                  <a:pos x="335" y="70"/>
                </a:cxn>
                <a:cxn ang="0">
                  <a:pos x="378" y="61"/>
                </a:cxn>
                <a:cxn ang="0">
                  <a:pos x="371" y="38"/>
                </a:cxn>
                <a:cxn ang="0">
                  <a:pos x="311" y="23"/>
                </a:cxn>
                <a:cxn ang="0">
                  <a:pos x="296" y="3"/>
                </a:cxn>
                <a:cxn ang="0">
                  <a:pos x="393" y="0"/>
                </a:cxn>
                <a:cxn ang="0">
                  <a:pos x="462" y="10"/>
                </a:cxn>
                <a:cxn ang="0">
                  <a:pos x="460" y="87"/>
                </a:cxn>
                <a:cxn ang="0">
                  <a:pos x="2" y="87"/>
                </a:cxn>
                <a:cxn ang="0">
                  <a:pos x="0" y="25"/>
                </a:cxn>
              </a:cxnLst>
              <a:pathLst>
                <a:path w="3695" h="692">
                  <a:moveTo>
                    <a:pt x="0" y="197"/>
                  </a:moveTo>
                  <a:lnTo>
                    <a:pt x="179" y="197"/>
                  </a:lnTo>
                  <a:lnTo>
                    <a:pt x="523" y="242"/>
                  </a:lnTo>
                  <a:lnTo>
                    <a:pt x="987" y="408"/>
                  </a:lnTo>
                  <a:lnTo>
                    <a:pt x="1542" y="528"/>
                  </a:lnTo>
                  <a:lnTo>
                    <a:pt x="2454" y="543"/>
                  </a:lnTo>
                  <a:lnTo>
                    <a:pt x="2678" y="558"/>
                  </a:lnTo>
                  <a:lnTo>
                    <a:pt x="3022" y="483"/>
                  </a:lnTo>
                  <a:lnTo>
                    <a:pt x="2962" y="301"/>
                  </a:lnTo>
                  <a:lnTo>
                    <a:pt x="2484" y="182"/>
                  </a:lnTo>
                  <a:lnTo>
                    <a:pt x="2364" y="17"/>
                  </a:lnTo>
                  <a:lnTo>
                    <a:pt x="3142" y="0"/>
                  </a:lnTo>
                  <a:lnTo>
                    <a:pt x="3695" y="77"/>
                  </a:lnTo>
                  <a:lnTo>
                    <a:pt x="3680" y="692"/>
                  </a:lnTo>
                  <a:lnTo>
                    <a:pt x="15" y="692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F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4" name="Freeform 12"/>
            <p:cNvSpPr/>
            <p:nvPr/>
          </p:nvSpPr>
          <p:spPr>
            <a:xfrm>
              <a:off x="2290" y="2444"/>
              <a:ext cx="1863" cy="723"/>
            </a:xfrm>
            <a:custGeom>
              <a:avLst/>
              <a:gdLst/>
              <a:ahLst/>
              <a:cxnLst>
                <a:cxn ang="0">
                  <a:pos x="414" y="10"/>
                </a:cxn>
                <a:cxn ang="0">
                  <a:pos x="429" y="9"/>
                </a:cxn>
                <a:cxn ang="0">
                  <a:pos x="440" y="11"/>
                </a:cxn>
                <a:cxn ang="0">
                  <a:pos x="455" y="8"/>
                </a:cxn>
                <a:cxn ang="0">
                  <a:pos x="464" y="14"/>
                </a:cxn>
                <a:cxn ang="0">
                  <a:pos x="464" y="21"/>
                </a:cxn>
                <a:cxn ang="0">
                  <a:pos x="444" y="28"/>
                </a:cxn>
                <a:cxn ang="0">
                  <a:pos x="425" y="43"/>
                </a:cxn>
                <a:cxn ang="0">
                  <a:pos x="397" y="50"/>
                </a:cxn>
                <a:cxn ang="0">
                  <a:pos x="371" y="50"/>
                </a:cxn>
                <a:cxn ang="0">
                  <a:pos x="382" y="66"/>
                </a:cxn>
                <a:cxn ang="0">
                  <a:pos x="403" y="68"/>
                </a:cxn>
                <a:cxn ang="0">
                  <a:pos x="374" y="78"/>
                </a:cxn>
                <a:cxn ang="0">
                  <a:pos x="268" y="57"/>
                </a:cxn>
                <a:cxn ang="0">
                  <a:pos x="240" y="51"/>
                </a:cxn>
                <a:cxn ang="0">
                  <a:pos x="208" y="51"/>
                </a:cxn>
                <a:cxn ang="0">
                  <a:pos x="234" y="40"/>
                </a:cxn>
                <a:cxn ang="0">
                  <a:pos x="266" y="34"/>
                </a:cxn>
                <a:cxn ang="0">
                  <a:pos x="244" y="29"/>
                </a:cxn>
                <a:cxn ang="0">
                  <a:pos x="182" y="29"/>
                </a:cxn>
                <a:cxn ang="0">
                  <a:pos x="146" y="29"/>
                </a:cxn>
                <a:cxn ang="0">
                  <a:pos x="103" y="29"/>
                </a:cxn>
                <a:cxn ang="0">
                  <a:pos x="101" y="47"/>
                </a:cxn>
                <a:cxn ang="0">
                  <a:pos x="137" y="61"/>
                </a:cxn>
                <a:cxn ang="0">
                  <a:pos x="137" y="79"/>
                </a:cxn>
                <a:cxn ang="0">
                  <a:pos x="88" y="83"/>
                </a:cxn>
                <a:cxn ang="0">
                  <a:pos x="21" y="89"/>
                </a:cxn>
                <a:cxn ang="0">
                  <a:pos x="2" y="106"/>
                </a:cxn>
                <a:cxn ang="0">
                  <a:pos x="45" y="117"/>
                </a:cxn>
                <a:cxn ang="0">
                  <a:pos x="382" y="130"/>
                </a:cxn>
                <a:cxn ang="0">
                  <a:pos x="466" y="138"/>
                </a:cxn>
                <a:cxn ang="0">
                  <a:pos x="466" y="164"/>
                </a:cxn>
                <a:cxn ang="0">
                  <a:pos x="417" y="160"/>
                </a:cxn>
                <a:cxn ang="0">
                  <a:pos x="169" y="158"/>
                </a:cxn>
                <a:cxn ang="0">
                  <a:pos x="58" y="166"/>
                </a:cxn>
                <a:cxn ang="0">
                  <a:pos x="8" y="181"/>
                </a:cxn>
                <a:cxn ang="0">
                  <a:pos x="0" y="160"/>
                </a:cxn>
                <a:cxn ang="0">
                  <a:pos x="2" y="29"/>
                </a:cxn>
                <a:cxn ang="0">
                  <a:pos x="47" y="27"/>
                </a:cxn>
                <a:cxn ang="0">
                  <a:pos x="128" y="19"/>
                </a:cxn>
                <a:cxn ang="0">
                  <a:pos x="103" y="10"/>
                </a:cxn>
                <a:cxn ang="0">
                  <a:pos x="113" y="0"/>
                </a:cxn>
                <a:cxn ang="0">
                  <a:pos x="174" y="0"/>
                </a:cxn>
                <a:cxn ang="0">
                  <a:pos x="283" y="8"/>
                </a:cxn>
                <a:cxn ang="0">
                  <a:pos x="386" y="8"/>
                </a:cxn>
                <a:cxn ang="0">
                  <a:pos x="414" y="10"/>
                </a:cxn>
              </a:cxnLst>
              <a:pathLst>
                <a:path w="3725" h="1445">
                  <a:moveTo>
                    <a:pt x="3306" y="77"/>
                  </a:moveTo>
                  <a:lnTo>
                    <a:pt x="3426" y="71"/>
                  </a:lnTo>
                  <a:lnTo>
                    <a:pt x="3516" y="82"/>
                  </a:lnTo>
                  <a:lnTo>
                    <a:pt x="3635" y="62"/>
                  </a:lnTo>
                  <a:lnTo>
                    <a:pt x="3710" y="105"/>
                  </a:lnTo>
                  <a:lnTo>
                    <a:pt x="3710" y="166"/>
                  </a:lnTo>
                  <a:lnTo>
                    <a:pt x="3546" y="221"/>
                  </a:lnTo>
                  <a:lnTo>
                    <a:pt x="3396" y="337"/>
                  </a:lnTo>
                  <a:lnTo>
                    <a:pt x="3172" y="393"/>
                  </a:lnTo>
                  <a:lnTo>
                    <a:pt x="2962" y="393"/>
                  </a:lnTo>
                  <a:lnTo>
                    <a:pt x="3052" y="527"/>
                  </a:lnTo>
                  <a:lnTo>
                    <a:pt x="3217" y="542"/>
                  </a:lnTo>
                  <a:lnTo>
                    <a:pt x="2992" y="617"/>
                  </a:lnTo>
                  <a:lnTo>
                    <a:pt x="2140" y="452"/>
                  </a:lnTo>
                  <a:lnTo>
                    <a:pt x="1916" y="408"/>
                  </a:lnTo>
                  <a:lnTo>
                    <a:pt x="1662" y="408"/>
                  </a:lnTo>
                  <a:lnTo>
                    <a:pt x="1871" y="316"/>
                  </a:lnTo>
                  <a:lnTo>
                    <a:pt x="2125" y="271"/>
                  </a:lnTo>
                  <a:lnTo>
                    <a:pt x="1946" y="226"/>
                  </a:lnTo>
                  <a:lnTo>
                    <a:pt x="1452" y="226"/>
                  </a:lnTo>
                  <a:lnTo>
                    <a:pt x="1168" y="226"/>
                  </a:lnTo>
                  <a:lnTo>
                    <a:pt x="822" y="226"/>
                  </a:lnTo>
                  <a:lnTo>
                    <a:pt x="807" y="376"/>
                  </a:lnTo>
                  <a:lnTo>
                    <a:pt x="1092" y="482"/>
                  </a:lnTo>
                  <a:lnTo>
                    <a:pt x="1092" y="632"/>
                  </a:lnTo>
                  <a:lnTo>
                    <a:pt x="703" y="662"/>
                  </a:lnTo>
                  <a:lnTo>
                    <a:pt x="164" y="707"/>
                  </a:lnTo>
                  <a:lnTo>
                    <a:pt x="15" y="843"/>
                  </a:lnTo>
                  <a:lnTo>
                    <a:pt x="359" y="933"/>
                  </a:lnTo>
                  <a:lnTo>
                    <a:pt x="3052" y="1038"/>
                  </a:lnTo>
                  <a:lnTo>
                    <a:pt x="3725" y="1099"/>
                  </a:lnTo>
                  <a:lnTo>
                    <a:pt x="3725" y="1309"/>
                  </a:lnTo>
                  <a:lnTo>
                    <a:pt x="3336" y="1279"/>
                  </a:lnTo>
                  <a:lnTo>
                    <a:pt x="1348" y="1264"/>
                  </a:lnTo>
                  <a:lnTo>
                    <a:pt x="464" y="1324"/>
                  </a:lnTo>
                  <a:lnTo>
                    <a:pt x="60" y="1445"/>
                  </a:lnTo>
                  <a:lnTo>
                    <a:pt x="0" y="1279"/>
                  </a:lnTo>
                  <a:lnTo>
                    <a:pt x="15" y="226"/>
                  </a:lnTo>
                  <a:lnTo>
                    <a:pt x="374" y="211"/>
                  </a:lnTo>
                  <a:lnTo>
                    <a:pt x="1017" y="151"/>
                  </a:lnTo>
                  <a:lnTo>
                    <a:pt x="822" y="77"/>
                  </a:lnTo>
                  <a:lnTo>
                    <a:pt x="897" y="0"/>
                  </a:lnTo>
                  <a:lnTo>
                    <a:pt x="1392" y="0"/>
                  </a:lnTo>
                  <a:lnTo>
                    <a:pt x="2260" y="62"/>
                  </a:lnTo>
                  <a:lnTo>
                    <a:pt x="3082" y="62"/>
                  </a:lnTo>
                  <a:lnTo>
                    <a:pt x="3306" y="7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5" name="Freeform 13"/>
            <p:cNvSpPr/>
            <p:nvPr/>
          </p:nvSpPr>
          <p:spPr>
            <a:xfrm>
              <a:off x="2302" y="2541"/>
              <a:ext cx="340" cy="64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3" y="59"/>
                </a:cxn>
                <a:cxn ang="0">
                  <a:pos x="15" y="31"/>
                </a:cxn>
                <a:cxn ang="0">
                  <a:pos x="33" y="17"/>
                </a:cxn>
                <a:cxn ang="0">
                  <a:pos x="53" y="0"/>
                </a:cxn>
                <a:cxn ang="0">
                  <a:pos x="32" y="23"/>
                </a:cxn>
                <a:cxn ang="0">
                  <a:pos x="18" y="40"/>
                </a:cxn>
                <a:cxn ang="0">
                  <a:pos x="33" y="36"/>
                </a:cxn>
                <a:cxn ang="0">
                  <a:pos x="57" y="35"/>
                </a:cxn>
                <a:cxn ang="0">
                  <a:pos x="80" y="46"/>
                </a:cxn>
                <a:cxn ang="0">
                  <a:pos x="59" y="43"/>
                </a:cxn>
                <a:cxn ang="0">
                  <a:pos x="36" y="43"/>
                </a:cxn>
                <a:cxn ang="0">
                  <a:pos x="12" y="49"/>
                </a:cxn>
                <a:cxn ang="0">
                  <a:pos x="4" y="65"/>
                </a:cxn>
                <a:cxn ang="0">
                  <a:pos x="6" y="103"/>
                </a:cxn>
                <a:cxn ang="0">
                  <a:pos x="13" y="92"/>
                </a:cxn>
                <a:cxn ang="0">
                  <a:pos x="22" y="79"/>
                </a:cxn>
                <a:cxn ang="0">
                  <a:pos x="51" y="67"/>
                </a:cxn>
                <a:cxn ang="0">
                  <a:pos x="85" y="67"/>
                </a:cxn>
                <a:cxn ang="0">
                  <a:pos x="33" y="79"/>
                </a:cxn>
                <a:cxn ang="0">
                  <a:pos x="19" y="90"/>
                </a:cxn>
                <a:cxn ang="0">
                  <a:pos x="12" y="104"/>
                </a:cxn>
                <a:cxn ang="0">
                  <a:pos x="10" y="116"/>
                </a:cxn>
                <a:cxn ang="0">
                  <a:pos x="12" y="147"/>
                </a:cxn>
                <a:cxn ang="0">
                  <a:pos x="8" y="161"/>
                </a:cxn>
                <a:cxn ang="0">
                  <a:pos x="0" y="114"/>
                </a:cxn>
                <a:cxn ang="0">
                  <a:pos x="0" y="89"/>
                </a:cxn>
              </a:cxnLst>
              <a:pathLst>
                <a:path w="681" h="1281">
                  <a:moveTo>
                    <a:pt x="6" y="711"/>
                  </a:moveTo>
                  <a:lnTo>
                    <a:pt x="25" y="468"/>
                  </a:lnTo>
                  <a:lnTo>
                    <a:pt x="122" y="245"/>
                  </a:lnTo>
                  <a:lnTo>
                    <a:pt x="268" y="129"/>
                  </a:lnTo>
                  <a:lnTo>
                    <a:pt x="426" y="0"/>
                  </a:lnTo>
                  <a:lnTo>
                    <a:pt x="256" y="182"/>
                  </a:lnTo>
                  <a:lnTo>
                    <a:pt x="146" y="313"/>
                  </a:lnTo>
                  <a:lnTo>
                    <a:pt x="268" y="286"/>
                  </a:lnTo>
                  <a:lnTo>
                    <a:pt x="462" y="273"/>
                  </a:lnTo>
                  <a:lnTo>
                    <a:pt x="645" y="365"/>
                  </a:lnTo>
                  <a:lnTo>
                    <a:pt x="475" y="339"/>
                  </a:lnTo>
                  <a:lnTo>
                    <a:pt x="292" y="339"/>
                  </a:lnTo>
                  <a:lnTo>
                    <a:pt x="97" y="391"/>
                  </a:lnTo>
                  <a:lnTo>
                    <a:pt x="38" y="520"/>
                  </a:lnTo>
                  <a:lnTo>
                    <a:pt x="49" y="819"/>
                  </a:lnTo>
                  <a:lnTo>
                    <a:pt x="111" y="730"/>
                  </a:lnTo>
                  <a:lnTo>
                    <a:pt x="183" y="625"/>
                  </a:lnTo>
                  <a:lnTo>
                    <a:pt x="413" y="533"/>
                  </a:lnTo>
                  <a:lnTo>
                    <a:pt x="681" y="533"/>
                  </a:lnTo>
                  <a:lnTo>
                    <a:pt x="268" y="625"/>
                  </a:lnTo>
                  <a:lnTo>
                    <a:pt x="159" y="717"/>
                  </a:lnTo>
                  <a:lnTo>
                    <a:pt x="97" y="832"/>
                  </a:lnTo>
                  <a:lnTo>
                    <a:pt x="86" y="924"/>
                  </a:lnTo>
                  <a:lnTo>
                    <a:pt x="97" y="1175"/>
                  </a:lnTo>
                  <a:lnTo>
                    <a:pt x="68" y="1281"/>
                  </a:lnTo>
                  <a:lnTo>
                    <a:pt x="0" y="911"/>
                  </a:lnTo>
                  <a:lnTo>
                    <a:pt x="6" y="711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6" name="Freeform 14"/>
            <p:cNvSpPr/>
            <p:nvPr/>
          </p:nvSpPr>
          <p:spPr>
            <a:xfrm>
              <a:off x="2448" y="2456"/>
              <a:ext cx="365" cy="652"/>
            </a:xfrm>
            <a:custGeom>
              <a:avLst/>
              <a:gdLst/>
              <a:ahLst/>
              <a:cxnLst>
                <a:cxn ang="0">
                  <a:pos x="28" y="163"/>
                </a:cxn>
                <a:cxn ang="0">
                  <a:pos x="7" y="122"/>
                </a:cxn>
                <a:cxn ang="0">
                  <a:pos x="1" y="97"/>
                </a:cxn>
                <a:cxn ang="0">
                  <a:pos x="0" y="62"/>
                </a:cxn>
                <a:cxn ang="0">
                  <a:pos x="0" y="38"/>
                </a:cxn>
                <a:cxn ang="0">
                  <a:pos x="6" y="17"/>
                </a:cxn>
                <a:cxn ang="0">
                  <a:pos x="33" y="0"/>
                </a:cxn>
                <a:cxn ang="0">
                  <a:pos x="11" y="24"/>
                </a:cxn>
                <a:cxn ang="0">
                  <a:pos x="6" y="44"/>
                </a:cxn>
                <a:cxn ang="0">
                  <a:pos x="18" y="33"/>
                </a:cxn>
                <a:cxn ang="0">
                  <a:pos x="36" y="22"/>
                </a:cxn>
                <a:cxn ang="0">
                  <a:pos x="50" y="22"/>
                </a:cxn>
                <a:cxn ang="0">
                  <a:pos x="33" y="33"/>
                </a:cxn>
                <a:cxn ang="0">
                  <a:pos x="10" y="46"/>
                </a:cxn>
                <a:cxn ang="0">
                  <a:pos x="7" y="59"/>
                </a:cxn>
                <a:cxn ang="0">
                  <a:pos x="6" y="85"/>
                </a:cxn>
                <a:cxn ang="0">
                  <a:pos x="12" y="105"/>
                </a:cxn>
                <a:cxn ang="0">
                  <a:pos x="24" y="139"/>
                </a:cxn>
                <a:cxn ang="0">
                  <a:pos x="30" y="115"/>
                </a:cxn>
                <a:cxn ang="0">
                  <a:pos x="41" y="85"/>
                </a:cxn>
                <a:cxn ang="0">
                  <a:pos x="56" y="66"/>
                </a:cxn>
                <a:cxn ang="0">
                  <a:pos x="74" y="54"/>
                </a:cxn>
                <a:cxn ang="0">
                  <a:pos x="53" y="78"/>
                </a:cxn>
                <a:cxn ang="0">
                  <a:pos x="47" y="85"/>
                </a:cxn>
                <a:cxn ang="0">
                  <a:pos x="41" y="105"/>
                </a:cxn>
                <a:cxn ang="0">
                  <a:pos x="54" y="93"/>
                </a:cxn>
                <a:cxn ang="0">
                  <a:pos x="69" y="82"/>
                </a:cxn>
                <a:cxn ang="0">
                  <a:pos x="91" y="74"/>
                </a:cxn>
                <a:cxn ang="0">
                  <a:pos x="69" y="87"/>
                </a:cxn>
                <a:cxn ang="0">
                  <a:pos x="51" y="100"/>
                </a:cxn>
                <a:cxn ang="0">
                  <a:pos x="33" y="119"/>
                </a:cxn>
                <a:cxn ang="0">
                  <a:pos x="33" y="132"/>
                </a:cxn>
                <a:cxn ang="0">
                  <a:pos x="38" y="162"/>
                </a:cxn>
                <a:cxn ang="0">
                  <a:pos x="28" y="163"/>
                </a:cxn>
              </a:cxnLst>
              <a:pathLst>
                <a:path w="731" h="1304">
                  <a:moveTo>
                    <a:pt x="224" y="1304"/>
                  </a:moveTo>
                  <a:lnTo>
                    <a:pt x="62" y="976"/>
                  </a:lnTo>
                  <a:lnTo>
                    <a:pt x="13" y="769"/>
                  </a:lnTo>
                  <a:lnTo>
                    <a:pt x="0" y="496"/>
                  </a:lnTo>
                  <a:lnTo>
                    <a:pt x="0" y="299"/>
                  </a:lnTo>
                  <a:lnTo>
                    <a:pt x="48" y="131"/>
                  </a:lnTo>
                  <a:lnTo>
                    <a:pt x="267" y="0"/>
                  </a:lnTo>
                  <a:lnTo>
                    <a:pt x="91" y="189"/>
                  </a:lnTo>
                  <a:lnTo>
                    <a:pt x="48" y="346"/>
                  </a:lnTo>
                  <a:lnTo>
                    <a:pt x="146" y="262"/>
                  </a:lnTo>
                  <a:lnTo>
                    <a:pt x="291" y="170"/>
                  </a:lnTo>
                  <a:lnTo>
                    <a:pt x="402" y="170"/>
                  </a:lnTo>
                  <a:lnTo>
                    <a:pt x="267" y="262"/>
                  </a:lnTo>
                  <a:lnTo>
                    <a:pt x="86" y="365"/>
                  </a:lnTo>
                  <a:lnTo>
                    <a:pt x="62" y="470"/>
                  </a:lnTo>
                  <a:lnTo>
                    <a:pt x="48" y="677"/>
                  </a:lnTo>
                  <a:lnTo>
                    <a:pt x="97" y="834"/>
                  </a:lnTo>
                  <a:lnTo>
                    <a:pt x="194" y="1107"/>
                  </a:lnTo>
                  <a:lnTo>
                    <a:pt x="241" y="915"/>
                  </a:lnTo>
                  <a:lnTo>
                    <a:pt x="329" y="677"/>
                  </a:lnTo>
                  <a:lnTo>
                    <a:pt x="450" y="522"/>
                  </a:lnTo>
                  <a:lnTo>
                    <a:pt x="596" y="430"/>
                  </a:lnTo>
                  <a:lnTo>
                    <a:pt x="430" y="617"/>
                  </a:lnTo>
                  <a:lnTo>
                    <a:pt x="379" y="677"/>
                  </a:lnTo>
                  <a:lnTo>
                    <a:pt x="329" y="834"/>
                  </a:lnTo>
                  <a:lnTo>
                    <a:pt x="439" y="743"/>
                  </a:lnTo>
                  <a:lnTo>
                    <a:pt x="559" y="649"/>
                  </a:lnTo>
                  <a:lnTo>
                    <a:pt x="731" y="587"/>
                  </a:lnTo>
                  <a:lnTo>
                    <a:pt x="559" y="690"/>
                  </a:lnTo>
                  <a:lnTo>
                    <a:pt x="413" y="795"/>
                  </a:lnTo>
                  <a:lnTo>
                    <a:pt x="271" y="952"/>
                  </a:lnTo>
                  <a:lnTo>
                    <a:pt x="267" y="1055"/>
                  </a:lnTo>
                  <a:lnTo>
                    <a:pt x="305" y="1289"/>
                  </a:lnTo>
                  <a:lnTo>
                    <a:pt x="224" y="1304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7" name="Freeform 15"/>
            <p:cNvSpPr/>
            <p:nvPr/>
          </p:nvSpPr>
          <p:spPr>
            <a:xfrm>
              <a:off x="3076" y="2344"/>
              <a:ext cx="301" cy="326"/>
            </a:xfrm>
            <a:custGeom>
              <a:avLst/>
              <a:gdLst/>
              <a:ahLst/>
              <a:cxnLst>
                <a:cxn ang="0">
                  <a:pos x="23" y="82"/>
                </a:cxn>
                <a:cxn ang="0">
                  <a:pos x="7" y="61"/>
                </a:cxn>
                <a:cxn ang="0">
                  <a:pos x="2" y="48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7"/>
                </a:cxn>
                <a:cxn ang="0">
                  <a:pos x="26" y="0"/>
                </a:cxn>
                <a:cxn ang="0">
                  <a:pos x="10" y="11"/>
                </a:cxn>
                <a:cxn ang="0">
                  <a:pos x="5" y="21"/>
                </a:cxn>
                <a:cxn ang="0">
                  <a:pos x="16" y="16"/>
                </a:cxn>
                <a:cxn ang="0">
                  <a:pos x="31" y="10"/>
                </a:cxn>
                <a:cxn ang="0">
                  <a:pos x="42" y="10"/>
                </a:cxn>
                <a:cxn ang="0">
                  <a:pos x="28" y="16"/>
                </a:cxn>
                <a:cxn ang="0">
                  <a:pos x="9" y="22"/>
                </a:cxn>
                <a:cxn ang="0">
                  <a:pos x="7" y="29"/>
                </a:cxn>
                <a:cxn ang="0">
                  <a:pos x="6" y="42"/>
                </a:cxn>
                <a:cxn ang="0">
                  <a:pos x="10" y="52"/>
                </a:cxn>
                <a:cxn ang="0">
                  <a:pos x="21" y="69"/>
                </a:cxn>
                <a:cxn ang="0">
                  <a:pos x="25" y="57"/>
                </a:cxn>
                <a:cxn ang="0">
                  <a:pos x="34" y="42"/>
                </a:cxn>
                <a:cxn ang="0">
                  <a:pos x="47" y="32"/>
                </a:cxn>
                <a:cxn ang="0">
                  <a:pos x="62" y="26"/>
                </a:cxn>
                <a:cxn ang="0">
                  <a:pos x="45" y="38"/>
                </a:cxn>
                <a:cxn ang="0">
                  <a:pos x="39" y="42"/>
                </a:cxn>
                <a:cxn ang="0">
                  <a:pos x="34" y="52"/>
                </a:cxn>
                <a:cxn ang="0">
                  <a:pos x="46" y="46"/>
                </a:cxn>
                <a:cxn ang="0">
                  <a:pos x="58" y="40"/>
                </a:cxn>
                <a:cxn ang="0">
                  <a:pos x="76" y="36"/>
                </a:cxn>
                <a:cxn ang="0">
                  <a:pos x="58" y="43"/>
                </a:cxn>
                <a:cxn ang="0">
                  <a:pos x="43" y="50"/>
                </a:cxn>
                <a:cxn ang="0">
                  <a:pos x="28" y="60"/>
                </a:cxn>
                <a:cxn ang="0">
                  <a:pos x="28" y="66"/>
                </a:cxn>
                <a:cxn ang="0">
                  <a:pos x="32" y="81"/>
                </a:cxn>
                <a:cxn ang="0">
                  <a:pos x="23" y="82"/>
                </a:cxn>
              </a:cxnLst>
              <a:pathLst>
                <a:path w="602" h="652">
                  <a:moveTo>
                    <a:pt x="183" y="652"/>
                  </a:moveTo>
                  <a:lnTo>
                    <a:pt x="50" y="486"/>
                  </a:lnTo>
                  <a:lnTo>
                    <a:pt x="11" y="379"/>
                  </a:lnTo>
                  <a:lnTo>
                    <a:pt x="0" y="241"/>
                  </a:lnTo>
                  <a:lnTo>
                    <a:pt x="0" y="140"/>
                  </a:lnTo>
                  <a:lnTo>
                    <a:pt x="41" y="54"/>
                  </a:lnTo>
                  <a:lnTo>
                    <a:pt x="202" y="0"/>
                  </a:lnTo>
                  <a:lnTo>
                    <a:pt x="77" y="84"/>
                  </a:lnTo>
                  <a:lnTo>
                    <a:pt x="39" y="164"/>
                  </a:lnTo>
                  <a:lnTo>
                    <a:pt x="121" y="121"/>
                  </a:lnTo>
                  <a:lnTo>
                    <a:pt x="241" y="75"/>
                  </a:lnTo>
                  <a:lnTo>
                    <a:pt x="331" y="75"/>
                  </a:lnTo>
                  <a:lnTo>
                    <a:pt x="220" y="121"/>
                  </a:lnTo>
                  <a:lnTo>
                    <a:pt x="71" y="172"/>
                  </a:lnTo>
                  <a:lnTo>
                    <a:pt x="50" y="226"/>
                  </a:lnTo>
                  <a:lnTo>
                    <a:pt x="41" y="333"/>
                  </a:lnTo>
                  <a:lnTo>
                    <a:pt x="80" y="413"/>
                  </a:lnTo>
                  <a:lnTo>
                    <a:pt x="161" y="551"/>
                  </a:lnTo>
                  <a:lnTo>
                    <a:pt x="198" y="454"/>
                  </a:lnTo>
                  <a:lnTo>
                    <a:pt x="271" y="333"/>
                  </a:lnTo>
                  <a:lnTo>
                    <a:pt x="372" y="254"/>
                  </a:lnTo>
                  <a:lnTo>
                    <a:pt x="491" y="207"/>
                  </a:lnTo>
                  <a:lnTo>
                    <a:pt x="353" y="303"/>
                  </a:lnTo>
                  <a:lnTo>
                    <a:pt x="310" y="333"/>
                  </a:lnTo>
                  <a:lnTo>
                    <a:pt x="271" y="413"/>
                  </a:lnTo>
                  <a:lnTo>
                    <a:pt x="361" y="366"/>
                  </a:lnTo>
                  <a:lnTo>
                    <a:pt x="462" y="320"/>
                  </a:lnTo>
                  <a:lnTo>
                    <a:pt x="602" y="286"/>
                  </a:lnTo>
                  <a:lnTo>
                    <a:pt x="462" y="340"/>
                  </a:lnTo>
                  <a:lnTo>
                    <a:pt x="340" y="393"/>
                  </a:lnTo>
                  <a:lnTo>
                    <a:pt x="224" y="473"/>
                  </a:lnTo>
                  <a:lnTo>
                    <a:pt x="220" y="525"/>
                  </a:lnTo>
                  <a:lnTo>
                    <a:pt x="250" y="645"/>
                  </a:lnTo>
                  <a:lnTo>
                    <a:pt x="183" y="652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8" name="Freeform 16"/>
            <p:cNvSpPr/>
            <p:nvPr/>
          </p:nvSpPr>
          <p:spPr>
            <a:xfrm>
              <a:off x="3472" y="2345"/>
              <a:ext cx="301" cy="310"/>
            </a:xfrm>
            <a:custGeom>
              <a:avLst/>
              <a:gdLst/>
              <a:ahLst/>
              <a:cxnLst>
                <a:cxn ang="0">
                  <a:pos x="23" y="77"/>
                </a:cxn>
                <a:cxn ang="0">
                  <a:pos x="7" y="56"/>
                </a:cxn>
                <a:cxn ang="0">
                  <a:pos x="2" y="43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8" y="0"/>
                </a:cxn>
                <a:cxn ang="0">
                  <a:pos x="16" y="1"/>
                </a:cxn>
                <a:cxn ang="0">
                  <a:pos x="10" y="6"/>
                </a:cxn>
                <a:cxn ang="0">
                  <a:pos x="5" y="16"/>
                </a:cxn>
                <a:cxn ang="0">
                  <a:pos x="16" y="11"/>
                </a:cxn>
                <a:cxn ang="0">
                  <a:pos x="31" y="5"/>
                </a:cxn>
                <a:cxn ang="0">
                  <a:pos x="42" y="5"/>
                </a:cxn>
                <a:cxn ang="0">
                  <a:pos x="28" y="11"/>
                </a:cxn>
                <a:cxn ang="0">
                  <a:pos x="9" y="17"/>
                </a:cxn>
                <a:cxn ang="0">
                  <a:pos x="7" y="24"/>
                </a:cxn>
                <a:cxn ang="0">
                  <a:pos x="6" y="37"/>
                </a:cxn>
                <a:cxn ang="0">
                  <a:pos x="11" y="47"/>
                </a:cxn>
                <a:cxn ang="0">
                  <a:pos x="21" y="65"/>
                </a:cxn>
                <a:cxn ang="0">
                  <a:pos x="25" y="52"/>
                </a:cxn>
                <a:cxn ang="0">
                  <a:pos x="34" y="37"/>
                </a:cxn>
                <a:cxn ang="0">
                  <a:pos x="47" y="27"/>
                </a:cxn>
                <a:cxn ang="0">
                  <a:pos x="62" y="22"/>
                </a:cxn>
                <a:cxn ang="0">
                  <a:pos x="45" y="33"/>
                </a:cxn>
                <a:cxn ang="0">
                  <a:pos x="39" y="37"/>
                </a:cxn>
                <a:cxn ang="0">
                  <a:pos x="34" y="47"/>
                </a:cxn>
                <a:cxn ang="0">
                  <a:pos x="46" y="41"/>
                </a:cxn>
                <a:cxn ang="0">
                  <a:pos x="58" y="36"/>
                </a:cxn>
                <a:cxn ang="0">
                  <a:pos x="76" y="31"/>
                </a:cxn>
                <a:cxn ang="0">
                  <a:pos x="58" y="38"/>
                </a:cxn>
                <a:cxn ang="0">
                  <a:pos x="43" y="45"/>
                </a:cxn>
                <a:cxn ang="0">
                  <a:pos x="29" y="55"/>
                </a:cxn>
                <a:cxn ang="0">
                  <a:pos x="28" y="61"/>
                </a:cxn>
                <a:cxn ang="0">
                  <a:pos x="32" y="76"/>
                </a:cxn>
                <a:cxn ang="0">
                  <a:pos x="23" y="77"/>
                </a:cxn>
              </a:cxnLst>
              <a:pathLst>
                <a:path w="602" h="621">
                  <a:moveTo>
                    <a:pt x="184" y="621"/>
                  </a:moveTo>
                  <a:lnTo>
                    <a:pt x="51" y="454"/>
                  </a:lnTo>
                  <a:lnTo>
                    <a:pt x="12" y="348"/>
                  </a:lnTo>
                  <a:lnTo>
                    <a:pt x="0" y="207"/>
                  </a:lnTo>
                  <a:lnTo>
                    <a:pt x="0" y="108"/>
                  </a:lnTo>
                  <a:lnTo>
                    <a:pt x="58" y="0"/>
                  </a:lnTo>
                  <a:lnTo>
                    <a:pt x="122" y="9"/>
                  </a:lnTo>
                  <a:lnTo>
                    <a:pt x="77" y="52"/>
                  </a:lnTo>
                  <a:lnTo>
                    <a:pt x="40" y="132"/>
                  </a:lnTo>
                  <a:lnTo>
                    <a:pt x="122" y="88"/>
                  </a:lnTo>
                  <a:lnTo>
                    <a:pt x="241" y="43"/>
                  </a:lnTo>
                  <a:lnTo>
                    <a:pt x="331" y="43"/>
                  </a:lnTo>
                  <a:lnTo>
                    <a:pt x="221" y="88"/>
                  </a:lnTo>
                  <a:lnTo>
                    <a:pt x="71" y="142"/>
                  </a:lnTo>
                  <a:lnTo>
                    <a:pt x="51" y="194"/>
                  </a:lnTo>
                  <a:lnTo>
                    <a:pt x="41" y="301"/>
                  </a:lnTo>
                  <a:lnTo>
                    <a:pt x="81" y="381"/>
                  </a:lnTo>
                  <a:lnTo>
                    <a:pt x="161" y="520"/>
                  </a:lnTo>
                  <a:lnTo>
                    <a:pt x="198" y="420"/>
                  </a:lnTo>
                  <a:lnTo>
                    <a:pt x="271" y="301"/>
                  </a:lnTo>
                  <a:lnTo>
                    <a:pt x="372" y="222"/>
                  </a:lnTo>
                  <a:lnTo>
                    <a:pt x="492" y="176"/>
                  </a:lnTo>
                  <a:lnTo>
                    <a:pt x="354" y="269"/>
                  </a:lnTo>
                  <a:lnTo>
                    <a:pt x="311" y="301"/>
                  </a:lnTo>
                  <a:lnTo>
                    <a:pt x="271" y="381"/>
                  </a:lnTo>
                  <a:lnTo>
                    <a:pt x="361" y="334"/>
                  </a:lnTo>
                  <a:lnTo>
                    <a:pt x="462" y="288"/>
                  </a:lnTo>
                  <a:lnTo>
                    <a:pt x="602" y="254"/>
                  </a:lnTo>
                  <a:lnTo>
                    <a:pt x="462" y="308"/>
                  </a:lnTo>
                  <a:lnTo>
                    <a:pt x="341" y="361"/>
                  </a:lnTo>
                  <a:lnTo>
                    <a:pt x="225" y="441"/>
                  </a:lnTo>
                  <a:lnTo>
                    <a:pt x="221" y="493"/>
                  </a:lnTo>
                  <a:lnTo>
                    <a:pt x="251" y="611"/>
                  </a:lnTo>
                  <a:lnTo>
                    <a:pt x="184" y="621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49" name="Freeform 17"/>
            <p:cNvSpPr/>
            <p:nvPr/>
          </p:nvSpPr>
          <p:spPr>
            <a:xfrm>
              <a:off x="2732" y="2345"/>
              <a:ext cx="301" cy="227"/>
            </a:xfrm>
            <a:custGeom>
              <a:avLst/>
              <a:gdLst/>
              <a:ahLst/>
              <a:cxnLst>
                <a:cxn ang="0">
                  <a:pos x="23" y="57"/>
                </a:cxn>
                <a:cxn ang="0">
                  <a:pos x="7" y="36"/>
                </a:cxn>
                <a:cxn ang="0">
                  <a:pos x="2" y="23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17"/>
                </a:cxn>
                <a:cxn ang="0">
                  <a:pos x="10" y="27"/>
                </a:cxn>
                <a:cxn ang="0">
                  <a:pos x="21" y="45"/>
                </a:cxn>
                <a:cxn ang="0">
                  <a:pos x="25" y="32"/>
                </a:cxn>
                <a:cxn ang="0">
                  <a:pos x="34" y="17"/>
                </a:cxn>
                <a:cxn ang="0">
                  <a:pos x="47" y="7"/>
                </a:cxn>
                <a:cxn ang="0">
                  <a:pos x="62" y="2"/>
                </a:cxn>
                <a:cxn ang="0">
                  <a:pos x="45" y="13"/>
                </a:cxn>
                <a:cxn ang="0">
                  <a:pos x="39" y="17"/>
                </a:cxn>
                <a:cxn ang="0">
                  <a:pos x="34" y="27"/>
                </a:cxn>
                <a:cxn ang="0">
                  <a:pos x="46" y="21"/>
                </a:cxn>
                <a:cxn ang="0">
                  <a:pos x="58" y="16"/>
                </a:cxn>
                <a:cxn ang="0">
                  <a:pos x="76" y="11"/>
                </a:cxn>
                <a:cxn ang="0">
                  <a:pos x="58" y="18"/>
                </a:cxn>
                <a:cxn ang="0">
                  <a:pos x="43" y="25"/>
                </a:cxn>
                <a:cxn ang="0">
                  <a:pos x="28" y="35"/>
                </a:cxn>
                <a:cxn ang="0">
                  <a:pos x="28" y="41"/>
                </a:cxn>
                <a:cxn ang="0">
                  <a:pos x="32" y="56"/>
                </a:cxn>
                <a:cxn ang="0">
                  <a:pos x="23" y="57"/>
                </a:cxn>
              </a:cxnLst>
              <a:pathLst>
                <a:path w="602" h="454">
                  <a:moveTo>
                    <a:pt x="183" y="454"/>
                  </a:moveTo>
                  <a:lnTo>
                    <a:pt x="51" y="288"/>
                  </a:lnTo>
                  <a:lnTo>
                    <a:pt x="11" y="181"/>
                  </a:lnTo>
                  <a:lnTo>
                    <a:pt x="0" y="43"/>
                  </a:lnTo>
                  <a:lnTo>
                    <a:pt x="4" y="0"/>
                  </a:lnTo>
                  <a:lnTo>
                    <a:pt x="45" y="9"/>
                  </a:lnTo>
                  <a:lnTo>
                    <a:pt x="41" y="30"/>
                  </a:lnTo>
                  <a:lnTo>
                    <a:pt x="41" y="136"/>
                  </a:lnTo>
                  <a:lnTo>
                    <a:pt x="80" y="215"/>
                  </a:lnTo>
                  <a:lnTo>
                    <a:pt x="163" y="355"/>
                  </a:lnTo>
                  <a:lnTo>
                    <a:pt x="198" y="256"/>
                  </a:lnTo>
                  <a:lnTo>
                    <a:pt x="271" y="136"/>
                  </a:lnTo>
                  <a:lnTo>
                    <a:pt x="372" y="56"/>
                  </a:lnTo>
                  <a:lnTo>
                    <a:pt x="492" y="9"/>
                  </a:lnTo>
                  <a:lnTo>
                    <a:pt x="353" y="104"/>
                  </a:lnTo>
                  <a:lnTo>
                    <a:pt x="310" y="136"/>
                  </a:lnTo>
                  <a:lnTo>
                    <a:pt x="271" y="215"/>
                  </a:lnTo>
                  <a:lnTo>
                    <a:pt x="361" y="168"/>
                  </a:lnTo>
                  <a:lnTo>
                    <a:pt x="462" y="123"/>
                  </a:lnTo>
                  <a:lnTo>
                    <a:pt x="602" y="88"/>
                  </a:lnTo>
                  <a:lnTo>
                    <a:pt x="462" y="142"/>
                  </a:lnTo>
                  <a:lnTo>
                    <a:pt x="340" y="196"/>
                  </a:lnTo>
                  <a:lnTo>
                    <a:pt x="224" y="276"/>
                  </a:lnTo>
                  <a:lnTo>
                    <a:pt x="221" y="327"/>
                  </a:lnTo>
                  <a:lnTo>
                    <a:pt x="251" y="447"/>
                  </a:lnTo>
                  <a:lnTo>
                    <a:pt x="183" y="454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0" name="Freeform 18"/>
            <p:cNvSpPr/>
            <p:nvPr/>
          </p:nvSpPr>
          <p:spPr>
            <a:xfrm>
              <a:off x="2638" y="2502"/>
              <a:ext cx="357" cy="591"/>
            </a:xfrm>
            <a:custGeom>
              <a:avLst/>
              <a:gdLst/>
              <a:ahLst/>
              <a:cxnLst>
                <a:cxn ang="0">
                  <a:pos x="14" y="139"/>
                </a:cxn>
                <a:cxn ang="0">
                  <a:pos x="8" y="114"/>
                </a:cxn>
                <a:cxn ang="0">
                  <a:pos x="0" y="87"/>
                </a:cxn>
                <a:cxn ang="0">
                  <a:pos x="0" y="53"/>
                </a:cxn>
                <a:cxn ang="0">
                  <a:pos x="11" y="25"/>
                </a:cxn>
                <a:cxn ang="0">
                  <a:pos x="32" y="0"/>
                </a:cxn>
                <a:cxn ang="0">
                  <a:pos x="15" y="30"/>
                </a:cxn>
                <a:cxn ang="0">
                  <a:pos x="4" y="54"/>
                </a:cxn>
                <a:cxn ang="0">
                  <a:pos x="6" y="88"/>
                </a:cxn>
                <a:cxn ang="0">
                  <a:pos x="15" y="110"/>
                </a:cxn>
                <a:cxn ang="0">
                  <a:pos x="28" y="90"/>
                </a:cxn>
                <a:cxn ang="0">
                  <a:pos x="43" y="72"/>
                </a:cxn>
                <a:cxn ang="0">
                  <a:pos x="58" y="59"/>
                </a:cxn>
                <a:cxn ang="0">
                  <a:pos x="90" y="56"/>
                </a:cxn>
                <a:cxn ang="0">
                  <a:pos x="58" y="64"/>
                </a:cxn>
                <a:cxn ang="0">
                  <a:pos x="38" y="83"/>
                </a:cxn>
                <a:cxn ang="0">
                  <a:pos x="22" y="122"/>
                </a:cxn>
                <a:cxn ang="0">
                  <a:pos x="23" y="148"/>
                </a:cxn>
                <a:cxn ang="0">
                  <a:pos x="14" y="139"/>
                </a:cxn>
              </a:cxnLst>
              <a:pathLst>
                <a:path w="714" h="1182">
                  <a:moveTo>
                    <a:pt x="107" y="1107"/>
                  </a:moveTo>
                  <a:lnTo>
                    <a:pt x="60" y="910"/>
                  </a:lnTo>
                  <a:lnTo>
                    <a:pt x="0" y="690"/>
                  </a:lnTo>
                  <a:lnTo>
                    <a:pt x="0" y="417"/>
                  </a:lnTo>
                  <a:lnTo>
                    <a:pt x="83" y="194"/>
                  </a:lnTo>
                  <a:lnTo>
                    <a:pt x="253" y="0"/>
                  </a:lnTo>
                  <a:lnTo>
                    <a:pt x="120" y="234"/>
                  </a:lnTo>
                  <a:lnTo>
                    <a:pt x="28" y="432"/>
                  </a:lnTo>
                  <a:lnTo>
                    <a:pt x="41" y="699"/>
                  </a:lnTo>
                  <a:lnTo>
                    <a:pt x="114" y="873"/>
                  </a:lnTo>
                  <a:lnTo>
                    <a:pt x="217" y="716"/>
                  </a:lnTo>
                  <a:lnTo>
                    <a:pt x="337" y="572"/>
                  </a:lnTo>
                  <a:lnTo>
                    <a:pt x="458" y="469"/>
                  </a:lnTo>
                  <a:lnTo>
                    <a:pt x="714" y="443"/>
                  </a:lnTo>
                  <a:lnTo>
                    <a:pt x="458" y="507"/>
                  </a:lnTo>
                  <a:lnTo>
                    <a:pt x="301" y="664"/>
                  </a:lnTo>
                  <a:lnTo>
                    <a:pt x="169" y="976"/>
                  </a:lnTo>
                  <a:lnTo>
                    <a:pt x="180" y="1182"/>
                  </a:lnTo>
                  <a:lnTo>
                    <a:pt x="107" y="1107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1" name="Freeform 19"/>
            <p:cNvSpPr/>
            <p:nvPr/>
          </p:nvSpPr>
          <p:spPr>
            <a:xfrm>
              <a:off x="3231" y="2362"/>
              <a:ext cx="295" cy="299"/>
            </a:xfrm>
            <a:custGeom>
              <a:avLst/>
              <a:gdLst/>
              <a:ahLst/>
              <a:cxnLst>
                <a:cxn ang="0">
                  <a:pos x="11" y="70"/>
                </a:cxn>
                <a:cxn ang="0">
                  <a:pos x="6" y="58"/>
                </a:cxn>
                <a:cxn ang="0">
                  <a:pos x="0" y="44"/>
                </a:cxn>
                <a:cxn ang="0">
                  <a:pos x="0" y="26"/>
                </a:cxn>
                <a:cxn ang="0">
                  <a:pos x="8" y="12"/>
                </a:cxn>
                <a:cxn ang="0">
                  <a:pos x="26" y="0"/>
                </a:cxn>
                <a:cxn ang="0">
                  <a:pos x="12" y="14"/>
                </a:cxn>
                <a:cxn ang="0">
                  <a:pos x="3" y="27"/>
                </a:cxn>
                <a:cxn ang="0">
                  <a:pos x="4" y="44"/>
                </a:cxn>
                <a:cxn ang="0">
                  <a:pos x="11" y="55"/>
                </a:cxn>
                <a:cxn ang="0">
                  <a:pos x="22" y="45"/>
                </a:cxn>
                <a:cxn ang="0">
                  <a:pos x="35" y="36"/>
                </a:cxn>
                <a:cxn ang="0">
                  <a:pos x="47" y="29"/>
                </a:cxn>
                <a:cxn ang="0">
                  <a:pos x="73" y="28"/>
                </a:cxn>
                <a:cxn ang="0">
                  <a:pos x="47" y="32"/>
                </a:cxn>
                <a:cxn ang="0">
                  <a:pos x="31" y="42"/>
                </a:cxn>
                <a:cxn ang="0">
                  <a:pos x="17" y="62"/>
                </a:cxn>
                <a:cxn ang="0">
                  <a:pos x="19" y="74"/>
                </a:cxn>
                <a:cxn ang="0">
                  <a:pos x="11" y="70"/>
                </a:cxn>
              </a:cxnLst>
              <a:pathLst>
                <a:path w="591" h="599">
                  <a:moveTo>
                    <a:pt x="92" y="563"/>
                  </a:moveTo>
                  <a:lnTo>
                    <a:pt x="51" y="464"/>
                  </a:lnTo>
                  <a:lnTo>
                    <a:pt x="0" y="352"/>
                  </a:lnTo>
                  <a:lnTo>
                    <a:pt x="0" y="210"/>
                  </a:lnTo>
                  <a:lnTo>
                    <a:pt x="71" y="99"/>
                  </a:lnTo>
                  <a:lnTo>
                    <a:pt x="211" y="0"/>
                  </a:lnTo>
                  <a:lnTo>
                    <a:pt x="101" y="118"/>
                  </a:lnTo>
                  <a:lnTo>
                    <a:pt x="26" y="219"/>
                  </a:lnTo>
                  <a:lnTo>
                    <a:pt x="36" y="356"/>
                  </a:lnTo>
                  <a:lnTo>
                    <a:pt x="95" y="444"/>
                  </a:lnTo>
                  <a:lnTo>
                    <a:pt x="181" y="365"/>
                  </a:lnTo>
                  <a:lnTo>
                    <a:pt x="281" y="290"/>
                  </a:lnTo>
                  <a:lnTo>
                    <a:pt x="381" y="238"/>
                  </a:lnTo>
                  <a:lnTo>
                    <a:pt x="591" y="225"/>
                  </a:lnTo>
                  <a:lnTo>
                    <a:pt x="381" y="258"/>
                  </a:lnTo>
                  <a:lnTo>
                    <a:pt x="251" y="337"/>
                  </a:lnTo>
                  <a:lnTo>
                    <a:pt x="140" y="498"/>
                  </a:lnTo>
                  <a:lnTo>
                    <a:pt x="152" y="599"/>
                  </a:lnTo>
                  <a:lnTo>
                    <a:pt x="92" y="563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2" name="Freeform 20"/>
            <p:cNvSpPr/>
            <p:nvPr/>
          </p:nvSpPr>
          <p:spPr>
            <a:xfrm>
              <a:off x="3627" y="2347"/>
              <a:ext cx="296" cy="300"/>
            </a:xfrm>
            <a:custGeom>
              <a:avLst/>
              <a:gdLst/>
              <a:ahLst/>
              <a:cxnLst>
                <a:cxn ang="0">
                  <a:pos x="12" y="70"/>
                </a:cxn>
                <a:cxn ang="0">
                  <a:pos x="7" y="58"/>
                </a:cxn>
                <a:cxn ang="0">
                  <a:pos x="0" y="43"/>
                </a:cxn>
                <a:cxn ang="0">
                  <a:pos x="0" y="26"/>
                </a:cxn>
                <a:cxn ang="0">
                  <a:pos x="9" y="12"/>
                </a:cxn>
                <a:cxn ang="0">
                  <a:pos x="27" y="0"/>
                </a:cxn>
                <a:cxn ang="0">
                  <a:pos x="13" y="14"/>
                </a:cxn>
                <a:cxn ang="0">
                  <a:pos x="4" y="27"/>
                </a:cxn>
                <a:cxn ang="0">
                  <a:pos x="5" y="44"/>
                </a:cxn>
                <a:cxn ang="0">
                  <a:pos x="13" y="55"/>
                </a:cxn>
                <a:cxn ang="0">
                  <a:pos x="23" y="45"/>
                </a:cxn>
                <a:cxn ang="0">
                  <a:pos x="35" y="36"/>
                </a:cxn>
                <a:cxn ang="0">
                  <a:pos x="48" y="29"/>
                </a:cxn>
                <a:cxn ang="0">
                  <a:pos x="75" y="28"/>
                </a:cxn>
                <a:cxn ang="0">
                  <a:pos x="48" y="32"/>
                </a:cxn>
                <a:cxn ang="0">
                  <a:pos x="32" y="42"/>
                </a:cxn>
                <a:cxn ang="0">
                  <a:pos x="18" y="62"/>
                </a:cxn>
                <a:cxn ang="0">
                  <a:pos x="19" y="75"/>
                </a:cxn>
                <a:cxn ang="0">
                  <a:pos x="12" y="70"/>
                </a:cxn>
              </a:cxnLst>
              <a:pathLst>
                <a:path w="590" h="601">
                  <a:moveTo>
                    <a:pt x="91" y="563"/>
                  </a:moveTo>
                  <a:lnTo>
                    <a:pt x="50" y="464"/>
                  </a:lnTo>
                  <a:lnTo>
                    <a:pt x="0" y="350"/>
                  </a:lnTo>
                  <a:lnTo>
                    <a:pt x="0" y="212"/>
                  </a:lnTo>
                  <a:lnTo>
                    <a:pt x="71" y="100"/>
                  </a:lnTo>
                  <a:lnTo>
                    <a:pt x="211" y="0"/>
                  </a:lnTo>
                  <a:lnTo>
                    <a:pt x="101" y="118"/>
                  </a:lnTo>
                  <a:lnTo>
                    <a:pt x="26" y="219"/>
                  </a:lnTo>
                  <a:lnTo>
                    <a:pt x="35" y="356"/>
                  </a:lnTo>
                  <a:lnTo>
                    <a:pt x="97" y="445"/>
                  </a:lnTo>
                  <a:lnTo>
                    <a:pt x="181" y="365"/>
                  </a:lnTo>
                  <a:lnTo>
                    <a:pt x="280" y="292"/>
                  </a:lnTo>
                  <a:lnTo>
                    <a:pt x="381" y="238"/>
                  </a:lnTo>
                  <a:lnTo>
                    <a:pt x="590" y="225"/>
                  </a:lnTo>
                  <a:lnTo>
                    <a:pt x="381" y="259"/>
                  </a:lnTo>
                  <a:lnTo>
                    <a:pt x="250" y="337"/>
                  </a:lnTo>
                  <a:lnTo>
                    <a:pt x="140" y="496"/>
                  </a:lnTo>
                  <a:lnTo>
                    <a:pt x="151" y="601"/>
                  </a:lnTo>
                  <a:lnTo>
                    <a:pt x="91" y="563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3" name="Freeform 21"/>
            <p:cNvSpPr/>
            <p:nvPr/>
          </p:nvSpPr>
          <p:spPr>
            <a:xfrm>
              <a:off x="2865" y="2345"/>
              <a:ext cx="295" cy="205"/>
            </a:xfrm>
            <a:custGeom>
              <a:avLst/>
              <a:gdLst/>
              <a:ahLst/>
              <a:cxnLst>
                <a:cxn ang="0">
                  <a:pos x="11" y="47"/>
                </a:cxn>
                <a:cxn ang="0">
                  <a:pos x="6" y="34"/>
                </a:cxn>
                <a:cxn ang="0">
                  <a:pos x="0" y="20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21"/>
                </a:cxn>
                <a:cxn ang="0">
                  <a:pos x="12" y="32"/>
                </a:cxn>
                <a:cxn ang="0">
                  <a:pos x="22" y="22"/>
                </a:cxn>
                <a:cxn ang="0">
                  <a:pos x="35" y="13"/>
                </a:cxn>
                <a:cxn ang="0">
                  <a:pos x="48" y="6"/>
                </a:cxn>
                <a:cxn ang="0">
                  <a:pos x="73" y="5"/>
                </a:cxn>
                <a:cxn ang="0">
                  <a:pos x="48" y="9"/>
                </a:cxn>
                <a:cxn ang="0">
                  <a:pos x="31" y="19"/>
                </a:cxn>
                <a:cxn ang="0">
                  <a:pos x="17" y="39"/>
                </a:cxn>
                <a:cxn ang="0">
                  <a:pos x="19" y="52"/>
                </a:cxn>
                <a:cxn ang="0">
                  <a:pos x="11" y="47"/>
                </a:cxn>
              </a:cxnLst>
              <a:pathLst>
                <a:path w="591" h="409">
                  <a:moveTo>
                    <a:pt x="92" y="370"/>
                  </a:moveTo>
                  <a:lnTo>
                    <a:pt x="51" y="271"/>
                  </a:lnTo>
                  <a:lnTo>
                    <a:pt x="0" y="15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162"/>
                  </a:lnTo>
                  <a:lnTo>
                    <a:pt x="96" y="252"/>
                  </a:lnTo>
                  <a:lnTo>
                    <a:pt x="182" y="170"/>
                  </a:lnTo>
                  <a:lnTo>
                    <a:pt x="281" y="99"/>
                  </a:lnTo>
                  <a:lnTo>
                    <a:pt x="384" y="46"/>
                  </a:lnTo>
                  <a:lnTo>
                    <a:pt x="591" y="33"/>
                  </a:lnTo>
                  <a:lnTo>
                    <a:pt x="384" y="65"/>
                  </a:lnTo>
                  <a:lnTo>
                    <a:pt x="251" y="146"/>
                  </a:lnTo>
                  <a:lnTo>
                    <a:pt x="141" y="305"/>
                  </a:lnTo>
                  <a:lnTo>
                    <a:pt x="152" y="409"/>
                  </a:lnTo>
                  <a:lnTo>
                    <a:pt x="92" y="370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4" name="Freeform 22"/>
            <p:cNvSpPr/>
            <p:nvPr/>
          </p:nvSpPr>
          <p:spPr>
            <a:xfrm>
              <a:off x="2746" y="2443"/>
              <a:ext cx="534" cy="619"/>
            </a:xfrm>
            <a:custGeom>
              <a:avLst/>
              <a:gdLst/>
              <a:ahLst/>
              <a:cxnLst>
                <a:cxn ang="0">
                  <a:pos x="17" y="150"/>
                </a:cxn>
                <a:cxn ang="0">
                  <a:pos x="0" y="111"/>
                </a:cxn>
                <a:cxn ang="0">
                  <a:pos x="0" y="82"/>
                </a:cxn>
                <a:cxn ang="0">
                  <a:pos x="5" y="54"/>
                </a:cxn>
                <a:cxn ang="0">
                  <a:pos x="17" y="26"/>
                </a:cxn>
                <a:cxn ang="0">
                  <a:pos x="46" y="0"/>
                </a:cxn>
                <a:cxn ang="0">
                  <a:pos x="29" y="17"/>
                </a:cxn>
                <a:cxn ang="0">
                  <a:pos x="14" y="41"/>
                </a:cxn>
                <a:cxn ang="0">
                  <a:pos x="6" y="64"/>
                </a:cxn>
                <a:cxn ang="0">
                  <a:pos x="8" y="113"/>
                </a:cxn>
                <a:cxn ang="0">
                  <a:pos x="14" y="132"/>
                </a:cxn>
                <a:cxn ang="0">
                  <a:pos x="26" y="122"/>
                </a:cxn>
                <a:cxn ang="0">
                  <a:pos x="44" y="110"/>
                </a:cxn>
                <a:cxn ang="0">
                  <a:pos x="58" y="92"/>
                </a:cxn>
                <a:cxn ang="0">
                  <a:pos x="66" y="69"/>
                </a:cxn>
                <a:cxn ang="0">
                  <a:pos x="76" y="49"/>
                </a:cxn>
                <a:cxn ang="0">
                  <a:pos x="102" y="39"/>
                </a:cxn>
                <a:cxn ang="0">
                  <a:pos x="134" y="39"/>
                </a:cxn>
                <a:cxn ang="0">
                  <a:pos x="93" y="48"/>
                </a:cxn>
                <a:cxn ang="0">
                  <a:pos x="78" y="57"/>
                </a:cxn>
                <a:cxn ang="0">
                  <a:pos x="66" y="82"/>
                </a:cxn>
                <a:cxn ang="0">
                  <a:pos x="49" y="111"/>
                </a:cxn>
                <a:cxn ang="0">
                  <a:pos x="29" y="131"/>
                </a:cxn>
                <a:cxn ang="0">
                  <a:pos x="23" y="140"/>
                </a:cxn>
                <a:cxn ang="0">
                  <a:pos x="28" y="155"/>
                </a:cxn>
                <a:cxn ang="0">
                  <a:pos x="18" y="154"/>
                </a:cxn>
                <a:cxn ang="0">
                  <a:pos x="17" y="150"/>
                </a:cxn>
              </a:cxnLst>
              <a:pathLst>
                <a:path w="1067" h="1238">
                  <a:moveTo>
                    <a:pt x="135" y="1199"/>
                  </a:moveTo>
                  <a:lnTo>
                    <a:pt x="0" y="886"/>
                  </a:lnTo>
                  <a:lnTo>
                    <a:pt x="0" y="651"/>
                  </a:lnTo>
                  <a:lnTo>
                    <a:pt x="36" y="430"/>
                  </a:lnTo>
                  <a:lnTo>
                    <a:pt x="135" y="208"/>
                  </a:lnTo>
                  <a:lnTo>
                    <a:pt x="363" y="0"/>
                  </a:lnTo>
                  <a:lnTo>
                    <a:pt x="232" y="131"/>
                  </a:lnTo>
                  <a:lnTo>
                    <a:pt x="109" y="325"/>
                  </a:lnTo>
                  <a:lnTo>
                    <a:pt x="47" y="509"/>
                  </a:lnTo>
                  <a:lnTo>
                    <a:pt x="60" y="899"/>
                  </a:lnTo>
                  <a:lnTo>
                    <a:pt x="109" y="1055"/>
                  </a:lnTo>
                  <a:lnTo>
                    <a:pt x="206" y="976"/>
                  </a:lnTo>
                  <a:lnTo>
                    <a:pt x="351" y="873"/>
                  </a:lnTo>
                  <a:lnTo>
                    <a:pt x="460" y="729"/>
                  </a:lnTo>
                  <a:lnTo>
                    <a:pt x="522" y="548"/>
                  </a:lnTo>
                  <a:lnTo>
                    <a:pt x="606" y="391"/>
                  </a:lnTo>
                  <a:lnTo>
                    <a:pt x="813" y="312"/>
                  </a:lnTo>
                  <a:lnTo>
                    <a:pt x="1067" y="312"/>
                  </a:lnTo>
                  <a:lnTo>
                    <a:pt x="740" y="378"/>
                  </a:lnTo>
                  <a:lnTo>
                    <a:pt x="621" y="456"/>
                  </a:lnTo>
                  <a:lnTo>
                    <a:pt x="522" y="651"/>
                  </a:lnTo>
                  <a:lnTo>
                    <a:pt x="387" y="886"/>
                  </a:lnTo>
                  <a:lnTo>
                    <a:pt x="232" y="1042"/>
                  </a:lnTo>
                  <a:lnTo>
                    <a:pt x="181" y="1120"/>
                  </a:lnTo>
                  <a:lnTo>
                    <a:pt x="217" y="1238"/>
                  </a:lnTo>
                  <a:lnTo>
                    <a:pt x="144" y="1225"/>
                  </a:lnTo>
                  <a:lnTo>
                    <a:pt x="135" y="1199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5" name="Freeform 23"/>
            <p:cNvSpPr/>
            <p:nvPr/>
          </p:nvSpPr>
          <p:spPr>
            <a:xfrm>
              <a:off x="3322" y="2345"/>
              <a:ext cx="440" cy="302"/>
            </a:xfrm>
            <a:custGeom>
              <a:avLst/>
              <a:gdLst/>
              <a:ahLst/>
              <a:cxnLst>
                <a:cxn ang="0">
                  <a:pos x="13" y="73"/>
                </a:cxn>
                <a:cxn ang="0">
                  <a:pos x="0" y="53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3" y="10"/>
                </a:cxn>
                <a:cxn ang="0">
                  <a:pos x="24" y="0"/>
                </a:cxn>
                <a:cxn ang="0">
                  <a:pos x="23" y="5"/>
                </a:cxn>
                <a:cxn ang="0">
                  <a:pos x="11" y="18"/>
                </a:cxn>
                <a:cxn ang="0">
                  <a:pos x="5" y="29"/>
                </a:cxn>
                <a:cxn ang="0">
                  <a:pos x="6" y="54"/>
                </a:cxn>
                <a:cxn ang="0">
                  <a:pos x="11" y="64"/>
                </a:cxn>
                <a:cxn ang="0">
                  <a:pos x="21" y="59"/>
                </a:cxn>
                <a:cxn ang="0">
                  <a:pos x="36" y="53"/>
                </a:cxn>
                <a:cxn ang="0">
                  <a:pos x="47" y="43"/>
                </a:cxn>
                <a:cxn ang="0">
                  <a:pos x="53" y="32"/>
                </a:cxn>
                <a:cxn ang="0">
                  <a:pos x="62" y="22"/>
                </a:cxn>
                <a:cxn ang="0">
                  <a:pos x="83" y="17"/>
                </a:cxn>
                <a:cxn ang="0">
                  <a:pos x="110" y="17"/>
                </a:cxn>
                <a:cxn ang="0">
                  <a:pos x="76" y="21"/>
                </a:cxn>
                <a:cxn ang="0">
                  <a:pos x="63" y="26"/>
                </a:cxn>
                <a:cxn ang="0">
                  <a:pos x="53" y="39"/>
                </a:cxn>
                <a:cxn ang="0">
                  <a:pos x="40" y="53"/>
                </a:cxn>
                <a:cxn ang="0">
                  <a:pos x="23" y="63"/>
                </a:cxn>
                <a:cxn ang="0">
                  <a:pos x="18" y="68"/>
                </a:cxn>
                <a:cxn ang="0">
                  <a:pos x="22" y="76"/>
                </a:cxn>
                <a:cxn ang="0">
                  <a:pos x="15" y="75"/>
                </a:cxn>
                <a:cxn ang="0">
                  <a:pos x="13" y="73"/>
                </a:cxn>
              </a:cxnLst>
              <a:pathLst>
                <a:path w="881" h="604">
                  <a:moveTo>
                    <a:pt x="111" y="583"/>
                  </a:moveTo>
                  <a:lnTo>
                    <a:pt x="0" y="424"/>
                  </a:lnTo>
                  <a:lnTo>
                    <a:pt x="0" y="305"/>
                  </a:lnTo>
                  <a:lnTo>
                    <a:pt x="30" y="192"/>
                  </a:lnTo>
                  <a:lnTo>
                    <a:pt x="111" y="78"/>
                  </a:lnTo>
                  <a:lnTo>
                    <a:pt x="197" y="0"/>
                  </a:lnTo>
                  <a:lnTo>
                    <a:pt x="191" y="39"/>
                  </a:lnTo>
                  <a:lnTo>
                    <a:pt x="90" y="138"/>
                  </a:lnTo>
                  <a:lnTo>
                    <a:pt x="40" y="232"/>
                  </a:lnTo>
                  <a:lnTo>
                    <a:pt x="51" y="430"/>
                  </a:lnTo>
                  <a:lnTo>
                    <a:pt x="90" y="510"/>
                  </a:lnTo>
                  <a:lnTo>
                    <a:pt x="171" y="471"/>
                  </a:lnTo>
                  <a:lnTo>
                    <a:pt x="290" y="417"/>
                  </a:lnTo>
                  <a:lnTo>
                    <a:pt x="380" y="344"/>
                  </a:lnTo>
                  <a:lnTo>
                    <a:pt x="430" y="252"/>
                  </a:lnTo>
                  <a:lnTo>
                    <a:pt x="501" y="170"/>
                  </a:lnTo>
                  <a:lnTo>
                    <a:pt x="671" y="132"/>
                  </a:lnTo>
                  <a:lnTo>
                    <a:pt x="881" y="132"/>
                  </a:lnTo>
                  <a:lnTo>
                    <a:pt x="612" y="164"/>
                  </a:lnTo>
                  <a:lnTo>
                    <a:pt x="511" y="205"/>
                  </a:lnTo>
                  <a:lnTo>
                    <a:pt x="430" y="305"/>
                  </a:lnTo>
                  <a:lnTo>
                    <a:pt x="320" y="424"/>
                  </a:lnTo>
                  <a:lnTo>
                    <a:pt x="191" y="503"/>
                  </a:lnTo>
                  <a:lnTo>
                    <a:pt x="150" y="544"/>
                  </a:lnTo>
                  <a:lnTo>
                    <a:pt x="180" y="604"/>
                  </a:lnTo>
                  <a:lnTo>
                    <a:pt x="120" y="596"/>
                  </a:lnTo>
                  <a:lnTo>
                    <a:pt x="111" y="583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6" name="Freeform 24"/>
            <p:cNvSpPr/>
            <p:nvPr/>
          </p:nvSpPr>
          <p:spPr>
            <a:xfrm>
              <a:off x="3718" y="2347"/>
              <a:ext cx="418" cy="284"/>
            </a:xfrm>
            <a:custGeom>
              <a:avLst/>
              <a:gdLst/>
              <a:ahLst/>
              <a:cxnLst>
                <a:cxn ang="0">
                  <a:pos x="14" y="68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4" y="19"/>
                </a:cxn>
                <a:cxn ang="0">
                  <a:pos x="14" y="5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12" y="13"/>
                </a:cxn>
                <a:cxn ang="0">
                  <a:pos x="5" y="24"/>
                </a:cxn>
                <a:cxn ang="0">
                  <a:pos x="7" y="49"/>
                </a:cxn>
                <a:cxn ang="0">
                  <a:pos x="12" y="59"/>
                </a:cxn>
                <a:cxn ang="0">
                  <a:pos x="22" y="54"/>
                </a:cxn>
                <a:cxn ang="0">
                  <a:pos x="37" y="48"/>
                </a:cxn>
                <a:cxn ang="0">
                  <a:pos x="48" y="38"/>
                </a:cxn>
                <a:cxn ang="0">
                  <a:pos x="54" y="27"/>
                </a:cxn>
                <a:cxn ang="0">
                  <a:pos x="63" y="17"/>
                </a:cxn>
                <a:cxn ang="0">
                  <a:pos x="84" y="9"/>
                </a:cxn>
                <a:cxn ang="0">
                  <a:pos x="105" y="3"/>
                </a:cxn>
                <a:cxn ang="0">
                  <a:pos x="77" y="16"/>
                </a:cxn>
                <a:cxn ang="0">
                  <a:pos x="64" y="21"/>
                </a:cxn>
                <a:cxn ang="0">
                  <a:pos x="54" y="34"/>
                </a:cxn>
                <a:cxn ang="0">
                  <a:pos x="40" y="48"/>
                </a:cxn>
                <a:cxn ang="0">
                  <a:pos x="24" y="58"/>
                </a:cxn>
                <a:cxn ang="0">
                  <a:pos x="19" y="63"/>
                </a:cxn>
                <a:cxn ang="0">
                  <a:pos x="23" y="71"/>
                </a:cxn>
                <a:cxn ang="0">
                  <a:pos x="15" y="70"/>
                </a:cxn>
                <a:cxn ang="0">
                  <a:pos x="14" y="68"/>
                </a:cxn>
              </a:cxnLst>
              <a:pathLst>
                <a:path w="835" h="569">
                  <a:moveTo>
                    <a:pt x="110" y="550"/>
                  </a:moveTo>
                  <a:lnTo>
                    <a:pt x="0" y="391"/>
                  </a:lnTo>
                  <a:lnTo>
                    <a:pt x="0" y="272"/>
                  </a:lnTo>
                  <a:lnTo>
                    <a:pt x="30" y="159"/>
                  </a:lnTo>
                  <a:lnTo>
                    <a:pt x="110" y="45"/>
                  </a:lnTo>
                  <a:lnTo>
                    <a:pt x="161" y="0"/>
                  </a:lnTo>
                  <a:lnTo>
                    <a:pt x="191" y="6"/>
                  </a:lnTo>
                  <a:lnTo>
                    <a:pt x="90" y="105"/>
                  </a:lnTo>
                  <a:lnTo>
                    <a:pt x="39" y="199"/>
                  </a:lnTo>
                  <a:lnTo>
                    <a:pt x="50" y="395"/>
                  </a:lnTo>
                  <a:lnTo>
                    <a:pt x="90" y="477"/>
                  </a:lnTo>
                  <a:lnTo>
                    <a:pt x="170" y="438"/>
                  </a:lnTo>
                  <a:lnTo>
                    <a:pt x="290" y="384"/>
                  </a:lnTo>
                  <a:lnTo>
                    <a:pt x="379" y="311"/>
                  </a:lnTo>
                  <a:lnTo>
                    <a:pt x="430" y="219"/>
                  </a:lnTo>
                  <a:lnTo>
                    <a:pt x="501" y="139"/>
                  </a:lnTo>
                  <a:lnTo>
                    <a:pt x="671" y="77"/>
                  </a:lnTo>
                  <a:lnTo>
                    <a:pt x="835" y="25"/>
                  </a:lnTo>
                  <a:lnTo>
                    <a:pt x="611" y="131"/>
                  </a:lnTo>
                  <a:lnTo>
                    <a:pt x="510" y="173"/>
                  </a:lnTo>
                  <a:lnTo>
                    <a:pt x="430" y="272"/>
                  </a:lnTo>
                  <a:lnTo>
                    <a:pt x="320" y="391"/>
                  </a:lnTo>
                  <a:lnTo>
                    <a:pt x="191" y="470"/>
                  </a:lnTo>
                  <a:lnTo>
                    <a:pt x="149" y="511"/>
                  </a:lnTo>
                  <a:lnTo>
                    <a:pt x="179" y="569"/>
                  </a:lnTo>
                  <a:lnTo>
                    <a:pt x="120" y="563"/>
                  </a:lnTo>
                  <a:lnTo>
                    <a:pt x="110" y="550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7" name="Freeform 25"/>
            <p:cNvSpPr/>
            <p:nvPr/>
          </p:nvSpPr>
          <p:spPr>
            <a:xfrm>
              <a:off x="2836" y="2343"/>
              <a:ext cx="255" cy="206"/>
            </a:xfrm>
            <a:custGeom>
              <a:avLst/>
              <a:gdLst/>
              <a:ahLst/>
              <a:cxnLst>
                <a:cxn ang="0">
                  <a:pos x="14" y="49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28"/>
                </a:cxn>
                <a:cxn ang="0">
                  <a:pos x="12" y="40"/>
                </a:cxn>
                <a:cxn ang="0">
                  <a:pos x="22" y="35"/>
                </a:cxn>
                <a:cxn ang="0">
                  <a:pos x="37" y="29"/>
                </a:cxn>
                <a:cxn ang="0">
                  <a:pos x="48" y="20"/>
                </a:cxn>
                <a:cxn ang="0">
                  <a:pos x="54" y="8"/>
                </a:cxn>
                <a:cxn ang="0">
                  <a:pos x="61" y="1"/>
                </a:cxn>
                <a:cxn ang="0">
                  <a:pos x="64" y="2"/>
                </a:cxn>
                <a:cxn ang="0">
                  <a:pos x="54" y="14"/>
                </a:cxn>
                <a:cxn ang="0">
                  <a:pos x="40" y="29"/>
                </a:cxn>
                <a:cxn ang="0">
                  <a:pos x="24" y="39"/>
                </a:cxn>
                <a:cxn ang="0">
                  <a:pos x="19" y="44"/>
                </a:cxn>
                <a:cxn ang="0">
                  <a:pos x="23" y="52"/>
                </a:cxn>
                <a:cxn ang="0">
                  <a:pos x="15" y="51"/>
                </a:cxn>
                <a:cxn ang="0">
                  <a:pos x="14" y="49"/>
                </a:cxn>
              </a:cxnLst>
              <a:pathLst>
                <a:path w="510" h="411">
                  <a:moveTo>
                    <a:pt x="110" y="391"/>
                  </a:moveTo>
                  <a:lnTo>
                    <a:pt x="0" y="232"/>
                  </a:lnTo>
                  <a:lnTo>
                    <a:pt x="0" y="112"/>
                  </a:lnTo>
                  <a:lnTo>
                    <a:pt x="29" y="0"/>
                  </a:lnTo>
                  <a:lnTo>
                    <a:pt x="48" y="9"/>
                  </a:lnTo>
                  <a:lnTo>
                    <a:pt x="28" y="224"/>
                  </a:lnTo>
                  <a:lnTo>
                    <a:pt x="89" y="318"/>
                  </a:lnTo>
                  <a:lnTo>
                    <a:pt x="170" y="279"/>
                  </a:lnTo>
                  <a:lnTo>
                    <a:pt x="289" y="226"/>
                  </a:lnTo>
                  <a:lnTo>
                    <a:pt x="379" y="153"/>
                  </a:lnTo>
                  <a:lnTo>
                    <a:pt x="429" y="60"/>
                  </a:lnTo>
                  <a:lnTo>
                    <a:pt x="482" y="2"/>
                  </a:lnTo>
                  <a:lnTo>
                    <a:pt x="510" y="13"/>
                  </a:lnTo>
                  <a:lnTo>
                    <a:pt x="429" y="112"/>
                  </a:lnTo>
                  <a:lnTo>
                    <a:pt x="319" y="232"/>
                  </a:lnTo>
                  <a:lnTo>
                    <a:pt x="190" y="312"/>
                  </a:lnTo>
                  <a:lnTo>
                    <a:pt x="149" y="352"/>
                  </a:lnTo>
                  <a:lnTo>
                    <a:pt x="179" y="411"/>
                  </a:lnTo>
                  <a:lnTo>
                    <a:pt x="119" y="402"/>
                  </a:lnTo>
                  <a:lnTo>
                    <a:pt x="110" y="391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8" name="Freeform 26"/>
            <p:cNvSpPr/>
            <p:nvPr/>
          </p:nvSpPr>
          <p:spPr>
            <a:xfrm>
              <a:off x="2885" y="2684"/>
              <a:ext cx="85" cy="378"/>
            </a:xfrm>
            <a:custGeom>
              <a:avLst/>
              <a:gdLst/>
              <a:ahLst/>
              <a:cxnLst>
                <a:cxn ang="0">
                  <a:pos x="7" y="92"/>
                </a:cxn>
                <a:cxn ang="0">
                  <a:pos x="0" y="65"/>
                </a:cxn>
                <a:cxn ang="0">
                  <a:pos x="0" y="44"/>
                </a:cxn>
                <a:cxn ang="0">
                  <a:pos x="7" y="22"/>
                </a:cxn>
                <a:cxn ang="0">
                  <a:pos x="22" y="0"/>
                </a:cxn>
                <a:cxn ang="0">
                  <a:pos x="16" y="17"/>
                </a:cxn>
                <a:cxn ang="0">
                  <a:pos x="5" y="46"/>
                </a:cxn>
                <a:cxn ang="0">
                  <a:pos x="9" y="74"/>
                </a:cxn>
                <a:cxn ang="0">
                  <a:pos x="16" y="95"/>
                </a:cxn>
                <a:cxn ang="0">
                  <a:pos x="7" y="92"/>
                </a:cxn>
              </a:cxnLst>
              <a:pathLst>
                <a:path w="170" h="756">
                  <a:moveTo>
                    <a:pt x="50" y="730"/>
                  </a:moveTo>
                  <a:lnTo>
                    <a:pt x="0" y="520"/>
                  </a:lnTo>
                  <a:lnTo>
                    <a:pt x="0" y="352"/>
                  </a:lnTo>
                  <a:lnTo>
                    <a:pt x="50" y="169"/>
                  </a:lnTo>
                  <a:lnTo>
                    <a:pt x="170" y="0"/>
                  </a:lnTo>
                  <a:lnTo>
                    <a:pt x="121" y="131"/>
                  </a:lnTo>
                  <a:lnTo>
                    <a:pt x="35" y="365"/>
                  </a:lnTo>
                  <a:lnTo>
                    <a:pt x="72" y="586"/>
                  </a:lnTo>
                  <a:lnTo>
                    <a:pt x="121" y="756"/>
                  </a:lnTo>
                  <a:lnTo>
                    <a:pt x="50" y="730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59" name="Freeform 27"/>
            <p:cNvSpPr/>
            <p:nvPr/>
          </p:nvSpPr>
          <p:spPr>
            <a:xfrm>
              <a:off x="3019" y="2691"/>
              <a:ext cx="382" cy="364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6" y="69"/>
                </a:cxn>
                <a:cxn ang="0">
                  <a:pos x="19" y="42"/>
                </a:cxn>
                <a:cxn ang="0">
                  <a:pos x="37" y="19"/>
                </a:cxn>
                <a:cxn ang="0">
                  <a:pos x="69" y="6"/>
                </a:cxn>
                <a:cxn ang="0">
                  <a:pos x="87" y="0"/>
                </a:cxn>
                <a:cxn ang="0">
                  <a:pos x="69" y="11"/>
                </a:cxn>
                <a:cxn ang="0">
                  <a:pos x="34" y="29"/>
                </a:cxn>
                <a:cxn ang="0">
                  <a:pos x="19" y="52"/>
                </a:cxn>
                <a:cxn ang="0">
                  <a:pos x="28" y="47"/>
                </a:cxn>
                <a:cxn ang="0">
                  <a:pos x="47" y="37"/>
                </a:cxn>
                <a:cxn ang="0">
                  <a:pos x="64" y="32"/>
                </a:cxn>
                <a:cxn ang="0">
                  <a:pos x="96" y="40"/>
                </a:cxn>
                <a:cxn ang="0">
                  <a:pos x="60" y="39"/>
                </a:cxn>
                <a:cxn ang="0">
                  <a:pos x="31" y="52"/>
                </a:cxn>
                <a:cxn ang="0">
                  <a:pos x="17" y="61"/>
                </a:cxn>
                <a:cxn ang="0">
                  <a:pos x="8" y="86"/>
                </a:cxn>
                <a:cxn ang="0">
                  <a:pos x="0" y="91"/>
                </a:cxn>
              </a:cxnLst>
              <a:pathLst>
                <a:path w="764" h="729">
                  <a:moveTo>
                    <a:pt x="0" y="729"/>
                  </a:moveTo>
                  <a:lnTo>
                    <a:pt x="48" y="559"/>
                  </a:lnTo>
                  <a:lnTo>
                    <a:pt x="146" y="338"/>
                  </a:lnTo>
                  <a:lnTo>
                    <a:pt x="291" y="155"/>
                  </a:lnTo>
                  <a:lnTo>
                    <a:pt x="546" y="52"/>
                  </a:lnTo>
                  <a:lnTo>
                    <a:pt x="691" y="0"/>
                  </a:lnTo>
                  <a:lnTo>
                    <a:pt x="546" y="91"/>
                  </a:lnTo>
                  <a:lnTo>
                    <a:pt x="267" y="233"/>
                  </a:lnTo>
                  <a:lnTo>
                    <a:pt x="146" y="417"/>
                  </a:lnTo>
                  <a:lnTo>
                    <a:pt x="219" y="377"/>
                  </a:lnTo>
                  <a:lnTo>
                    <a:pt x="376" y="299"/>
                  </a:lnTo>
                  <a:lnTo>
                    <a:pt x="510" y="259"/>
                  </a:lnTo>
                  <a:lnTo>
                    <a:pt x="764" y="325"/>
                  </a:lnTo>
                  <a:lnTo>
                    <a:pt x="473" y="312"/>
                  </a:lnTo>
                  <a:lnTo>
                    <a:pt x="243" y="417"/>
                  </a:lnTo>
                  <a:lnTo>
                    <a:pt x="133" y="493"/>
                  </a:lnTo>
                  <a:lnTo>
                    <a:pt x="60" y="690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0" name="Freeform 28"/>
            <p:cNvSpPr/>
            <p:nvPr/>
          </p:nvSpPr>
          <p:spPr>
            <a:xfrm>
              <a:off x="3401" y="2471"/>
              <a:ext cx="224" cy="571"/>
            </a:xfrm>
            <a:custGeom>
              <a:avLst/>
              <a:gdLst/>
              <a:ahLst/>
              <a:cxnLst>
                <a:cxn ang="0">
                  <a:pos x="33" y="142"/>
                </a:cxn>
                <a:cxn ang="0">
                  <a:pos x="28" y="118"/>
                </a:cxn>
                <a:cxn ang="0">
                  <a:pos x="10" y="92"/>
                </a:cxn>
                <a:cxn ang="0">
                  <a:pos x="4" y="77"/>
                </a:cxn>
                <a:cxn ang="0">
                  <a:pos x="0" y="51"/>
                </a:cxn>
                <a:cxn ang="0">
                  <a:pos x="3" y="29"/>
                </a:cxn>
                <a:cxn ang="0">
                  <a:pos x="29" y="15"/>
                </a:cxn>
                <a:cxn ang="0">
                  <a:pos x="56" y="0"/>
                </a:cxn>
                <a:cxn ang="0">
                  <a:pos x="13" y="29"/>
                </a:cxn>
                <a:cxn ang="0">
                  <a:pos x="6" y="40"/>
                </a:cxn>
                <a:cxn ang="0">
                  <a:pos x="6" y="59"/>
                </a:cxn>
                <a:cxn ang="0">
                  <a:pos x="15" y="53"/>
                </a:cxn>
                <a:cxn ang="0">
                  <a:pos x="28" y="37"/>
                </a:cxn>
                <a:cxn ang="0">
                  <a:pos x="47" y="33"/>
                </a:cxn>
                <a:cxn ang="0">
                  <a:pos x="28" y="46"/>
                </a:cxn>
                <a:cxn ang="0">
                  <a:pos x="12" y="64"/>
                </a:cxn>
                <a:cxn ang="0">
                  <a:pos x="12" y="82"/>
                </a:cxn>
                <a:cxn ang="0">
                  <a:pos x="22" y="98"/>
                </a:cxn>
                <a:cxn ang="0">
                  <a:pos x="36" y="119"/>
                </a:cxn>
                <a:cxn ang="0">
                  <a:pos x="40" y="142"/>
                </a:cxn>
                <a:cxn ang="0">
                  <a:pos x="33" y="142"/>
                </a:cxn>
              </a:cxnLst>
              <a:pathLst>
                <a:path w="449" h="1143">
                  <a:moveTo>
                    <a:pt x="268" y="1143"/>
                  </a:moveTo>
                  <a:lnTo>
                    <a:pt x="230" y="946"/>
                  </a:lnTo>
                  <a:lnTo>
                    <a:pt x="84" y="739"/>
                  </a:lnTo>
                  <a:lnTo>
                    <a:pt x="36" y="619"/>
                  </a:lnTo>
                  <a:lnTo>
                    <a:pt x="0" y="413"/>
                  </a:lnTo>
                  <a:lnTo>
                    <a:pt x="25" y="232"/>
                  </a:lnTo>
                  <a:lnTo>
                    <a:pt x="234" y="127"/>
                  </a:lnTo>
                  <a:lnTo>
                    <a:pt x="449" y="0"/>
                  </a:lnTo>
                  <a:lnTo>
                    <a:pt x="109" y="232"/>
                  </a:lnTo>
                  <a:lnTo>
                    <a:pt x="49" y="322"/>
                  </a:lnTo>
                  <a:lnTo>
                    <a:pt x="49" y="479"/>
                  </a:lnTo>
                  <a:lnTo>
                    <a:pt x="122" y="426"/>
                  </a:lnTo>
                  <a:lnTo>
                    <a:pt x="230" y="296"/>
                  </a:lnTo>
                  <a:lnTo>
                    <a:pt x="376" y="269"/>
                  </a:lnTo>
                  <a:lnTo>
                    <a:pt x="230" y="374"/>
                  </a:lnTo>
                  <a:lnTo>
                    <a:pt x="98" y="518"/>
                  </a:lnTo>
                  <a:lnTo>
                    <a:pt x="98" y="660"/>
                  </a:lnTo>
                  <a:lnTo>
                    <a:pt x="182" y="791"/>
                  </a:lnTo>
                  <a:lnTo>
                    <a:pt x="292" y="959"/>
                  </a:lnTo>
                  <a:lnTo>
                    <a:pt x="327" y="1143"/>
                  </a:lnTo>
                  <a:lnTo>
                    <a:pt x="268" y="1143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1" name="Freeform 29"/>
            <p:cNvSpPr/>
            <p:nvPr/>
          </p:nvSpPr>
          <p:spPr>
            <a:xfrm>
              <a:off x="3862" y="2347"/>
              <a:ext cx="155" cy="290"/>
            </a:xfrm>
            <a:custGeom>
              <a:avLst/>
              <a:gdLst/>
              <a:ahLst/>
              <a:cxnLst>
                <a:cxn ang="0">
                  <a:pos x="28" y="73"/>
                </a:cxn>
                <a:cxn ang="0">
                  <a:pos x="24" y="61"/>
                </a:cxn>
                <a:cxn ang="0">
                  <a:pos x="9" y="47"/>
                </a:cxn>
                <a:cxn ang="0">
                  <a:pos x="4" y="40"/>
                </a:cxn>
                <a:cxn ang="0">
                  <a:pos x="0" y="26"/>
                </a:cxn>
                <a:cxn ang="0">
                  <a:pos x="3" y="15"/>
                </a:cxn>
                <a:cxn ang="0">
                  <a:pos x="25" y="0"/>
                </a:cxn>
                <a:cxn ang="0">
                  <a:pos x="32" y="1"/>
                </a:cxn>
                <a:cxn ang="0">
                  <a:pos x="12" y="15"/>
                </a:cxn>
                <a:cxn ang="0">
                  <a:pos x="6" y="21"/>
                </a:cxn>
                <a:cxn ang="0">
                  <a:pos x="6" y="30"/>
                </a:cxn>
                <a:cxn ang="0">
                  <a:pos x="13" y="27"/>
                </a:cxn>
                <a:cxn ang="0">
                  <a:pos x="24" y="19"/>
                </a:cxn>
                <a:cxn ang="0">
                  <a:pos x="39" y="17"/>
                </a:cxn>
                <a:cxn ang="0">
                  <a:pos x="24" y="24"/>
                </a:cxn>
                <a:cxn ang="0">
                  <a:pos x="10" y="33"/>
                </a:cxn>
                <a:cxn ang="0">
                  <a:pos x="10" y="42"/>
                </a:cxn>
                <a:cxn ang="0">
                  <a:pos x="19" y="50"/>
                </a:cxn>
                <a:cxn ang="0">
                  <a:pos x="31" y="61"/>
                </a:cxn>
                <a:cxn ang="0">
                  <a:pos x="34" y="73"/>
                </a:cxn>
                <a:cxn ang="0">
                  <a:pos x="28" y="73"/>
                </a:cxn>
              </a:cxnLst>
              <a:pathLst>
                <a:path w="310" h="580">
                  <a:moveTo>
                    <a:pt x="220" y="580"/>
                  </a:moveTo>
                  <a:lnTo>
                    <a:pt x="190" y="481"/>
                  </a:lnTo>
                  <a:lnTo>
                    <a:pt x="71" y="374"/>
                  </a:lnTo>
                  <a:lnTo>
                    <a:pt x="30" y="315"/>
                  </a:lnTo>
                  <a:lnTo>
                    <a:pt x="0" y="208"/>
                  </a:lnTo>
                  <a:lnTo>
                    <a:pt x="20" y="116"/>
                  </a:lnTo>
                  <a:lnTo>
                    <a:pt x="200" y="0"/>
                  </a:lnTo>
                  <a:lnTo>
                    <a:pt x="254" y="2"/>
                  </a:lnTo>
                  <a:lnTo>
                    <a:pt x="91" y="116"/>
                  </a:lnTo>
                  <a:lnTo>
                    <a:pt x="41" y="161"/>
                  </a:lnTo>
                  <a:lnTo>
                    <a:pt x="41" y="240"/>
                  </a:lnTo>
                  <a:lnTo>
                    <a:pt x="101" y="216"/>
                  </a:lnTo>
                  <a:lnTo>
                    <a:pt x="190" y="148"/>
                  </a:lnTo>
                  <a:lnTo>
                    <a:pt x="310" y="135"/>
                  </a:lnTo>
                  <a:lnTo>
                    <a:pt x="190" y="189"/>
                  </a:lnTo>
                  <a:lnTo>
                    <a:pt x="80" y="262"/>
                  </a:lnTo>
                  <a:lnTo>
                    <a:pt x="80" y="335"/>
                  </a:lnTo>
                  <a:lnTo>
                    <a:pt x="151" y="399"/>
                  </a:lnTo>
                  <a:lnTo>
                    <a:pt x="241" y="487"/>
                  </a:lnTo>
                  <a:lnTo>
                    <a:pt x="271" y="580"/>
                  </a:lnTo>
                  <a:lnTo>
                    <a:pt x="220" y="580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2" name="Freeform 30"/>
            <p:cNvSpPr/>
            <p:nvPr/>
          </p:nvSpPr>
          <p:spPr>
            <a:xfrm>
              <a:off x="3727" y="2346"/>
              <a:ext cx="136" cy="185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24" y="34"/>
                </a:cxn>
                <a:cxn ang="0">
                  <a:pos x="9" y="21"/>
                </a:cxn>
                <a:cxn ang="0">
                  <a:pos x="4" y="13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19" y="2"/>
                </a:cxn>
                <a:cxn ang="0">
                  <a:pos x="10" y="7"/>
                </a:cxn>
                <a:cxn ang="0">
                  <a:pos x="10" y="16"/>
                </a:cxn>
                <a:cxn ang="0">
                  <a:pos x="19" y="24"/>
                </a:cxn>
                <a:cxn ang="0">
                  <a:pos x="31" y="35"/>
                </a:cxn>
                <a:cxn ang="0">
                  <a:pos x="34" y="47"/>
                </a:cxn>
                <a:cxn ang="0">
                  <a:pos x="28" y="47"/>
                </a:cxn>
              </a:cxnLst>
              <a:pathLst>
                <a:path w="271" h="370">
                  <a:moveTo>
                    <a:pt x="220" y="370"/>
                  </a:moveTo>
                  <a:lnTo>
                    <a:pt x="190" y="271"/>
                  </a:lnTo>
                  <a:lnTo>
                    <a:pt x="71" y="162"/>
                  </a:lnTo>
                  <a:lnTo>
                    <a:pt x="30" y="104"/>
                  </a:lnTo>
                  <a:lnTo>
                    <a:pt x="0" y="0"/>
                  </a:lnTo>
                  <a:lnTo>
                    <a:pt x="35" y="1"/>
                  </a:lnTo>
                  <a:lnTo>
                    <a:pt x="41" y="31"/>
                  </a:lnTo>
                  <a:lnTo>
                    <a:pt x="101" y="5"/>
                  </a:lnTo>
                  <a:lnTo>
                    <a:pt x="147" y="11"/>
                  </a:lnTo>
                  <a:lnTo>
                    <a:pt x="80" y="52"/>
                  </a:lnTo>
                  <a:lnTo>
                    <a:pt x="80" y="125"/>
                  </a:lnTo>
                  <a:lnTo>
                    <a:pt x="151" y="192"/>
                  </a:lnTo>
                  <a:lnTo>
                    <a:pt x="241" y="278"/>
                  </a:lnTo>
                  <a:lnTo>
                    <a:pt x="271" y="370"/>
                  </a:lnTo>
                  <a:lnTo>
                    <a:pt x="220" y="370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3" name="Freeform 31"/>
            <p:cNvSpPr/>
            <p:nvPr/>
          </p:nvSpPr>
          <p:spPr>
            <a:xfrm>
              <a:off x="3376" y="2348"/>
              <a:ext cx="135" cy="190"/>
            </a:xfrm>
            <a:custGeom>
              <a:avLst/>
              <a:gdLst/>
              <a:ahLst/>
              <a:cxnLst>
                <a:cxn ang="0">
                  <a:pos x="27" y="47"/>
                </a:cxn>
                <a:cxn ang="0">
                  <a:pos x="23" y="35"/>
                </a:cxn>
                <a:cxn ang="0">
                  <a:pos x="8" y="22"/>
                </a:cxn>
                <a:cxn ang="0">
                  <a:pos x="3" y="14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22" y="0"/>
                </a:cxn>
                <a:cxn ang="0">
                  <a:pos x="10" y="8"/>
                </a:cxn>
                <a:cxn ang="0">
                  <a:pos x="10" y="17"/>
                </a:cxn>
                <a:cxn ang="0">
                  <a:pos x="18" y="25"/>
                </a:cxn>
                <a:cxn ang="0">
                  <a:pos x="30" y="36"/>
                </a:cxn>
                <a:cxn ang="0">
                  <a:pos x="33" y="47"/>
                </a:cxn>
                <a:cxn ang="0">
                  <a:pos x="27" y="47"/>
                </a:cxn>
              </a:cxnLst>
              <a:pathLst>
                <a:path w="271" h="382">
                  <a:moveTo>
                    <a:pt x="220" y="382"/>
                  </a:moveTo>
                  <a:lnTo>
                    <a:pt x="190" y="283"/>
                  </a:lnTo>
                  <a:lnTo>
                    <a:pt x="71" y="176"/>
                  </a:lnTo>
                  <a:lnTo>
                    <a:pt x="30" y="118"/>
                  </a:lnTo>
                  <a:lnTo>
                    <a:pt x="0" y="12"/>
                  </a:lnTo>
                  <a:lnTo>
                    <a:pt x="41" y="0"/>
                  </a:lnTo>
                  <a:lnTo>
                    <a:pt x="41" y="45"/>
                  </a:lnTo>
                  <a:lnTo>
                    <a:pt x="101" y="17"/>
                  </a:lnTo>
                  <a:lnTo>
                    <a:pt x="181" y="0"/>
                  </a:lnTo>
                  <a:lnTo>
                    <a:pt x="80" y="64"/>
                  </a:lnTo>
                  <a:lnTo>
                    <a:pt x="80" y="137"/>
                  </a:lnTo>
                  <a:lnTo>
                    <a:pt x="151" y="204"/>
                  </a:lnTo>
                  <a:lnTo>
                    <a:pt x="241" y="290"/>
                  </a:lnTo>
                  <a:lnTo>
                    <a:pt x="271" y="382"/>
                  </a:lnTo>
                  <a:lnTo>
                    <a:pt x="220" y="382"/>
                  </a:lnTo>
                  <a:close/>
                </a:path>
              </a:pathLst>
            </a:custGeom>
            <a:solidFill>
              <a:srgbClr val="919E9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4" name="Freeform 32"/>
            <p:cNvSpPr/>
            <p:nvPr/>
          </p:nvSpPr>
          <p:spPr>
            <a:xfrm>
              <a:off x="2321" y="2347"/>
              <a:ext cx="139" cy="715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8" y="56"/>
                </a:cxn>
                <a:cxn ang="0">
                  <a:pos x="9" y="23"/>
                </a:cxn>
                <a:cxn ang="0">
                  <a:pos x="27" y="2"/>
                </a:cxn>
                <a:cxn ang="0">
                  <a:pos x="33" y="0"/>
                </a:cxn>
                <a:cxn ang="0">
                  <a:pos x="22" y="0"/>
                </a:cxn>
                <a:cxn ang="0">
                  <a:pos x="11" y="8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17"/>
                </a:cxn>
                <a:cxn ang="0">
                  <a:pos x="3" y="56"/>
                </a:cxn>
                <a:cxn ang="0">
                  <a:pos x="13" y="116"/>
                </a:cxn>
                <a:cxn ang="0">
                  <a:pos x="19" y="157"/>
                </a:cxn>
                <a:cxn ang="0">
                  <a:pos x="28" y="178"/>
                </a:cxn>
                <a:cxn ang="0">
                  <a:pos x="35" y="177"/>
                </a:cxn>
                <a:cxn ang="0">
                  <a:pos x="22" y="146"/>
                </a:cxn>
                <a:cxn ang="0">
                  <a:pos x="19" y="110"/>
                </a:cxn>
                <a:cxn ang="0">
                  <a:pos x="18" y="108"/>
                </a:cxn>
                <a:cxn ang="0">
                  <a:pos x="17" y="104"/>
                </a:cxn>
                <a:cxn ang="0">
                  <a:pos x="16" y="99"/>
                </a:cxn>
                <a:cxn ang="0">
                  <a:pos x="14" y="92"/>
                </a:cxn>
                <a:cxn ang="0">
                  <a:pos x="12" y="86"/>
                </a:cxn>
                <a:cxn ang="0">
                  <a:pos x="11" y="81"/>
                </a:cxn>
                <a:cxn ang="0">
                  <a:pos x="10" y="78"/>
                </a:cxn>
                <a:cxn ang="0">
                  <a:pos x="10" y="77"/>
                </a:cxn>
              </a:cxnLst>
              <a:pathLst>
                <a:path w="278" h="1431">
                  <a:moveTo>
                    <a:pt x="73" y="623"/>
                  </a:moveTo>
                  <a:lnTo>
                    <a:pt x="59" y="455"/>
                  </a:lnTo>
                  <a:lnTo>
                    <a:pt x="67" y="187"/>
                  </a:lnTo>
                  <a:lnTo>
                    <a:pt x="215" y="23"/>
                  </a:lnTo>
                  <a:lnTo>
                    <a:pt x="258" y="0"/>
                  </a:lnTo>
                  <a:lnTo>
                    <a:pt x="172" y="0"/>
                  </a:lnTo>
                  <a:lnTo>
                    <a:pt x="84" y="66"/>
                  </a:lnTo>
                  <a:lnTo>
                    <a:pt x="99" y="6"/>
                  </a:lnTo>
                  <a:lnTo>
                    <a:pt x="46" y="2"/>
                  </a:lnTo>
                  <a:lnTo>
                    <a:pt x="0" y="143"/>
                  </a:lnTo>
                  <a:lnTo>
                    <a:pt x="24" y="455"/>
                  </a:lnTo>
                  <a:lnTo>
                    <a:pt x="97" y="935"/>
                  </a:lnTo>
                  <a:lnTo>
                    <a:pt x="145" y="1261"/>
                  </a:lnTo>
                  <a:lnTo>
                    <a:pt x="218" y="1431"/>
                  </a:lnTo>
                  <a:lnTo>
                    <a:pt x="278" y="1418"/>
                  </a:lnTo>
                  <a:lnTo>
                    <a:pt x="170" y="1169"/>
                  </a:lnTo>
                  <a:lnTo>
                    <a:pt x="145" y="883"/>
                  </a:lnTo>
                  <a:lnTo>
                    <a:pt x="142" y="870"/>
                  </a:lnTo>
                  <a:lnTo>
                    <a:pt x="134" y="838"/>
                  </a:lnTo>
                  <a:lnTo>
                    <a:pt x="123" y="793"/>
                  </a:lnTo>
                  <a:lnTo>
                    <a:pt x="110" y="743"/>
                  </a:lnTo>
                  <a:lnTo>
                    <a:pt x="95" y="694"/>
                  </a:lnTo>
                  <a:lnTo>
                    <a:pt x="84" y="653"/>
                  </a:lnTo>
                  <a:lnTo>
                    <a:pt x="76" y="627"/>
                  </a:lnTo>
                  <a:lnTo>
                    <a:pt x="73" y="623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5" name="Freeform 33"/>
            <p:cNvSpPr/>
            <p:nvPr/>
          </p:nvSpPr>
          <p:spPr>
            <a:xfrm>
              <a:off x="3492" y="2724"/>
              <a:ext cx="249" cy="33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" y="56"/>
                </a:cxn>
                <a:cxn ang="0">
                  <a:pos x="19" y="30"/>
                </a:cxn>
                <a:cxn ang="0">
                  <a:pos x="42" y="9"/>
                </a:cxn>
                <a:cxn ang="0">
                  <a:pos x="62" y="0"/>
                </a:cxn>
                <a:cxn ang="0">
                  <a:pos x="36" y="22"/>
                </a:cxn>
                <a:cxn ang="0">
                  <a:pos x="10" y="48"/>
                </a:cxn>
                <a:cxn ang="0">
                  <a:pos x="7" y="63"/>
                </a:cxn>
                <a:cxn ang="0">
                  <a:pos x="0" y="84"/>
                </a:cxn>
              </a:cxnLst>
              <a:pathLst>
                <a:path w="499" h="677">
                  <a:moveTo>
                    <a:pt x="0" y="677"/>
                  </a:moveTo>
                  <a:lnTo>
                    <a:pt x="13" y="454"/>
                  </a:lnTo>
                  <a:lnTo>
                    <a:pt x="158" y="247"/>
                  </a:lnTo>
                  <a:lnTo>
                    <a:pt x="340" y="77"/>
                  </a:lnTo>
                  <a:lnTo>
                    <a:pt x="499" y="0"/>
                  </a:lnTo>
                  <a:lnTo>
                    <a:pt x="291" y="181"/>
                  </a:lnTo>
                  <a:lnTo>
                    <a:pt x="86" y="389"/>
                  </a:lnTo>
                  <a:lnTo>
                    <a:pt x="61" y="50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6" name="Freeform 34"/>
            <p:cNvSpPr/>
            <p:nvPr/>
          </p:nvSpPr>
          <p:spPr>
            <a:xfrm>
              <a:off x="2463" y="3459"/>
              <a:ext cx="1271" cy="301"/>
            </a:xfrm>
            <a:custGeom>
              <a:avLst/>
              <a:gdLst/>
              <a:ahLst/>
              <a:cxnLst>
                <a:cxn ang="0">
                  <a:pos x="301" y="74"/>
                </a:cxn>
                <a:cxn ang="0">
                  <a:pos x="277" y="76"/>
                </a:cxn>
                <a:cxn ang="0">
                  <a:pos x="260" y="66"/>
                </a:cxn>
                <a:cxn ang="0">
                  <a:pos x="236" y="72"/>
                </a:cxn>
                <a:cxn ang="0">
                  <a:pos x="212" y="72"/>
                </a:cxn>
                <a:cxn ang="0">
                  <a:pos x="189" y="53"/>
                </a:cxn>
                <a:cxn ang="0">
                  <a:pos x="148" y="53"/>
                </a:cxn>
                <a:cxn ang="0">
                  <a:pos x="84" y="45"/>
                </a:cxn>
                <a:cxn ang="0">
                  <a:pos x="73" y="32"/>
                </a:cxn>
                <a:cxn ang="0">
                  <a:pos x="49" y="29"/>
                </a:cxn>
                <a:cxn ang="0">
                  <a:pos x="51" y="14"/>
                </a:cxn>
                <a:cxn ang="0">
                  <a:pos x="39" y="8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45" y="4"/>
                </a:cxn>
                <a:cxn ang="0">
                  <a:pos x="64" y="2"/>
                </a:cxn>
                <a:cxn ang="0">
                  <a:pos x="79" y="17"/>
                </a:cxn>
                <a:cxn ang="0">
                  <a:pos x="111" y="21"/>
                </a:cxn>
                <a:cxn ang="0">
                  <a:pos x="139" y="21"/>
                </a:cxn>
                <a:cxn ang="0">
                  <a:pos x="178" y="23"/>
                </a:cxn>
                <a:cxn ang="0">
                  <a:pos x="221" y="25"/>
                </a:cxn>
                <a:cxn ang="0">
                  <a:pos x="283" y="47"/>
                </a:cxn>
                <a:cxn ang="0">
                  <a:pos x="305" y="57"/>
                </a:cxn>
                <a:cxn ang="0">
                  <a:pos x="318" y="70"/>
                </a:cxn>
                <a:cxn ang="0">
                  <a:pos x="317" y="70"/>
                </a:cxn>
                <a:cxn ang="0">
                  <a:pos x="316" y="70"/>
                </a:cxn>
                <a:cxn ang="0">
                  <a:pos x="313" y="71"/>
                </a:cxn>
                <a:cxn ang="0">
                  <a:pos x="310" y="71"/>
                </a:cxn>
                <a:cxn ang="0">
                  <a:pos x="307" y="72"/>
                </a:cxn>
                <a:cxn ang="0">
                  <a:pos x="304" y="72"/>
                </a:cxn>
                <a:cxn ang="0">
                  <a:pos x="302" y="73"/>
                </a:cxn>
                <a:cxn ang="0">
                  <a:pos x="301" y="74"/>
                </a:cxn>
              </a:cxnLst>
              <a:pathLst>
                <a:path w="2542" h="602">
                  <a:moveTo>
                    <a:pt x="2407" y="585"/>
                  </a:moveTo>
                  <a:lnTo>
                    <a:pt x="2213" y="602"/>
                  </a:lnTo>
                  <a:lnTo>
                    <a:pt x="2078" y="527"/>
                  </a:lnTo>
                  <a:lnTo>
                    <a:pt x="1884" y="572"/>
                  </a:lnTo>
                  <a:lnTo>
                    <a:pt x="1689" y="572"/>
                  </a:lnTo>
                  <a:lnTo>
                    <a:pt x="1510" y="420"/>
                  </a:lnTo>
                  <a:lnTo>
                    <a:pt x="1181" y="420"/>
                  </a:lnTo>
                  <a:lnTo>
                    <a:pt x="671" y="360"/>
                  </a:lnTo>
                  <a:lnTo>
                    <a:pt x="583" y="256"/>
                  </a:lnTo>
                  <a:lnTo>
                    <a:pt x="387" y="226"/>
                  </a:lnTo>
                  <a:lnTo>
                    <a:pt x="402" y="106"/>
                  </a:lnTo>
                  <a:lnTo>
                    <a:pt x="312" y="59"/>
                  </a:lnTo>
                  <a:lnTo>
                    <a:pt x="73" y="74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357" y="29"/>
                  </a:lnTo>
                  <a:lnTo>
                    <a:pt x="506" y="15"/>
                  </a:lnTo>
                  <a:lnTo>
                    <a:pt x="626" y="136"/>
                  </a:lnTo>
                  <a:lnTo>
                    <a:pt x="882" y="166"/>
                  </a:lnTo>
                  <a:lnTo>
                    <a:pt x="1106" y="166"/>
                  </a:lnTo>
                  <a:lnTo>
                    <a:pt x="1420" y="181"/>
                  </a:lnTo>
                  <a:lnTo>
                    <a:pt x="1764" y="196"/>
                  </a:lnTo>
                  <a:lnTo>
                    <a:pt x="2258" y="375"/>
                  </a:lnTo>
                  <a:lnTo>
                    <a:pt x="2437" y="452"/>
                  </a:lnTo>
                  <a:lnTo>
                    <a:pt x="2542" y="557"/>
                  </a:lnTo>
                  <a:lnTo>
                    <a:pt x="2536" y="557"/>
                  </a:lnTo>
                  <a:lnTo>
                    <a:pt x="2521" y="559"/>
                  </a:lnTo>
                  <a:lnTo>
                    <a:pt x="2499" y="562"/>
                  </a:lnTo>
                  <a:lnTo>
                    <a:pt x="2474" y="566"/>
                  </a:lnTo>
                  <a:lnTo>
                    <a:pt x="2450" y="570"/>
                  </a:lnTo>
                  <a:lnTo>
                    <a:pt x="2428" y="575"/>
                  </a:lnTo>
                  <a:lnTo>
                    <a:pt x="2413" y="579"/>
                  </a:lnTo>
                  <a:lnTo>
                    <a:pt x="2407" y="585"/>
                  </a:lnTo>
                  <a:close/>
                </a:path>
              </a:pathLst>
            </a:custGeom>
            <a:solidFill>
              <a:srgbClr val="63754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7" name="Freeform 35"/>
            <p:cNvSpPr/>
            <p:nvPr/>
          </p:nvSpPr>
          <p:spPr>
            <a:xfrm>
              <a:off x="2440" y="2637"/>
              <a:ext cx="1333" cy="1142"/>
            </a:xfrm>
            <a:custGeom>
              <a:avLst/>
              <a:gdLst/>
              <a:ahLst/>
              <a:cxnLst>
                <a:cxn ang="0">
                  <a:pos x="276" y="4"/>
                </a:cxn>
                <a:cxn ang="0">
                  <a:pos x="292" y="3"/>
                </a:cxn>
                <a:cxn ang="0">
                  <a:pos x="303" y="4"/>
                </a:cxn>
                <a:cxn ang="0">
                  <a:pos x="311" y="6"/>
                </a:cxn>
                <a:cxn ang="0">
                  <a:pos x="328" y="2"/>
                </a:cxn>
                <a:cxn ang="0">
                  <a:pos x="332" y="4"/>
                </a:cxn>
                <a:cxn ang="0">
                  <a:pos x="331" y="14"/>
                </a:cxn>
                <a:cxn ang="0">
                  <a:pos x="328" y="34"/>
                </a:cxn>
                <a:cxn ang="0">
                  <a:pos x="331" y="53"/>
                </a:cxn>
                <a:cxn ang="0">
                  <a:pos x="322" y="80"/>
                </a:cxn>
                <a:cxn ang="0">
                  <a:pos x="315" y="97"/>
                </a:cxn>
                <a:cxn ang="0">
                  <a:pos x="316" y="173"/>
                </a:cxn>
                <a:cxn ang="0">
                  <a:pos x="321" y="209"/>
                </a:cxn>
                <a:cxn ang="0">
                  <a:pos x="315" y="260"/>
                </a:cxn>
                <a:cxn ang="0">
                  <a:pos x="299" y="283"/>
                </a:cxn>
                <a:cxn ang="0">
                  <a:pos x="278" y="280"/>
                </a:cxn>
                <a:cxn ang="0">
                  <a:pos x="281" y="266"/>
                </a:cxn>
                <a:cxn ang="0">
                  <a:pos x="287" y="243"/>
                </a:cxn>
                <a:cxn ang="0">
                  <a:pos x="288" y="216"/>
                </a:cxn>
                <a:cxn ang="0">
                  <a:pos x="275" y="177"/>
                </a:cxn>
                <a:cxn ang="0">
                  <a:pos x="260" y="176"/>
                </a:cxn>
                <a:cxn ang="0">
                  <a:pos x="245" y="202"/>
                </a:cxn>
                <a:cxn ang="0">
                  <a:pos x="260" y="259"/>
                </a:cxn>
                <a:cxn ang="0">
                  <a:pos x="261" y="280"/>
                </a:cxn>
                <a:cxn ang="0">
                  <a:pos x="239" y="280"/>
                </a:cxn>
                <a:cxn ang="0">
                  <a:pos x="224" y="266"/>
                </a:cxn>
                <a:cxn ang="0">
                  <a:pos x="217" y="221"/>
                </a:cxn>
                <a:cxn ang="0">
                  <a:pos x="205" y="186"/>
                </a:cxn>
                <a:cxn ang="0">
                  <a:pos x="202" y="178"/>
                </a:cxn>
                <a:cxn ang="0">
                  <a:pos x="163" y="174"/>
                </a:cxn>
                <a:cxn ang="0">
                  <a:pos x="158" y="188"/>
                </a:cxn>
                <a:cxn ang="0">
                  <a:pos x="157" y="217"/>
                </a:cxn>
                <a:cxn ang="0">
                  <a:pos x="149" y="235"/>
                </a:cxn>
                <a:cxn ang="0">
                  <a:pos x="121" y="200"/>
                </a:cxn>
                <a:cxn ang="0">
                  <a:pos x="129" y="149"/>
                </a:cxn>
                <a:cxn ang="0">
                  <a:pos x="82" y="183"/>
                </a:cxn>
                <a:cxn ang="0">
                  <a:pos x="89" y="241"/>
                </a:cxn>
                <a:cxn ang="0">
                  <a:pos x="56" y="205"/>
                </a:cxn>
                <a:cxn ang="0">
                  <a:pos x="69" y="134"/>
                </a:cxn>
                <a:cxn ang="0">
                  <a:pos x="59" y="94"/>
                </a:cxn>
                <a:cxn ang="0">
                  <a:pos x="46" y="123"/>
                </a:cxn>
                <a:cxn ang="0">
                  <a:pos x="13" y="166"/>
                </a:cxn>
                <a:cxn ang="0">
                  <a:pos x="9" y="132"/>
                </a:cxn>
                <a:cxn ang="0">
                  <a:pos x="31" y="117"/>
                </a:cxn>
                <a:cxn ang="0">
                  <a:pos x="35" y="97"/>
                </a:cxn>
                <a:cxn ang="0">
                  <a:pos x="43" y="81"/>
                </a:cxn>
                <a:cxn ang="0">
                  <a:pos x="56" y="69"/>
                </a:cxn>
                <a:cxn ang="0">
                  <a:pos x="86" y="55"/>
                </a:cxn>
                <a:cxn ang="0">
                  <a:pos x="101" y="43"/>
                </a:cxn>
                <a:cxn ang="0">
                  <a:pos x="113" y="36"/>
                </a:cxn>
                <a:cxn ang="0">
                  <a:pos x="127" y="33"/>
                </a:cxn>
                <a:cxn ang="0">
                  <a:pos x="147" y="32"/>
                </a:cxn>
                <a:cxn ang="0">
                  <a:pos x="177" y="28"/>
                </a:cxn>
                <a:cxn ang="0">
                  <a:pos x="189" y="28"/>
                </a:cxn>
                <a:cxn ang="0">
                  <a:pos x="202" y="29"/>
                </a:cxn>
                <a:cxn ang="0">
                  <a:pos x="219" y="33"/>
                </a:cxn>
                <a:cxn ang="0">
                  <a:pos x="241" y="19"/>
                </a:cxn>
                <a:cxn ang="0">
                  <a:pos x="243" y="5"/>
                </a:cxn>
                <a:cxn ang="0">
                  <a:pos x="262" y="4"/>
                </a:cxn>
              </a:cxnLst>
              <a:pathLst>
                <a:path w="2667" h="2285">
                  <a:moveTo>
                    <a:pt x="2118" y="64"/>
                  </a:moveTo>
                  <a:lnTo>
                    <a:pt x="2153" y="51"/>
                  </a:lnTo>
                  <a:lnTo>
                    <a:pt x="2185" y="39"/>
                  </a:lnTo>
                  <a:lnTo>
                    <a:pt x="2215" y="32"/>
                  </a:lnTo>
                  <a:lnTo>
                    <a:pt x="2243" y="26"/>
                  </a:lnTo>
                  <a:lnTo>
                    <a:pt x="2273" y="23"/>
                  </a:lnTo>
                  <a:lnTo>
                    <a:pt x="2303" y="24"/>
                  </a:lnTo>
                  <a:lnTo>
                    <a:pt x="2336" y="28"/>
                  </a:lnTo>
                  <a:lnTo>
                    <a:pt x="2374" y="36"/>
                  </a:lnTo>
                  <a:lnTo>
                    <a:pt x="2392" y="38"/>
                  </a:lnTo>
                  <a:lnTo>
                    <a:pt x="2411" y="38"/>
                  </a:lnTo>
                  <a:lnTo>
                    <a:pt x="2428" y="39"/>
                  </a:lnTo>
                  <a:lnTo>
                    <a:pt x="2445" y="41"/>
                  </a:lnTo>
                  <a:lnTo>
                    <a:pt x="2462" y="43"/>
                  </a:lnTo>
                  <a:lnTo>
                    <a:pt x="2478" y="47"/>
                  </a:lnTo>
                  <a:lnTo>
                    <a:pt x="2495" y="52"/>
                  </a:lnTo>
                  <a:lnTo>
                    <a:pt x="2512" y="60"/>
                  </a:lnTo>
                  <a:lnTo>
                    <a:pt x="2555" y="32"/>
                  </a:lnTo>
                  <a:lnTo>
                    <a:pt x="2607" y="23"/>
                  </a:lnTo>
                  <a:lnTo>
                    <a:pt x="2626" y="21"/>
                  </a:lnTo>
                  <a:lnTo>
                    <a:pt x="2639" y="21"/>
                  </a:lnTo>
                  <a:lnTo>
                    <a:pt x="2650" y="24"/>
                  </a:lnTo>
                  <a:lnTo>
                    <a:pt x="2658" y="30"/>
                  </a:lnTo>
                  <a:lnTo>
                    <a:pt x="2663" y="39"/>
                  </a:lnTo>
                  <a:lnTo>
                    <a:pt x="2665" y="51"/>
                  </a:lnTo>
                  <a:lnTo>
                    <a:pt x="2667" y="64"/>
                  </a:lnTo>
                  <a:lnTo>
                    <a:pt x="2667" y="82"/>
                  </a:lnTo>
                  <a:lnTo>
                    <a:pt x="2654" y="116"/>
                  </a:lnTo>
                  <a:lnTo>
                    <a:pt x="2620" y="159"/>
                  </a:lnTo>
                  <a:lnTo>
                    <a:pt x="2602" y="202"/>
                  </a:lnTo>
                  <a:lnTo>
                    <a:pt x="2607" y="234"/>
                  </a:lnTo>
                  <a:lnTo>
                    <a:pt x="2626" y="277"/>
                  </a:lnTo>
                  <a:lnTo>
                    <a:pt x="2635" y="314"/>
                  </a:lnTo>
                  <a:lnTo>
                    <a:pt x="2643" y="352"/>
                  </a:lnTo>
                  <a:lnTo>
                    <a:pt x="2649" y="389"/>
                  </a:lnTo>
                  <a:lnTo>
                    <a:pt x="2654" y="428"/>
                  </a:lnTo>
                  <a:lnTo>
                    <a:pt x="2654" y="509"/>
                  </a:lnTo>
                  <a:lnTo>
                    <a:pt x="2639" y="580"/>
                  </a:lnTo>
                  <a:lnTo>
                    <a:pt x="2611" y="623"/>
                  </a:lnTo>
                  <a:lnTo>
                    <a:pt x="2583" y="647"/>
                  </a:lnTo>
                  <a:lnTo>
                    <a:pt x="2574" y="679"/>
                  </a:lnTo>
                  <a:lnTo>
                    <a:pt x="2551" y="713"/>
                  </a:lnTo>
                  <a:lnTo>
                    <a:pt x="2521" y="731"/>
                  </a:lnTo>
                  <a:lnTo>
                    <a:pt x="2527" y="780"/>
                  </a:lnTo>
                  <a:lnTo>
                    <a:pt x="2546" y="972"/>
                  </a:lnTo>
                  <a:lnTo>
                    <a:pt x="2536" y="1129"/>
                  </a:lnTo>
                  <a:lnTo>
                    <a:pt x="2521" y="1262"/>
                  </a:lnTo>
                  <a:lnTo>
                    <a:pt x="2531" y="1386"/>
                  </a:lnTo>
                  <a:lnTo>
                    <a:pt x="2531" y="1417"/>
                  </a:lnTo>
                  <a:lnTo>
                    <a:pt x="2540" y="1485"/>
                  </a:lnTo>
                  <a:lnTo>
                    <a:pt x="2563" y="1586"/>
                  </a:lnTo>
                  <a:lnTo>
                    <a:pt x="2574" y="1679"/>
                  </a:lnTo>
                  <a:lnTo>
                    <a:pt x="2577" y="1773"/>
                  </a:lnTo>
                  <a:lnTo>
                    <a:pt x="2570" y="1877"/>
                  </a:lnTo>
                  <a:lnTo>
                    <a:pt x="2551" y="1943"/>
                  </a:lnTo>
                  <a:lnTo>
                    <a:pt x="2527" y="2081"/>
                  </a:lnTo>
                  <a:lnTo>
                    <a:pt x="2499" y="2195"/>
                  </a:lnTo>
                  <a:lnTo>
                    <a:pt x="2462" y="2251"/>
                  </a:lnTo>
                  <a:lnTo>
                    <a:pt x="2424" y="2279"/>
                  </a:lnTo>
                  <a:lnTo>
                    <a:pt x="2394" y="2270"/>
                  </a:lnTo>
                  <a:lnTo>
                    <a:pt x="2353" y="2285"/>
                  </a:lnTo>
                  <a:lnTo>
                    <a:pt x="2310" y="2285"/>
                  </a:lnTo>
                  <a:lnTo>
                    <a:pt x="2258" y="2276"/>
                  </a:lnTo>
                  <a:lnTo>
                    <a:pt x="2226" y="2242"/>
                  </a:lnTo>
                  <a:lnTo>
                    <a:pt x="2226" y="2205"/>
                  </a:lnTo>
                  <a:lnTo>
                    <a:pt x="2217" y="2162"/>
                  </a:lnTo>
                  <a:lnTo>
                    <a:pt x="2245" y="2162"/>
                  </a:lnTo>
                  <a:lnTo>
                    <a:pt x="2249" y="2134"/>
                  </a:lnTo>
                  <a:lnTo>
                    <a:pt x="2249" y="2076"/>
                  </a:lnTo>
                  <a:lnTo>
                    <a:pt x="2263" y="2048"/>
                  </a:lnTo>
                  <a:lnTo>
                    <a:pt x="2310" y="2001"/>
                  </a:lnTo>
                  <a:lnTo>
                    <a:pt x="2301" y="1948"/>
                  </a:lnTo>
                  <a:lnTo>
                    <a:pt x="2329" y="1887"/>
                  </a:lnTo>
                  <a:lnTo>
                    <a:pt x="2366" y="1859"/>
                  </a:lnTo>
                  <a:lnTo>
                    <a:pt x="2353" y="1821"/>
                  </a:lnTo>
                  <a:lnTo>
                    <a:pt x="2310" y="1732"/>
                  </a:lnTo>
                  <a:lnTo>
                    <a:pt x="2245" y="1618"/>
                  </a:lnTo>
                  <a:lnTo>
                    <a:pt x="2230" y="1560"/>
                  </a:lnTo>
                  <a:lnTo>
                    <a:pt x="2226" y="1503"/>
                  </a:lnTo>
                  <a:lnTo>
                    <a:pt x="2207" y="1417"/>
                  </a:lnTo>
                  <a:lnTo>
                    <a:pt x="2164" y="1371"/>
                  </a:lnTo>
                  <a:lnTo>
                    <a:pt x="2149" y="1399"/>
                  </a:lnTo>
                  <a:lnTo>
                    <a:pt x="2108" y="1414"/>
                  </a:lnTo>
                  <a:lnTo>
                    <a:pt x="2084" y="1408"/>
                  </a:lnTo>
                  <a:lnTo>
                    <a:pt x="2037" y="1423"/>
                  </a:lnTo>
                  <a:lnTo>
                    <a:pt x="1935" y="1427"/>
                  </a:lnTo>
                  <a:lnTo>
                    <a:pt x="1953" y="1479"/>
                  </a:lnTo>
                  <a:lnTo>
                    <a:pt x="1966" y="1621"/>
                  </a:lnTo>
                  <a:lnTo>
                    <a:pt x="2019" y="1788"/>
                  </a:lnTo>
                  <a:lnTo>
                    <a:pt x="2037" y="1930"/>
                  </a:lnTo>
                  <a:lnTo>
                    <a:pt x="2062" y="1991"/>
                  </a:lnTo>
                  <a:lnTo>
                    <a:pt x="2080" y="2072"/>
                  </a:lnTo>
                  <a:lnTo>
                    <a:pt x="2127" y="2134"/>
                  </a:lnTo>
                  <a:lnTo>
                    <a:pt x="2149" y="2195"/>
                  </a:lnTo>
                  <a:lnTo>
                    <a:pt x="2140" y="2225"/>
                  </a:lnTo>
                  <a:lnTo>
                    <a:pt x="2090" y="2242"/>
                  </a:lnTo>
                  <a:lnTo>
                    <a:pt x="2037" y="2242"/>
                  </a:lnTo>
                  <a:lnTo>
                    <a:pt x="2000" y="2251"/>
                  </a:lnTo>
                  <a:lnTo>
                    <a:pt x="1957" y="2251"/>
                  </a:lnTo>
                  <a:lnTo>
                    <a:pt x="1916" y="2242"/>
                  </a:lnTo>
                  <a:lnTo>
                    <a:pt x="1882" y="2248"/>
                  </a:lnTo>
                  <a:lnTo>
                    <a:pt x="1835" y="2242"/>
                  </a:lnTo>
                  <a:lnTo>
                    <a:pt x="1798" y="2195"/>
                  </a:lnTo>
                  <a:lnTo>
                    <a:pt x="1798" y="2134"/>
                  </a:lnTo>
                  <a:lnTo>
                    <a:pt x="1811" y="2001"/>
                  </a:lnTo>
                  <a:lnTo>
                    <a:pt x="1783" y="1915"/>
                  </a:lnTo>
                  <a:lnTo>
                    <a:pt x="1778" y="1849"/>
                  </a:lnTo>
                  <a:lnTo>
                    <a:pt x="1740" y="1769"/>
                  </a:lnTo>
                  <a:lnTo>
                    <a:pt x="1721" y="1683"/>
                  </a:lnTo>
                  <a:lnTo>
                    <a:pt x="1690" y="1565"/>
                  </a:lnTo>
                  <a:lnTo>
                    <a:pt x="1671" y="1509"/>
                  </a:lnTo>
                  <a:lnTo>
                    <a:pt x="1647" y="1488"/>
                  </a:lnTo>
                  <a:lnTo>
                    <a:pt x="1647" y="1466"/>
                  </a:lnTo>
                  <a:lnTo>
                    <a:pt x="1656" y="1427"/>
                  </a:lnTo>
                  <a:lnTo>
                    <a:pt x="1641" y="1404"/>
                  </a:lnTo>
                  <a:lnTo>
                    <a:pt x="1619" y="1427"/>
                  </a:lnTo>
                  <a:lnTo>
                    <a:pt x="1576" y="1427"/>
                  </a:lnTo>
                  <a:lnTo>
                    <a:pt x="1523" y="1427"/>
                  </a:lnTo>
                  <a:lnTo>
                    <a:pt x="1308" y="1363"/>
                  </a:lnTo>
                  <a:lnTo>
                    <a:pt x="1307" y="1399"/>
                  </a:lnTo>
                  <a:lnTo>
                    <a:pt x="1301" y="1431"/>
                  </a:lnTo>
                  <a:lnTo>
                    <a:pt x="1293" y="1457"/>
                  </a:lnTo>
                  <a:lnTo>
                    <a:pt x="1282" y="1481"/>
                  </a:lnTo>
                  <a:lnTo>
                    <a:pt x="1267" y="1505"/>
                  </a:lnTo>
                  <a:lnTo>
                    <a:pt x="1247" y="1535"/>
                  </a:lnTo>
                  <a:lnTo>
                    <a:pt x="1221" y="1567"/>
                  </a:lnTo>
                  <a:lnTo>
                    <a:pt x="1191" y="1608"/>
                  </a:lnTo>
                  <a:lnTo>
                    <a:pt x="1258" y="1737"/>
                  </a:lnTo>
                  <a:lnTo>
                    <a:pt x="1378" y="1797"/>
                  </a:lnTo>
                  <a:lnTo>
                    <a:pt x="1378" y="1902"/>
                  </a:lnTo>
                  <a:lnTo>
                    <a:pt x="1265" y="1902"/>
                  </a:lnTo>
                  <a:lnTo>
                    <a:pt x="1198" y="1887"/>
                  </a:lnTo>
                  <a:lnTo>
                    <a:pt x="1108" y="1872"/>
                  </a:lnTo>
                  <a:lnTo>
                    <a:pt x="1034" y="1782"/>
                  </a:lnTo>
                  <a:lnTo>
                    <a:pt x="1019" y="1689"/>
                  </a:lnTo>
                  <a:lnTo>
                    <a:pt x="974" y="1601"/>
                  </a:lnTo>
                  <a:lnTo>
                    <a:pt x="974" y="1496"/>
                  </a:lnTo>
                  <a:lnTo>
                    <a:pt x="1049" y="1421"/>
                  </a:lnTo>
                  <a:lnTo>
                    <a:pt x="1079" y="1330"/>
                  </a:lnTo>
                  <a:lnTo>
                    <a:pt x="1034" y="1195"/>
                  </a:lnTo>
                  <a:lnTo>
                    <a:pt x="944" y="1090"/>
                  </a:lnTo>
                  <a:lnTo>
                    <a:pt x="839" y="1315"/>
                  </a:lnTo>
                  <a:lnTo>
                    <a:pt x="763" y="1406"/>
                  </a:lnTo>
                  <a:lnTo>
                    <a:pt x="658" y="1466"/>
                  </a:lnTo>
                  <a:lnTo>
                    <a:pt x="643" y="1571"/>
                  </a:lnTo>
                  <a:lnTo>
                    <a:pt x="643" y="1705"/>
                  </a:lnTo>
                  <a:lnTo>
                    <a:pt x="718" y="1842"/>
                  </a:lnTo>
                  <a:lnTo>
                    <a:pt x="718" y="1932"/>
                  </a:lnTo>
                  <a:lnTo>
                    <a:pt x="583" y="1932"/>
                  </a:lnTo>
                  <a:lnTo>
                    <a:pt x="479" y="1887"/>
                  </a:lnTo>
                  <a:lnTo>
                    <a:pt x="449" y="1767"/>
                  </a:lnTo>
                  <a:lnTo>
                    <a:pt x="449" y="1646"/>
                  </a:lnTo>
                  <a:lnTo>
                    <a:pt x="465" y="1518"/>
                  </a:lnTo>
                  <a:lnTo>
                    <a:pt x="434" y="1315"/>
                  </a:lnTo>
                  <a:lnTo>
                    <a:pt x="553" y="1180"/>
                  </a:lnTo>
                  <a:lnTo>
                    <a:pt x="553" y="1075"/>
                  </a:lnTo>
                  <a:lnTo>
                    <a:pt x="553" y="924"/>
                  </a:lnTo>
                  <a:lnTo>
                    <a:pt x="613" y="683"/>
                  </a:lnTo>
                  <a:lnTo>
                    <a:pt x="536" y="718"/>
                  </a:lnTo>
                  <a:lnTo>
                    <a:pt x="479" y="756"/>
                  </a:lnTo>
                  <a:lnTo>
                    <a:pt x="436" y="797"/>
                  </a:lnTo>
                  <a:lnTo>
                    <a:pt x="404" y="845"/>
                  </a:lnTo>
                  <a:lnTo>
                    <a:pt x="383" y="907"/>
                  </a:lnTo>
                  <a:lnTo>
                    <a:pt x="368" y="984"/>
                  </a:lnTo>
                  <a:lnTo>
                    <a:pt x="355" y="1079"/>
                  </a:lnTo>
                  <a:lnTo>
                    <a:pt x="344" y="1195"/>
                  </a:lnTo>
                  <a:lnTo>
                    <a:pt x="224" y="1330"/>
                  </a:lnTo>
                  <a:lnTo>
                    <a:pt x="107" y="1330"/>
                  </a:lnTo>
                  <a:lnTo>
                    <a:pt x="0" y="1215"/>
                  </a:lnTo>
                  <a:lnTo>
                    <a:pt x="0" y="1090"/>
                  </a:lnTo>
                  <a:lnTo>
                    <a:pt x="47" y="1002"/>
                  </a:lnTo>
                  <a:lnTo>
                    <a:pt x="75" y="1060"/>
                  </a:lnTo>
                  <a:lnTo>
                    <a:pt x="150" y="1165"/>
                  </a:lnTo>
                  <a:lnTo>
                    <a:pt x="217" y="1128"/>
                  </a:lnTo>
                  <a:lnTo>
                    <a:pt x="249" y="982"/>
                  </a:lnTo>
                  <a:lnTo>
                    <a:pt x="252" y="937"/>
                  </a:lnTo>
                  <a:lnTo>
                    <a:pt x="258" y="896"/>
                  </a:lnTo>
                  <a:lnTo>
                    <a:pt x="265" y="855"/>
                  </a:lnTo>
                  <a:lnTo>
                    <a:pt x="273" y="815"/>
                  </a:lnTo>
                  <a:lnTo>
                    <a:pt x="284" y="780"/>
                  </a:lnTo>
                  <a:lnTo>
                    <a:pt x="295" y="744"/>
                  </a:lnTo>
                  <a:lnTo>
                    <a:pt x="310" y="713"/>
                  </a:lnTo>
                  <a:lnTo>
                    <a:pt x="327" y="681"/>
                  </a:lnTo>
                  <a:lnTo>
                    <a:pt x="346" y="653"/>
                  </a:lnTo>
                  <a:lnTo>
                    <a:pt x="368" y="625"/>
                  </a:lnTo>
                  <a:lnTo>
                    <a:pt x="394" y="600"/>
                  </a:lnTo>
                  <a:lnTo>
                    <a:pt x="422" y="578"/>
                  </a:lnTo>
                  <a:lnTo>
                    <a:pt x="452" y="555"/>
                  </a:lnTo>
                  <a:lnTo>
                    <a:pt x="488" y="537"/>
                  </a:lnTo>
                  <a:lnTo>
                    <a:pt x="525" y="518"/>
                  </a:lnTo>
                  <a:lnTo>
                    <a:pt x="568" y="503"/>
                  </a:lnTo>
                  <a:lnTo>
                    <a:pt x="688" y="441"/>
                  </a:lnTo>
                  <a:lnTo>
                    <a:pt x="723" y="411"/>
                  </a:lnTo>
                  <a:lnTo>
                    <a:pt x="757" y="387"/>
                  </a:lnTo>
                  <a:lnTo>
                    <a:pt x="787" y="363"/>
                  </a:lnTo>
                  <a:lnTo>
                    <a:pt x="813" y="344"/>
                  </a:lnTo>
                  <a:lnTo>
                    <a:pt x="839" y="327"/>
                  </a:lnTo>
                  <a:lnTo>
                    <a:pt x="862" y="312"/>
                  </a:lnTo>
                  <a:lnTo>
                    <a:pt x="886" y="299"/>
                  </a:lnTo>
                  <a:lnTo>
                    <a:pt x="910" y="290"/>
                  </a:lnTo>
                  <a:lnTo>
                    <a:pt x="935" y="282"/>
                  </a:lnTo>
                  <a:lnTo>
                    <a:pt x="961" y="275"/>
                  </a:lnTo>
                  <a:lnTo>
                    <a:pt x="989" y="271"/>
                  </a:lnTo>
                  <a:lnTo>
                    <a:pt x="1019" y="268"/>
                  </a:lnTo>
                  <a:lnTo>
                    <a:pt x="1052" y="264"/>
                  </a:lnTo>
                  <a:lnTo>
                    <a:pt x="1092" y="264"/>
                  </a:lnTo>
                  <a:lnTo>
                    <a:pt x="1135" y="262"/>
                  </a:lnTo>
                  <a:lnTo>
                    <a:pt x="1183" y="262"/>
                  </a:lnTo>
                  <a:lnTo>
                    <a:pt x="1348" y="232"/>
                  </a:lnTo>
                  <a:lnTo>
                    <a:pt x="1374" y="230"/>
                  </a:lnTo>
                  <a:lnTo>
                    <a:pt x="1398" y="226"/>
                  </a:lnTo>
                  <a:lnTo>
                    <a:pt x="1422" y="226"/>
                  </a:lnTo>
                  <a:lnTo>
                    <a:pt x="1447" y="224"/>
                  </a:lnTo>
                  <a:lnTo>
                    <a:pt x="1471" y="224"/>
                  </a:lnTo>
                  <a:lnTo>
                    <a:pt x="1493" y="224"/>
                  </a:lnTo>
                  <a:lnTo>
                    <a:pt x="1518" y="224"/>
                  </a:lnTo>
                  <a:lnTo>
                    <a:pt x="1542" y="226"/>
                  </a:lnTo>
                  <a:lnTo>
                    <a:pt x="1568" y="230"/>
                  </a:lnTo>
                  <a:lnTo>
                    <a:pt x="1594" y="234"/>
                  </a:lnTo>
                  <a:lnTo>
                    <a:pt x="1622" y="238"/>
                  </a:lnTo>
                  <a:lnTo>
                    <a:pt x="1652" y="243"/>
                  </a:lnTo>
                  <a:lnTo>
                    <a:pt x="1686" y="251"/>
                  </a:lnTo>
                  <a:lnTo>
                    <a:pt x="1720" y="258"/>
                  </a:lnTo>
                  <a:lnTo>
                    <a:pt x="1757" y="268"/>
                  </a:lnTo>
                  <a:lnTo>
                    <a:pt x="1796" y="277"/>
                  </a:lnTo>
                  <a:lnTo>
                    <a:pt x="1886" y="217"/>
                  </a:lnTo>
                  <a:lnTo>
                    <a:pt x="1946" y="195"/>
                  </a:lnTo>
                  <a:lnTo>
                    <a:pt x="1933" y="155"/>
                  </a:lnTo>
                  <a:lnTo>
                    <a:pt x="1927" y="122"/>
                  </a:lnTo>
                  <a:lnTo>
                    <a:pt x="1927" y="92"/>
                  </a:lnTo>
                  <a:lnTo>
                    <a:pt x="1933" y="66"/>
                  </a:lnTo>
                  <a:lnTo>
                    <a:pt x="1948" y="43"/>
                  </a:lnTo>
                  <a:lnTo>
                    <a:pt x="1970" y="24"/>
                  </a:lnTo>
                  <a:lnTo>
                    <a:pt x="2000" y="11"/>
                  </a:lnTo>
                  <a:lnTo>
                    <a:pt x="2041" y="0"/>
                  </a:lnTo>
                  <a:lnTo>
                    <a:pt x="2103" y="36"/>
                  </a:lnTo>
                  <a:lnTo>
                    <a:pt x="2118" y="64"/>
                  </a:lnTo>
                  <a:close/>
                </a:path>
              </a:pathLst>
            </a:custGeom>
            <a:solidFill>
              <a:srgbClr val="00001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8" name="Freeform 36"/>
            <p:cNvSpPr/>
            <p:nvPr/>
          </p:nvSpPr>
          <p:spPr>
            <a:xfrm>
              <a:off x="3258" y="2644"/>
              <a:ext cx="450" cy="103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50" y="8"/>
                </a:cxn>
                <a:cxn ang="0">
                  <a:pos x="53" y="18"/>
                </a:cxn>
                <a:cxn ang="0">
                  <a:pos x="40" y="35"/>
                </a:cxn>
                <a:cxn ang="0">
                  <a:pos x="31" y="62"/>
                </a:cxn>
                <a:cxn ang="0">
                  <a:pos x="31" y="97"/>
                </a:cxn>
                <a:cxn ang="0">
                  <a:pos x="38" y="121"/>
                </a:cxn>
                <a:cxn ang="0">
                  <a:pos x="44" y="131"/>
                </a:cxn>
                <a:cxn ang="0">
                  <a:pos x="26" y="102"/>
                </a:cxn>
                <a:cxn ang="0">
                  <a:pos x="37" y="36"/>
                </a:cxn>
                <a:cxn ang="0">
                  <a:pos x="32" y="39"/>
                </a:cxn>
                <a:cxn ang="0">
                  <a:pos x="31" y="32"/>
                </a:cxn>
                <a:cxn ang="0">
                  <a:pos x="16" y="52"/>
                </a:cxn>
                <a:cxn ang="0">
                  <a:pos x="13" y="63"/>
                </a:cxn>
                <a:cxn ang="0">
                  <a:pos x="8" y="130"/>
                </a:cxn>
                <a:cxn ang="0">
                  <a:pos x="12" y="158"/>
                </a:cxn>
                <a:cxn ang="0">
                  <a:pos x="0" y="166"/>
                </a:cxn>
                <a:cxn ang="0">
                  <a:pos x="18" y="223"/>
                </a:cxn>
                <a:cxn ang="0">
                  <a:pos x="39" y="257"/>
                </a:cxn>
                <a:cxn ang="0">
                  <a:pos x="39" y="194"/>
                </a:cxn>
                <a:cxn ang="0">
                  <a:pos x="19" y="150"/>
                </a:cxn>
                <a:cxn ang="0">
                  <a:pos x="21" y="147"/>
                </a:cxn>
                <a:cxn ang="0">
                  <a:pos x="48" y="177"/>
                </a:cxn>
                <a:cxn ang="0">
                  <a:pos x="73" y="193"/>
                </a:cxn>
                <a:cxn ang="0">
                  <a:pos x="92" y="174"/>
                </a:cxn>
                <a:cxn ang="0">
                  <a:pos x="111" y="156"/>
                </a:cxn>
                <a:cxn ang="0">
                  <a:pos x="113" y="134"/>
                </a:cxn>
                <a:cxn ang="0">
                  <a:pos x="99" y="153"/>
                </a:cxn>
                <a:cxn ang="0">
                  <a:pos x="91" y="161"/>
                </a:cxn>
                <a:cxn ang="0">
                  <a:pos x="78" y="164"/>
                </a:cxn>
                <a:cxn ang="0">
                  <a:pos x="90" y="154"/>
                </a:cxn>
                <a:cxn ang="0">
                  <a:pos x="111" y="131"/>
                </a:cxn>
                <a:cxn ang="0">
                  <a:pos x="102" y="131"/>
                </a:cxn>
                <a:cxn ang="0">
                  <a:pos x="112" y="114"/>
                </a:cxn>
                <a:cxn ang="0">
                  <a:pos x="104" y="110"/>
                </a:cxn>
                <a:cxn ang="0">
                  <a:pos x="70" y="129"/>
                </a:cxn>
                <a:cxn ang="0">
                  <a:pos x="84" y="121"/>
                </a:cxn>
                <a:cxn ang="0">
                  <a:pos x="84" y="118"/>
                </a:cxn>
                <a:cxn ang="0">
                  <a:pos x="96" y="98"/>
                </a:cxn>
                <a:cxn ang="0">
                  <a:pos x="83" y="99"/>
                </a:cxn>
                <a:cxn ang="0">
                  <a:pos x="88" y="90"/>
                </a:cxn>
                <a:cxn ang="0">
                  <a:pos x="66" y="102"/>
                </a:cxn>
                <a:cxn ang="0">
                  <a:pos x="55" y="98"/>
                </a:cxn>
                <a:cxn ang="0">
                  <a:pos x="58" y="121"/>
                </a:cxn>
                <a:cxn ang="0">
                  <a:pos x="48" y="124"/>
                </a:cxn>
                <a:cxn ang="0">
                  <a:pos x="41" y="76"/>
                </a:cxn>
                <a:cxn ang="0">
                  <a:pos x="39" y="61"/>
                </a:cxn>
                <a:cxn ang="0">
                  <a:pos x="52" y="27"/>
                </a:cxn>
                <a:cxn ang="0">
                  <a:pos x="50" y="49"/>
                </a:cxn>
                <a:cxn ang="0">
                  <a:pos x="67" y="72"/>
                </a:cxn>
                <a:cxn ang="0">
                  <a:pos x="57" y="53"/>
                </a:cxn>
                <a:cxn ang="0">
                  <a:pos x="63" y="18"/>
                </a:cxn>
                <a:cxn ang="0">
                  <a:pos x="70" y="22"/>
                </a:cxn>
                <a:cxn ang="0">
                  <a:pos x="89" y="12"/>
                </a:cxn>
                <a:cxn ang="0">
                  <a:pos x="79" y="11"/>
                </a:cxn>
                <a:cxn ang="0">
                  <a:pos x="76" y="9"/>
                </a:cxn>
                <a:cxn ang="0">
                  <a:pos x="73" y="6"/>
                </a:cxn>
                <a:cxn ang="0">
                  <a:pos x="78" y="3"/>
                </a:cxn>
                <a:cxn ang="0">
                  <a:pos x="62" y="7"/>
                </a:cxn>
              </a:cxnLst>
              <a:pathLst>
                <a:path w="899" h="2076">
                  <a:moveTo>
                    <a:pt x="494" y="51"/>
                  </a:moveTo>
                  <a:lnTo>
                    <a:pt x="469" y="19"/>
                  </a:lnTo>
                  <a:lnTo>
                    <a:pt x="419" y="0"/>
                  </a:lnTo>
                  <a:lnTo>
                    <a:pt x="361" y="0"/>
                  </a:lnTo>
                  <a:lnTo>
                    <a:pt x="307" y="23"/>
                  </a:lnTo>
                  <a:lnTo>
                    <a:pt x="299" y="49"/>
                  </a:lnTo>
                  <a:lnTo>
                    <a:pt x="331" y="37"/>
                  </a:lnTo>
                  <a:lnTo>
                    <a:pt x="384" y="30"/>
                  </a:lnTo>
                  <a:lnTo>
                    <a:pt x="387" y="49"/>
                  </a:lnTo>
                  <a:lnTo>
                    <a:pt x="395" y="62"/>
                  </a:lnTo>
                  <a:lnTo>
                    <a:pt x="369" y="64"/>
                  </a:lnTo>
                  <a:lnTo>
                    <a:pt x="393" y="79"/>
                  </a:lnTo>
                  <a:lnTo>
                    <a:pt x="408" y="92"/>
                  </a:lnTo>
                  <a:lnTo>
                    <a:pt x="415" y="120"/>
                  </a:lnTo>
                  <a:lnTo>
                    <a:pt x="419" y="144"/>
                  </a:lnTo>
                  <a:lnTo>
                    <a:pt x="395" y="155"/>
                  </a:lnTo>
                  <a:lnTo>
                    <a:pt x="380" y="155"/>
                  </a:lnTo>
                  <a:lnTo>
                    <a:pt x="395" y="174"/>
                  </a:lnTo>
                  <a:lnTo>
                    <a:pt x="361" y="191"/>
                  </a:lnTo>
                  <a:lnTo>
                    <a:pt x="318" y="273"/>
                  </a:lnTo>
                  <a:lnTo>
                    <a:pt x="294" y="327"/>
                  </a:lnTo>
                  <a:lnTo>
                    <a:pt x="279" y="385"/>
                  </a:lnTo>
                  <a:lnTo>
                    <a:pt x="309" y="376"/>
                  </a:lnTo>
                  <a:lnTo>
                    <a:pt x="303" y="423"/>
                  </a:lnTo>
                  <a:lnTo>
                    <a:pt x="247" y="490"/>
                  </a:lnTo>
                  <a:lnTo>
                    <a:pt x="247" y="557"/>
                  </a:lnTo>
                  <a:lnTo>
                    <a:pt x="247" y="604"/>
                  </a:lnTo>
                  <a:lnTo>
                    <a:pt x="217" y="656"/>
                  </a:lnTo>
                  <a:lnTo>
                    <a:pt x="217" y="727"/>
                  </a:lnTo>
                  <a:lnTo>
                    <a:pt x="241" y="770"/>
                  </a:lnTo>
                  <a:lnTo>
                    <a:pt x="238" y="810"/>
                  </a:lnTo>
                  <a:lnTo>
                    <a:pt x="256" y="856"/>
                  </a:lnTo>
                  <a:lnTo>
                    <a:pt x="284" y="894"/>
                  </a:lnTo>
                  <a:lnTo>
                    <a:pt x="284" y="928"/>
                  </a:lnTo>
                  <a:lnTo>
                    <a:pt x="303" y="961"/>
                  </a:lnTo>
                  <a:lnTo>
                    <a:pt x="322" y="933"/>
                  </a:lnTo>
                  <a:lnTo>
                    <a:pt x="322" y="974"/>
                  </a:lnTo>
                  <a:lnTo>
                    <a:pt x="322" y="1014"/>
                  </a:lnTo>
                  <a:lnTo>
                    <a:pt x="355" y="1010"/>
                  </a:lnTo>
                  <a:lnTo>
                    <a:pt x="350" y="1043"/>
                  </a:lnTo>
                  <a:lnTo>
                    <a:pt x="350" y="1085"/>
                  </a:lnTo>
                  <a:lnTo>
                    <a:pt x="309" y="1053"/>
                  </a:lnTo>
                  <a:lnTo>
                    <a:pt x="260" y="985"/>
                  </a:lnTo>
                  <a:lnTo>
                    <a:pt x="238" y="888"/>
                  </a:lnTo>
                  <a:lnTo>
                    <a:pt x="208" y="813"/>
                  </a:lnTo>
                  <a:lnTo>
                    <a:pt x="198" y="714"/>
                  </a:lnTo>
                  <a:lnTo>
                    <a:pt x="227" y="561"/>
                  </a:lnTo>
                  <a:lnTo>
                    <a:pt x="232" y="490"/>
                  </a:lnTo>
                  <a:lnTo>
                    <a:pt x="256" y="410"/>
                  </a:lnTo>
                  <a:lnTo>
                    <a:pt x="294" y="284"/>
                  </a:lnTo>
                  <a:lnTo>
                    <a:pt x="327" y="232"/>
                  </a:lnTo>
                  <a:lnTo>
                    <a:pt x="298" y="243"/>
                  </a:lnTo>
                  <a:lnTo>
                    <a:pt x="279" y="290"/>
                  </a:lnTo>
                  <a:lnTo>
                    <a:pt x="251" y="342"/>
                  </a:lnTo>
                  <a:lnTo>
                    <a:pt x="256" y="309"/>
                  </a:lnTo>
                  <a:lnTo>
                    <a:pt x="294" y="243"/>
                  </a:lnTo>
                  <a:lnTo>
                    <a:pt x="309" y="204"/>
                  </a:lnTo>
                  <a:lnTo>
                    <a:pt x="260" y="238"/>
                  </a:lnTo>
                  <a:lnTo>
                    <a:pt x="223" y="318"/>
                  </a:lnTo>
                  <a:lnTo>
                    <a:pt x="241" y="253"/>
                  </a:lnTo>
                  <a:lnTo>
                    <a:pt x="303" y="191"/>
                  </a:lnTo>
                  <a:lnTo>
                    <a:pt x="260" y="209"/>
                  </a:lnTo>
                  <a:lnTo>
                    <a:pt x="208" y="253"/>
                  </a:lnTo>
                  <a:lnTo>
                    <a:pt x="167" y="337"/>
                  </a:lnTo>
                  <a:lnTo>
                    <a:pt x="124" y="413"/>
                  </a:lnTo>
                  <a:lnTo>
                    <a:pt x="142" y="346"/>
                  </a:lnTo>
                  <a:lnTo>
                    <a:pt x="180" y="271"/>
                  </a:lnTo>
                  <a:lnTo>
                    <a:pt x="133" y="318"/>
                  </a:lnTo>
                  <a:lnTo>
                    <a:pt x="105" y="395"/>
                  </a:lnTo>
                  <a:lnTo>
                    <a:pt x="99" y="499"/>
                  </a:lnTo>
                  <a:lnTo>
                    <a:pt x="84" y="610"/>
                  </a:lnTo>
                  <a:lnTo>
                    <a:pt x="62" y="727"/>
                  </a:lnTo>
                  <a:lnTo>
                    <a:pt x="47" y="810"/>
                  </a:lnTo>
                  <a:lnTo>
                    <a:pt x="62" y="980"/>
                  </a:lnTo>
                  <a:lnTo>
                    <a:pt x="62" y="1038"/>
                  </a:lnTo>
                  <a:lnTo>
                    <a:pt x="90" y="1105"/>
                  </a:lnTo>
                  <a:lnTo>
                    <a:pt x="105" y="1214"/>
                  </a:lnTo>
                  <a:lnTo>
                    <a:pt x="127" y="1285"/>
                  </a:lnTo>
                  <a:lnTo>
                    <a:pt x="155" y="1380"/>
                  </a:lnTo>
                  <a:lnTo>
                    <a:pt x="96" y="1262"/>
                  </a:lnTo>
                  <a:lnTo>
                    <a:pt x="62" y="1171"/>
                  </a:lnTo>
                  <a:lnTo>
                    <a:pt x="53" y="1114"/>
                  </a:lnTo>
                  <a:lnTo>
                    <a:pt x="19" y="1176"/>
                  </a:lnTo>
                  <a:lnTo>
                    <a:pt x="0" y="1266"/>
                  </a:lnTo>
                  <a:lnTo>
                    <a:pt x="0" y="1328"/>
                  </a:lnTo>
                  <a:lnTo>
                    <a:pt x="13" y="1367"/>
                  </a:lnTo>
                  <a:lnTo>
                    <a:pt x="47" y="1401"/>
                  </a:lnTo>
                  <a:lnTo>
                    <a:pt x="47" y="1462"/>
                  </a:lnTo>
                  <a:lnTo>
                    <a:pt x="56" y="1518"/>
                  </a:lnTo>
                  <a:lnTo>
                    <a:pt x="137" y="1780"/>
                  </a:lnTo>
                  <a:lnTo>
                    <a:pt x="170" y="1919"/>
                  </a:lnTo>
                  <a:lnTo>
                    <a:pt x="176" y="2019"/>
                  </a:lnTo>
                  <a:lnTo>
                    <a:pt x="217" y="2072"/>
                  </a:lnTo>
                  <a:lnTo>
                    <a:pt x="279" y="2076"/>
                  </a:lnTo>
                  <a:lnTo>
                    <a:pt x="309" y="2053"/>
                  </a:lnTo>
                  <a:lnTo>
                    <a:pt x="355" y="2053"/>
                  </a:lnTo>
                  <a:lnTo>
                    <a:pt x="374" y="1976"/>
                  </a:lnTo>
                  <a:lnTo>
                    <a:pt x="374" y="1872"/>
                  </a:lnTo>
                  <a:lnTo>
                    <a:pt x="355" y="1786"/>
                  </a:lnTo>
                  <a:lnTo>
                    <a:pt x="309" y="1548"/>
                  </a:lnTo>
                  <a:lnTo>
                    <a:pt x="303" y="1401"/>
                  </a:lnTo>
                  <a:lnTo>
                    <a:pt x="269" y="1348"/>
                  </a:lnTo>
                  <a:lnTo>
                    <a:pt x="223" y="1328"/>
                  </a:lnTo>
                  <a:lnTo>
                    <a:pt x="185" y="1281"/>
                  </a:lnTo>
                  <a:lnTo>
                    <a:pt x="152" y="1200"/>
                  </a:lnTo>
                  <a:lnTo>
                    <a:pt x="133" y="1114"/>
                  </a:lnTo>
                  <a:lnTo>
                    <a:pt x="118" y="1053"/>
                  </a:lnTo>
                  <a:lnTo>
                    <a:pt x="109" y="957"/>
                  </a:lnTo>
                  <a:lnTo>
                    <a:pt x="146" y="1071"/>
                  </a:lnTo>
                  <a:lnTo>
                    <a:pt x="167" y="1176"/>
                  </a:lnTo>
                  <a:lnTo>
                    <a:pt x="217" y="1272"/>
                  </a:lnTo>
                  <a:lnTo>
                    <a:pt x="294" y="1328"/>
                  </a:lnTo>
                  <a:lnTo>
                    <a:pt x="327" y="1371"/>
                  </a:lnTo>
                  <a:lnTo>
                    <a:pt x="327" y="1410"/>
                  </a:lnTo>
                  <a:lnTo>
                    <a:pt x="384" y="1410"/>
                  </a:lnTo>
                  <a:lnTo>
                    <a:pt x="445" y="1404"/>
                  </a:lnTo>
                  <a:lnTo>
                    <a:pt x="507" y="1367"/>
                  </a:lnTo>
                  <a:lnTo>
                    <a:pt x="541" y="1401"/>
                  </a:lnTo>
                  <a:lnTo>
                    <a:pt x="578" y="1462"/>
                  </a:lnTo>
                  <a:lnTo>
                    <a:pt x="584" y="1543"/>
                  </a:lnTo>
                  <a:lnTo>
                    <a:pt x="625" y="1629"/>
                  </a:lnTo>
                  <a:lnTo>
                    <a:pt x="668" y="1552"/>
                  </a:lnTo>
                  <a:lnTo>
                    <a:pt x="711" y="1509"/>
                  </a:lnTo>
                  <a:lnTo>
                    <a:pt x="711" y="1442"/>
                  </a:lnTo>
                  <a:lnTo>
                    <a:pt x="735" y="1389"/>
                  </a:lnTo>
                  <a:lnTo>
                    <a:pt x="782" y="1352"/>
                  </a:lnTo>
                  <a:lnTo>
                    <a:pt x="815" y="1315"/>
                  </a:lnTo>
                  <a:lnTo>
                    <a:pt x="886" y="1272"/>
                  </a:lnTo>
                  <a:lnTo>
                    <a:pt x="886" y="1264"/>
                  </a:lnTo>
                  <a:lnTo>
                    <a:pt x="888" y="1247"/>
                  </a:lnTo>
                  <a:lnTo>
                    <a:pt x="890" y="1223"/>
                  </a:lnTo>
                  <a:lnTo>
                    <a:pt x="890" y="1200"/>
                  </a:lnTo>
                  <a:lnTo>
                    <a:pt x="892" y="1163"/>
                  </a:lnTo>
                  <a:lnTo>
                    <a:pt x="896" y="1113"/>
                  </a:lnTo>
                  <a:lnTo>
                    <a:pt x="898" y="1068"/>
                  </a:lnTo>
                  <a:lnTo>
                    <a:pt x="899" y="1047"/>
                  </a:lnTo>
                  <a:lnTo>
                    <a:pt x="868" y="1118"/>
                  </a:lnTo>
                  <a:lnTo>
                    <a:pt x="847" y="1176"/>
                  </a:lnTo>
                  <a:lnTo>
                    <a:pt x="828" y="1214"/>
                  </a:lnTo>
                  <a:lnTo>
                    <a:pt x="791" y="1219"/>
                  </a:lnTo>
                  <a:lnTo>
                    <a:pt x="772" y="1262"/>
                  </a:lnTo>
                  <a:lnTo>
                    <a:pt x="755" y="1266"/>
                  </a:lnTo>
                  <a:lnTo>
                    <a:pt x="741" y="1272"/>
                  </a:lnTo>
                  <a:lnTo>
                    <a:pt x="729" y="1277"/>
                  </a:lnTo>
                  <a:lnTo>
                    <a:pt x="726" y="1281"/>
                  </a:lnTo>
                  <a:lnTo>
                    <a:pt x="696" y="1290"/>
                  </a:lnTo>
                  <a:lnTo>
                    <a:pt x="664" y="1324"/>
                  </a:lnTo>
                  <a:lnTo>
                    <a:pt x="597" y="1352"/>
                  </a:lnTo>
                  <a:lnTo>
                    <a:pt x="587" y="1309"/>
                  </a:lnTo>
                  <a:lnTo>
                    <a:pt x="621" y="1305"/>
                  </a:lnTo>
                  <a:lnTo>
                    <a:pt x="625" y="1257"/>
                  </a:lnTo>
                  <a:lnTo>
                    <a:pt x="643" y="1281"/>
                  </a:lnTo>
                  <a:lnTo>
                    <a:pt x="673" y="1257"/>
                  </a:lnTo>
                  <a:lnTo>
                    <a:pt x="692" y="1208"/>
                  </a:lnTo>
                  <a:lnTo>
                    <a:pt x="720" y="1229"/>
                  </a:lnTo>
                  <a:lnTo>
                    <a:pt x="767" y="1186"/>
                  </a:lnTo>
                  <a:lnTo>
                    <a:pt x="785" y="1152"/>
                  </a:lnTo>
                  <a:lnTo>
                    <a:pt x="815" y="1143"/>
                  </a:lnTo>
                  <a:lnTo>
                    <a:pt x="847" y="1085"/>
                  </a:lnTo>
                  <a:lnTo>
                    <a:pt x="886" y="1043"/>
                  </a:lnTo>
                  <a:lnTo>
                    <a:pt x="896" y="1010"/>
                  </a:lnTo>
                  <a:lnTo>
                    <a:pt x="899" y="899"/>
                  </a:lnTo>
                  <a:lnTo>
                    <a:pt x="877" y="961"/>
                  </a:lnTo>
                  <a:lnTo>
                    <a:pt x="843" y="1010"/>
                  </a:lnTo>
                  <a:lnTo>
                    <a:pt x="810" y="1047"/>
                  </a:lnTo>
                  <a:lnTo>
                    <a:pt x="772" y="1090"/>
                  </a:lnTo>
                  <a:lnTo>
                    <a:pt x="714" y="1109"/>
                  </a:lnTo>
                  <a:lnTo>
                    <a:pt x="754" y="1066"/>
                  </a:lnTo>
                  <a:lnTo>
                    <a:pt x="825" y="995"/>
                  </a:lnTo>
                  <a:lnTo>
                    <a:pt x="896" y="909"/>
                  </a:lnTo>
                  <a:lnTo>
                    <a:pt x="896" y="866"/>
                  </a:lnTo>
                  <a:lnTo>
                    <a:pt x="896" y="819"/>
                  </a:lnTo>
                  <a:lnTo>
                    <a:pt x="890" y="752"/>
                  </a:lnTo>
                  <a:lnTo>
                    <a:pt x="847" y="804"/>
                  </a:lnTo>
                  <a:lnTo>
                    <a:pt x="828" y="875"/>
                  </a:lnTo>
                  <a:lnTo>
                    <a:pt x="772" y="957"/>
                  </a:lnTo>
                  <a:lnTo>
                    <a:pt x="735" y="1014"/>
                  </a:lnTo>
                  <a:lnTo>
                    <a:pt x="677" y="1032"/>
                  </a:lnTo>
                  <a:lnTo>
                    <a:pt x="615" y="1032"/>
                  </a:lnTo>
                  <a:lnTo>
                    <a:pt x="554" y="1032"/>
                  </a:lnTo>
                  <a:lnTo>
                    <a:pt x="526" y="1010"/>
                  </a:lnTo>
                  <a:lnTo>
                    <a:pt x="498" y="948"/>
                  </a:lnTo>
                  <a:lnTo>
                    <a:pt x="554" y="980"/>
                  </a:lnTo>
                  <a:lnTo>
                    <a:pt x="612" y="985"/>
                  </a:lnTo>
                  <a:lnTo>
                    <a:pt x="668" y="961"/>
                  </a:lnTo>
                  <a:lnTo>
                    <a:pt x="625" y="952"/>
                  </a:lnTo>
                  <a:lnTo>
                    <a:pt x="559" y="952"/>
                  </a:lnTo>
                  <a:lnTo>
                    <a:pt x="550" y="909"/>
                  </a:lnTo>
                  <a:lnTo>
                    <a:pt x="584" y="942"/>
                  </a:lnTo>
                  <a:lnTo>
                    <a:pt x="668" y="937"/>
                  </a:lnTo>
                  <a:lnTo>
                    <a:pt x="720" y="875"/>
                  </a:lnTo>
                  <a:lnTo>
                    <a:pt x="744" y="819"/>
                  </a:lnTo>
                  <a:lnTo>
                    <a:pt x="757" y="810"/>
                  </a:lnTo>
                  <a:lnTo>
                    <a:pt x="765" y="793"/>
                  </a:lnTo>
                  <a:lnTo>
                    <a:pt x="767" y="778"/>
                  </a:lnTo>
                  <a:lnTo>
                    <a:pt x="767" y="770"/>
                  </a:lnTo>
                  <a:lnTo>
                    <a:pt x="744" y="804"/>
                  </a:lnTo>
                  <a:lnTo>
                    <a:pt x="701" y="813"/>
                  </a:lnTo>
                  <a:lnTo>
                    <a:pt x="668" y="828"/>
                  </a:lnTo>
                  <a:lnTo>
                    <a:pt x="658" y="785"/>
                  </a:lnTo>
                  <a:lnTo>
                    <a:pt x="686" y="780"/>
                  </a:lnTo>
                  <a:lnTo>
                    <a:pt x="711" y="791"/>
                  </a:lnTo>
                  <a:lnTo>
                    <a:pt x="735" y="770"/>
                  </a:lnTo>
                  <a:lnTo>
                    <a:pt x="757" y="733"/>
                  </a:lnTo>
                  <a:lnTo>
                    <a:pt x="701" y="718"/>
                  </a:lnTo>
                  <a:lnTo>
                    <a:pt x="664" y="727"/>
                  </a:lnTo>
                  <a:lnTo>
                    <a:pt x="643" y="785"/>
                  </a:lnTo>
                  <a:lnTo>
                    <a:pt x="625" y="810"/>
                  </a:lnTo>
                  <a:lnTo>
                    <a:pt x="587" y="810"/>
                  </a:lnTo>
                  <a:lnTo>
                    <a:pt x="522" y="813"/>
                  </a:lnTo>
                  <a:lnTo>
                    <a:pt x="492" y="757"/>
                  </a:lnTo>
                  <a:lnTo>
                    <a:pt x="460" y="776"/>
                  </a:lnTo>
                  <a:lnTo>
                    <a:pt x="473" y="724"/>
                  </a:lnTo>
                  <a:lnTo>
                    <a:pt x="441" y="741"/>
                  </a:lnTo>
                  <a:lnTo>
                    <a:pt x="436" y="780"/>
                  </a:lnTo>
                  <a:lnTo>
                    <a:pt x="421" y="748"/>
                  </a:lnTo>
                  <a:lnTo>
                    <a:pt x="408" y="705"/>
                  </a:lnTo>
                  <a:lnTo>
                    <a:pt x="412" y="791"/>
                  </a:lnTo>
                  <a:lnTo>
                    <a:pt x="426" y="888"/>
                  </a:lnTo>
                  <a:lnTo>
                    <a:pt x="460" y="967"/>
                  </a:lnTo>
                  <a:lnTo>
                    <a:pt x="501" y="1047"/>
                  </a:lnTo>
                  <a:lnTo>
                    <a:pt x="535" y="1114"/>
                  </a:lnTo>
                  <a:lnTo>
                    <a:pt x="507" y="1148"/>
                  </a:lnTo>
                  <a:lnTo>
                    <a:pt x="455" y="1053"/>
                  </a:lnTo>
                  <a:lnTo>
                    <a:pt x="384" y="989"/>
                  </a:lnTo>
                  <a:lnTo>
                    <a:pt x="350" y="909"/>
                  </a:lnTo>
                  <a:lnTo>
                    <a:pt x="322" y="823"/>
                  </a:lnTo>
                  <a:lnTo>
                    <a:pt x="318" y="748"/>
                  </a:lnTo>
                  <a:lnTo>
                    <a:pt x="337" y="671"/>
                  </a:lnTo>
                  <a:lnTo>
                    <a:pt x="322" y="604"/>
                  </a:lnTo>
                  <a:lnTo>
                    <a:pt x="359" y="557"/>
                  </a:lnTo>
                  <a:lnTo>
                    <a:pt x="288" y="585"/>
                  </a:lnTo>
                  <a:lnTo>
                    <a:pt x="327" y="537"/>
                  </a:lnTo>
                  <a:lnTo>
                    <a:pt x="288" y="542"/>
                  </a:lnTo>
                  <a:lnTo>
                    <a:pt x="309" y="481"/>
                  </a:lnTo>
                  <a:lnTo>
                    <a:pt x="337" y="404"/>
                  </a:lnTo>
                  <a:lnTo>
                    <a:pt x="327" y="342"/>
                  </a:lnTo>
                  <a:lnTo>
                    <a:pt x="359" y="296"/>
                  </a:lnTo>
                  <a:lnTo>
                    <a:pt x="365" y="247"/>
                  </a:lnTo>
                  <a:lnTo>
                    <a:pt x="412" y="213"/>
                  </a:lnTo>
                  <a:lnTo>
                    <a:pt x="384" y="266"/>
                  </a:lnTo>
                  <a:lnTo>
                    <a:pt x="384" y="309"/>
                  </a:lnTo>
                  <a:lnTo>
                    <a:pt x="417" y="296"/>
                  </a:lnTo>
                  <a:lnTo>
                    <a:pt x="398" y="342"/>
                  </a:lnTo>
                  <a:lnTo>
                    <a:pt x="398" y="385"/>
                  </a:lnTo>
                  <a:lnTo>
                    <a:pt x="421" y="395"/>
                  </a:lnTo>
                  <a:lnTo>
                    <a:pt x="412" y="438"/>
                  </a:lnTo>
                  <a:lnTo>
                    <a:pt x="417" y="499"/>
                  </a:lnTo>
                  <a:lnTo>
                    <a:pt x="445" y="537"/>
                  </a:lnTo>
                  <a:lnTo>
                    <a:pt x="531" y="576"/>
                  </a:lnTo>
                  <a:lnTo>
                    <a:pt x="507" y="527"/>
                  </a:lnTo>
                  <a:lnTo>
                    <a:pt x="483" y="490"/>
                  </a:lnTo>
                  <a:lnTo>
                    <a:pt x="445" y="496"/>
                  </a:lnTo>
                  <a:lnTo>
                    <a:pt x="436" y="466"/>
                  </a:lnTo>
                  <a:lnTo>
                    <a:pt x="451" y="419"/>
                  </a:lnTo>
                  <a:lnTo>
                    <a:pt x="441" y="367"/>
                  </a:lnTo>
                  <a:lnTo>
                    <a:pt x="430" y="318"/>
                  </a:lnTo>
                  <a:lnTo>
                    <a:pt x="445" y="247"/>
                  </a:lnTo>
                  <a:lnTo>
                    <a:pt x="469" y="193"/>
                  </a:lnTo>
                  <a:lnTo>
                    <a:pt x="498" y="137"/>
                  </a:lnTo>
                  <a:lnTo>
                    <a:pt x="531" y="118"/>
                  </a:lnTo>
                  <a:lnTo>
                    <a:pt x="512" y="161"/>
                  </a:lnTo>
                  <a:lnTo>
                    <a:pt x="535" y="185"/>
                  </a:lnTo>
                  <a:lnTo>
                    <a:pt x="584" y="191"/>
                  </a:lnTo>
                  <a:lnTo>
                    <a:pt x="554" y="170"/>
                  </a:lnTo>
                  <a:lnTo>
                    <a:pt x="593" y="157"/>
                  </a:lnTo>
                  <a:lnTo>
                    <a:pt x="615" y="166"/>
                  </a:lnTo>
                  <a:lnTo>
                    <a:pt x="625" y="133"/>
                  </a:lnTo>
                  <a:lnTo>
                    <a:pt x="677" y="105"/>
                  </a:lnTo>
                  <a:lnTo>
                    <a:pt x="711" y="95"/>
                  </a:lnTo>
                  <a:lnTo>
                    <a:pt x="668" y="90"/>
                  </a:lnTo>
                  <a:lnTo>
                    <a:pt x="602" y="118"/>
                  </a:lnTo>
                  <a:lnTo>
                    <a:pt x="606" y="103"/>
                  </a:lnTo>
                  <a:lnTo>
                    <a:pt x="617" y="90"/>
                  </a:lnTo>
                  <a:lnTo>
                    <a:pt x="626" y="82"/>
                  </a:lnTo>
                  <a:lnTo>
                    <a:pt x="630" y="80"/>
                  </a:lnTo>
                  <a:lnTo>
                    <a:pt x="705" y="80"/>
                  </a:lnTo>
                  <a:lnTo>
                    <a:pt x="683" y="56"/>
                  </a:lnTo>
                  <a:lnTo>
                    <a:pt x="643" y="56"/>
                  </a:lnTo>
                  <a:lnTo>
                    <a:pt x="606" y="66"/>
                  </a:lnTo>
                  <a:lnTo>
                    <a:pt x="554" y="105"/>
                  </a:lnTo>
                  <a:lnTo>
                    <a:pt x="563" y="71"/>
                  </a:lnTo>
                  <a:lnTo>
                    <a:pt x="512" y="71"/>
                  </a:lnTo>
                  <a:lnTo>
                    <a:pt x="544" y="52"/>
                  </a:lnTo>
                  <a:lnTo>
                    <a:pt x="584" y="47"/>
                  </a:lnTo>
                  <a:lnTo>
                    <a:pt x="640" y="47"/>
                  </a:lnTo>
                  <a:lnTo>
                    <a:pt x="694" y="34"/>
                  </a:lnTo>
                  <a:lnTo>
                    <a:pt x="671" y="24"/>
                  </a:lnTo>
                  <a:lnTo>
                    <a:pt x="647" y="19"/>
                  </a:lnTo>
                  <a:lnTo>
                    <a:pt x="619" y="19"/>
                  </a:lnTo>
                  <a:lnTo>
                    <a:pt x="593" y="21"/>
                  </a:lnTo>
                  <a:lnTo>
                    <a:pt x="565" y="26"/>
                  </a:lnTo>
                  <a:lnTo>
                    <a:pt x="539" y="34"/>
                  </a:lnTo>
                  <a:lnTo>
                    <a:pt x="514" y="41"/>
                  </a:lnTo>
                  <a:lnTo>
                    <a:pt x="494" y="51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69" name="Freeform 37"/>
            <p:cNvSpPr/>
            <p:nvPr/>
          </p:nvSpPr>
          <p:spPr>
            <a:xfrm>
              <a:off x="3618" y="2644"/>
              <a:ext cx="151" cy="9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6"/>
                </a:cxn>
                <a:cxn ang="0">
                  <a:pos x="18" y="8"/>
                </a:cxn>
                <a:cxn ang="0">
                  <a:pos x="22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37" y="3"/>
                </a:cxn>
                <a:cxn ang="0">
                  <a:pos x="33" y="3"/>
                </a:cxn>
                <a:cxn ang="0">
                  <a:pos x="26" y="5"/>
                </a:cxn>
                <a:cxn ang="0">
                  <a:pos x="29" y="11"/>
                </a:cxn>
                <a:cxn ang="0">
                  <a:pos x="24" y="11"/>
                </a:cxn>
                <a:cxn ang="0">
                  <a:pos x="24" y="15"/>
                </a:cxn>
                <a:cxn ang="0">
                  <a:pos x="27" y="19"/>
                </a:cxn>
                <a:cxn ang="0">
                  <a:pos x="29" y="24"/>
                </a:cxn>
                <a:cxn ang="0">
                  <a:pos x="26" y="23"/>
                </a:cxn>
                <a:cxn ang="0">
                  <a:pos x="22" y="19"/>
                </a:cxn>
                <a:cxn ang="0">
                  <a:pos x="17" y="13"/>
                </a:cxn>
                <a:cxn ang="0">
                  <a:pos x="13" y="10"/>
                </a:cxn>
                <a:cxn ang="0">
                  <a:pos x="5" y="10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6" y="13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5"/>
                </a:cxn>
              </a:cxnLst>
              <a:pathLst>
                <a:path w="303" h="193">
                  <a:moveTo>
                    <a:pt x="0" y="47"/>
                  </a:moveTo>
                  <a:lnTo>
                    <a:pt x="47" y="52"/>
                  </a:lnTo>
                  <a:lnTo>
                    <a:pt x="148" y="71"/>
                  </a:lnTo>
                  <a:lnTo>
                    <a:pt x="179" y="28"/>
                  </a:lnTo>
                  <a:lnTo>
                    <a:pt x="222" y="0"/>
                  </a:lnTo>
                  <a:lnTo>
                    <a:pt x="293" y="0"/>
                  </a:lnTo>
                  <a:lnTo>
                    <a:pt x="303" y="28"/>
                  </a:lnTo>
                  <a:lnTo>
                    <a:pt x="265" y="28"/>
                  </a:lnTo>
                  <a:lnTo>
                    <a:pt x="213" y="43"/>
                  </a:lnTo>
                  <a:lnTo>
                    <a:pt x="237" y="90"/>
                  </a:lnTo>
                  <a:lnTo>
                    <a:pt x="198" y="95"/>
                  </a:lnTo>
                  <a:lnTo>
                    <a:pt x="194" y="127"/>
                  </a:lnTo>
                  <a:lnTo>
                    <a:pt x="219" y="157"/>
                  </a:lnTo>
                  <a:lnTo>
                    <a:pt x="232" y="193"/>
                  </a:lnTo>
                  <a:lnTo>
                    <a:pt x="209" y="185"/>
                  </a:lnTo>
                  <a:lnTo>
                    <a:pt x="176" y="157"/>
                  </a:lnTo>
                  <a:lnTo>
                    <a:pt x="142" y="105"/>
                  </a:lnTo>
                  <a:lnTo>
                    <a:pt x="105" y="84"/>
                  </a:lnTo>
                  <a:lnTo>
                    <a:pt x="47" y="80"/>
                  </a:lnTo>
                  <a:lnTo>
                    <a:pt x="105" y="99"/>
                  </a:lnTo>
                  <a:lnTo>
                    <a:pt x="114" y="127"/>
                  </a:lnTo>
                  <a:lnTo>
                    <a:pt x="52" y="105"/>
                  </a:lnTo>
                  <a:lnTo>
                    <a:pt x="19" y="112"/>
                  </a:lnTo>
                  <a:lnTo>
                    <a:pt x="6" y="9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0" name="Freeform 38"/>
            <p:cNvSpPr/>
            <p:nvPr/>
          </p:nvSpPr>
          <p:spPr>
            <a:xfrm>
              <a:off x="3528" y="2710"/>
              <a:ext cx="225" cy="243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2" y="7"/>
                </a:cxn>
                <a:cxn ang="0">
                  <a:pos x="19" y="9"/>
                </a:cxn>
                <a:cxn ang="0">
                  <a:pos x="23" y="17"/>
                </a:cxn>
                <a:cxn ang="0">
                  <a:pos x="20" y="19"/>
                </a:cxn>
                <a:cxn ang="0">
                  <a:pos x="17" y="28"/>
                </a:cxn>
                <a:cxn ang="0">
                  <a:pos x="13" y="22"/>
                </a:cxn>
                <a:cxn ang="0">
                  <a:pos x="5" y="19"/>
                </a:cxn>
                <a:cxn ang="0">
                  <a:pos x="5" y="23"/>
                </a:cxn>
                <a:cxn ang="0">
                  <a:pos x="7" y="28"/>
                </a:cxn>
                <a:cxn ang="0">
                  <a:pos x="8" y="31"/>
                </a:cxn>
                <a:cxn ang="0">
                  <a:pos x="13" y="30"/>
                </a:cxn>
                <a:cxn ang="0">
                  <a:pos x="12" y="35"/>
                </a:cxn>
                <a:cxn ang="0">
                  <a:pos x="17" y="40"/>
                </a:cxn>
                <a:cxn ang="0">
                  <a:pos x="22" y="43"/>
                </a:cxn>
                <a:cxn ang="0">
                  <a:pos x="16" y="46"/>
                </a:cxn>
                <a:cxn ang="0">
                  <a:pos x="24" y="48"/>
                </a:cxn>
                <a:cxn ang="0">
                  <a:pos x="18" y="52"/>
                </a:cxn>
                <a:cxn ang="0">
                  <a:pos x="27" y="53"/>
                </a:cxn>
                <a:cxn ang="0">
                  <a:pos x="23" y="61"/>
                </a:cxn>
                <a:cxn ang="0">
                  <a:pos x="38" y="55"/>
                </a:cxn>
                <a:cxn ang="0">
                  <a:pos x="35" y="46"/>
                </a:cxn>
                <a:cxn ang="0">
                  <a:pos x="28" y="37"/>
                </a:cxn>
                <a:cxn ang="0">
                  <a:pos x="36" y="35"/>
                </a:cxn>
                <a:cxn ang="0">
                  <a:pos x="45" y="37"/>
                </a:cxn>
                <a:cxn ang="0">
                  <a:pos x="51" y="38"/>
                </a:cxn>
                <a:cxn ang="0">
                  <a:pos x="48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47" y="52"/>
                </a:cxn>
                <a:cxn ang="0">
                  <a:pos x="57" y="52"/>
                </a:cxn>
                <a:cxn ang="0">
                  <a:pos x="48" y="49"/>
                </a:cxn>
                <a:cxn ang="0">
                  <a:pos x="56" y="46"/>
                </a:cxn>
                <a:cxn ang="0">
                  <a:pos x="53" y="43"/>
                </a:cxn>
                <a:cxn ang="0">
                  <a:pos x="53" y="37"/>
                </a:cxn>
                <a:cxn ang="0">
                  <a:pos x="53" y="35"/>
                </a:cxn>
                <a:cxn ang="0">
                  <a:pos x="51" y="32"/>
                </a:cxn>
                <a:cxn ang="0">
                  <a:pos x="49" y="29"/>
                </a:cxn>
                <a:cxn ang="0">
                  <a:pos x="47" y="26"/>
                </a:cxn>
                <a:cxn ang="0">
                  <a:pos x="45" y="24"/>
                </a:cxn>
                <a:cxn ang="0">
                  <a:pos x="40" y="17"/>
                </a:cxn>
                <a:cxn ang="0">
                  <a:pos x="41" y="9"/>
                </a:cxn>
                <a:cxn ang="0">
                  <a:pos x="34" y="0"/>
                </a:cxn>
                <a:cxn ang="0">
                  <a:pos x="24" y="0"/>
                </a:cxn>
              </a:cxnLst>
              <a:pathLst>
                <a:path w="448" h="486">
                  <a:moveTo>
                    <a:pt x="188" y="0"/>
                  </a:moveTo>
                  <a:lnTo>
                    <a:pt x="177" y="19"/>
                  </a:lnTo>
                  <a:lnTo>
                    <a:pt x="171" y="37"/>
                  </a:lnTo>
                  <a:lnTo>
                    <a:pt x="170" y="52"/>
                  </a:lnTo>
                  <a:lnTo>
                    <a:pt x="170" y="58"/>
                  </a:lnTo>
                  <a:lnTo>
                    <a:pt x="145" y="67"/>
                  </a:lnTo>
                  <a:lnTo>
                    <a:pt x="151" y="99"/>
                  </a:lnTo>
                  <a:lnTo>
                    <a:pt x="179" y="129"/>
                  </a:lnTo>
                  <a:lnTo>
                    <a:pt x="179" y="172"/>
                  </a:lnTo>
                  <a:lnTo>
                    <a:pt x="155" y="148"/>
                  </a:lnTo>
                  <a:lnTo>
                    <a:pt x="160" y="204"/>
                  </a:lnTo>
                  <a:lnTo>
                    <a:pt x="132" y="219"/>
                  </a:lnTo>
                  <a:lnTo>
                    <a:pt x="127" y="176"/>
                  </a:lnTo>
                  <a:lnTo>
                    <a:pt x="99" y="172"/>
                  </a:lnTo>
                  <a:lnTo>
                    <a:pt x="71" y="163"/>
                  </a:lnTo>
                  <a:lnTo>
                    <a:pt x="37" y="151"/>
                  </a:lnTo>
                  <a:lnTo>
                    <a:pt x="0" y="163"/>
                  </a:lnTo>
                  <a:lnTo>
                    <a:pt x="37" y="181"/>
                  </a:lnTo>
                  <a:lnTo>
                    <a:pt x="31" y="228"/>
                  </a:lnTo>
                  <a:lnTo>
                    <a:pt x="56" y="224"/>
                  </a:lnTo>
                  <a:lnTo>
                    <a:pt x="93" y="200"/>
                  </a:lnTo>
                  <a:lnTo>
                    <a:pt x="61" y="243"/>
                  </a:lnTo>
                  <a:lnTo>
                    <a:pt x="61" y="280"/>
                  </a:lnTo>
                  <a:lnTo>
                    <a:pt x="99" y="237"/>
                  </a:lnTo>
                  <a:lnTo>
                    <a:pt x="123" y="224"/>
                  </a:lnTo>
                  <a:lnTo>
                    <a:pt x="89" y="277"/>
                  </a:lnTo>
                  <a:lnTo>
                    <a:pt x="84" y="314"/>
                  </a:lnTo>
                  <a:lnTo>
                    <a:pt x="136" y="314"/>
                  </a:lnTo>
                  <a:lnTo>
                    <a:pt x="117" y="351"/>
                  </a:lnTo>
                  <a:lnTo>
                    <a:pt x="170" y="342"/>
                  </a:lnTo>
                  <a:lnTo>
                    <a:pt x="216" y="342"/>
                  </a:lnTo>
                  <a:lnTo>
                    <a:pt x="123" y="366"/>
                  </a:lnTo>
                  <a:lnTo>
                    <a:pt x="117" y="391"/>
                  </a:lnTo>
                  <a:lnTo>
                    <a:pt x="185" y="381"/>
                  </a:lnTo>
                  <a:lnTo>
                    <a:pt x="231" y="385"/>
                  </a:lnTo>
                  <a:lnTo>
                    <a:pt x="142" y="409"/>
                  </a:lnTo>
                  <a:lnTo>
                    <a:pt x="194" y="428"/>
                  </a:lnTo>
                  <a:lnTo>
                    <a:pt x="216" y="424"/>
                  </a:lnTo>
                  <a:lnTo>
                    <a:pt x="164" y="447"/>
                  </a:lnTo>
                  <a:lnTo>
                    <a:pt x="179" y="486"/>
                  </a:lnTo>
                  <a:lnTo>
                    <a:pt x="241" y="477"/>
                  </a:lnTo>
                  <a:lnTo>
                    <a:pt x="297" y="434"/>
                  </a:lnTo>
                  <a:lnTo>
                    <a:pt x="302" y="385"/>
                  </a:lnTo>
                  <a:lnTo>
                    <a:pt x="278" y="363"/>
                  </a:lnTo>
                  <a:lnTo>
                    <a:pt x="226" y="329"/>
                  </a:lnTo>
                  <a:lnTo>
                    <a:pt x="222" y="293"/>
                  </a:lnTo>
                  <a:lnTo>
                    <a:pt x="256" y="299"/>
                  </a:lnTo>
                  <a:lnTo>
                    <a:pt x="284" y="280"/>
                  </a:lnTo>
                  <a:lnTo>
                    <a:pt x="312" y="290"/>
                  </a:lnTo>
                  <a:lnTo>
                    <a:pt x="355" y="290"/>
                  </a:lnTo>
                  <a:lnTo>
                    <a:pt x="388" y="277"/>
                  </a:lnTo>
                  <a:lnTo>
                    <a:pt x="401" y="299"/>
                  </a:lnTo>
                  <a:lnTo>
                    <a:pt x="401" y="329"/>
                  </a:lnTo>
                  <a:lnTo>
                    <a:pt x="383" y="351"/>
                  </a:lnTo>
                  <a:lnTo>
                    <a:pt x="340" y="385"/>
                  </a:lnTo>
                  <a:lnTo>
                    <a:pt x="340" y="424"/>
                  </a:lnTo>
                  <a:lnTo>
                    <a:pt x="398" y="480"/>
                  </a:lnTo>
                  <a:lnTo>
                    <a:pt x="426" y="447"/>
                  </a:lnTo>
                  <a:lnTo>
                    <a:pt x="388" y="437"/>
                  </a:lnTo>
                  <a:lnTo>
                    <a:pt x="373" y="415"/>
                  </a:lnTo>
                  <a:lnTo>
                    <a:pt x="401" y="419"/>
                  </a:lnTo>
                  <a:lnTo>
                    <a:pt x="448" y="415"/>
                  </a:lnTo>
                  <a:lnTo>
                    <a:pt x="448" y="381"/>
                  </a:lnTo>
                  <a:lnTo>
                    <a:pt x="377" y="391"/>
                  </a:lnTo>
                  <a:lnTo>
                    <a:pt x="416" y="366"/>
                  </a:lnTo>
                  <a:lnTo>
                    <a:pt x="444" y="363"/>
                  </a:lnTo>
                  <a:lnTo>
                    <a:pt x="444" y="338"/>
                  </a:lnTo>
                  <a:lnTo>
                    <a:pt x="416" y="338"/>
                  </a:lnTo>
                  <a:lnTo>
                    <a:pt x="420" y="299"/>
                  </a:lnTo>
                  <a:lnTo>
                    <a:pt x="420" y="295"/>
                  </a:lnTo>
                  <a:lnTo>
                    <a:pt x="418" y="286"/>
                  </a:lnTo>
                  <a:lnTo>
                    <a:pt x="416" y="273"/>
                  </a:lnTo>
                  <a:lnTo>
                    <a:pt x="411" y="258"/>
                  </a:lnTo>
                  <a:lnTo>
                    <a:pt x="405" y="249"/>
                  </a:lnTo>
                  <a:lnTo>
                    <a:pt x="398" y="237"/>
                  </a:lnTo>
                  <a:lnTo>
                    <a:pt x="388" y="226"/>
                  </a:lnTo>
                  <a:lnTo>
                    <a:pt x="379" y="215"/>
                  </a:lnTo>
                  <a:lnTo>
                    <a:pt x="370" y="206"/>
                  </a:lnTo>
                  <a:lnTo>
                    <a:pt x="362" y="198"/>
                  </a:lnTo>
                  <a:lnTo>
                    <a:pt x="357" y="192"/>
                  </a:lnTo>
                  <a:lnTo>
                    <a:pt x="355" y="191"/>
                  </a:lnTo>
                  <a:lnTo>
                    <a:pt x="315" y="129"/>
                  </a:lnTo>
                  <a:lnTo>
                    <a:pt x="315" y="99"/>
                  </a:lnTo>
                  <a:lnTo>
                    <a:pt x="321" y="67"/>
                  </a:lnTo>
                  <a:lnTo>
                    <a:pt x="302" y="33"/>
                  </a:lnTo>
                  <a:lnTo>
                    <a:pt x="265" y="0"/>
                  </a:lnTo>
                  <a:lnTo>
                    <a:pt x="235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A54F0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1" name="Freeform 39"/>
            <p:cNvSpPr/>
            <p:nvPr/>
          </p:nvSpPr>
          <p:spPr>
            <a:xfrm>
              <a:off x="3653" y="2851"/>
              <a:ext cx="76" cy="4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1"/>
                </a:cxn>
                <a:cxn ang="0">
                  <a:pos x="12" y="3"/>
                </a:cxn>
                <a:cxn ang="0">
                  <a:pos x="16" y="0"/>
                </a:cxn>
                <a:cxn ang="0">
                  <a:pos x="19" y="3"/>
                </a:cxn>
                <a:cxn ang="0">
                  <a:pos x="13" y="6"/>
                </a:cxn>
                <a:cxn ang="0">
                  <a:pos x="14" y="10"/>
                </a:cxn>
                <a:cxn ang="0">
                  <a:pos x="8" y="10"/>
                </a:cxn>
                <a:cxn ang="0">
                  <a:pos x="8" y="4"/>
                </a:cxn>
                <a:cxn ang="0">
                  <a:pos x="0" y="2"/>
                </a:cxn>
              </a:cxnLst>
              <a:pathLst>
                <a:path w="151" h="83">
                  <a:moveTo>
                    <a:pt x="0" y="19"/>
                  </a:moveTo>
                  <a:lnTo>
                    <a:pt x="52" y="8"/>
                  </a:lnTo>
                  <a:lnTo>
                    <a:pt x="95" y="25"/>
                  </a:lnTo>
                  <a:lnTo>
                    <a:pt x="127" y="0"/>
                  </a:lnTo>
                  <a:lnTo>
                    <a:pt x="151" y="30"/>
                  </a:lnTo>
                  <a:lnTo>
                    <a:pt x="99" y="49"/>
                  </a:lnTo>
                  <a:lnTo>
                    <a:pt x="105" y="83"/>
                  </a:lnTo>
                  <a:lnTo>
                    <a:pt x="62" y="83"/>
                  </a:lnTo>
                  <a:lnTo>
                    <a:pt x="58" y="3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6B5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2" name="Freeform 40"/>
            <p:cNvSpPr/>
            <p:nvPr/>
          </p:nvSpPr>
          <p:spPr>
            <a:xfrm>
              <a:off x="3528" y="2705"/>
              <a:ext cx="89" cy="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4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20" y="14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0" y="19"/>
                </a:cxn>
                <a:cxn ang="0">
                  <a:pos x="17" y="15"/>
                </a:cxn>
                <a:cxn ang="0">
                  <a:pos x="15" y="13"/>
                </a:cxn>
                <a:cxn ang="0">
                  <a:pos x="9" y="12"/>
                </a:cxn>
                <a:cxn ang="0">
                  <a:pos x="7" y="14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3" y="11"/>
                </a:cxn>
                <a:cxn ang="0">
                  <a:pos x="9" y="9"/>
                </a:cxn>
                <a:cxn ang="0">
                  <a:pos x="11" y="6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4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7" y="6"/>
                </a:cxn>
                <a:cxn ang="0">
                  <a:pos x="16" y="2"/>
                </a:cxn>
                <a:cxn ang="0">
                  <a:pos x="18" y="0"/>
                </a:cxn>
              </a:cxnLst>
              <a:pathLst>
                <a:path w="177" h="149">
                  <a:moveTo>
                    <a:pt x="142" y="0"/>
                  </a:moveTo>
                  <a:lnTo>
                    <a:pt x="153" y="31"/>
                  </a:lnTo>
                  <a:lnTo>
                    <a:pt x="157" y="61"/>
                  </a:lnTo>
                  <a:lnTo>
                    <a:pt x="153" y="80"/>
                  </a:lnTo>
                  <a:lnTo>
                    <a:pt x="155" y="106"/>
                  </a:lnTo>
                  <a:lnTo>
                    <a:pt x="177" y="123"/>
                  </a:lnTo>
                  <a:lnTo>
                    <a:pt x="177" y="149"/>
                  </a:lnTo>
                  <a:lnTo>
                    <a:pt x="155" y="145"/>
                  </a:lnTo>
                  <a:lnTo>
                    <a:pt x="132" y="116"/>
                  </a:lnTo>
                  <a:lnTo>
                    <a:pt x="117" y="97"/>
                  </a:lnTo>
                  <a:lnTo>
                    <a:pt x="72" y="89"/>
                  </a:lnTo>
                  <a:lnTo>
                    <a:pt x="50" y="106"/>
                  </a:lnTo>
                  <a:lnTo>
                    <a:pt x="31" y="99"/>
                  </a:lnTo>
                  <a:lnTo>
                    <a:pt x="0" y="99"/>
                  </a:lnTo>
                  <a:lnTo>
                    <a:pt x="7" y="80"/>
                  </a:lnTo>
                  <a:lnTo>
                    <a:pt x="31" y="80"/>
                  </a:lnTo>
                  <a:lnTo>
                    <a:pt x="57" y="76"/>
                  </a:lnTo>
                  <a:lnTo>
                    <a:pt x="100" y="82"/>
                  </a:lnTo>
                  <a:lnTo>
                    <a:pt x="69" y="67"/>
                  </a:lnTo>
                  <a:lnTo>
                    <a:pt x="87" y="46"/>
                  </a:lnTo>
                  <a:lnTo>
                    <a:pt x="100" y="65"/>
                  </a:lnTo>
                  <a:lnTo>
                    <a:pt x="100" y="52"/>
                  </a:lnTo>
                  <a:lnTo>
                    <a:pt x="100" y="28"/>
                  </a:lnTo>
                  <a:lnTo>
                    <a:pt x="112" y="16"/>
                  </a:lnTo>
                  <a:lnTo>
                    <a:pt x="119" y="31"/>
                  </a:lnTo>
                  <a:lnTo>
                    <a:pt x="119" y="71"/>
                  </a:lnTo>
                  <a:lnTo>
                    <a:pt x="134" y="46"/>
                  </a:lnTo>
                  <a:lnTo>
                    <a:pt x="125" y="1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C9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3" name="Freeform 41"/>
            <p:cNvSpPr/>
            <p:nvPr/>
          </p:nvSpPr>
          <p:spPr>
            <a:xfrm>
              <a:off x="3681" y="2704"/>
              <a:ext cx="52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2" y="8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13" y="14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4" y="5"/>
                </a:cxn>
                <a:cxn ang="0">
                  <a:pos x="2" y="1"/>
                </a:cxn>
                <a:cxn ang="0">
                  <a:pos x="0" y="0"/>
                </a:cxn>
              </a:cxnLst>
              <a:pathLst>
                <a:path w="105" h="136">
                  <a:moveTo>
                    <a:pt x="0" y="0"/>
                  </a:moveTo>
                  <a:lnTo>
                    <a:pt x="8" y="32"/>
                  </a:lnTo>
                  <a:lnTo>
                    <a:pt x="19" y="63"/>
                  </a:lnTo>
                  <a:lnTo>
                    <a:pt x="19" y="116"/>
                  </a:lnTo>
                  <a:lnTo>
                    <a:pt x="21" y="136"/>
                  </a:lnTo>
                  <a:lnTo>
                    <a:pt x="28" y="103"/>
                  </a:lnTo>
                  <a:lnTo>
                    <a:pt x="53" y="93"/>
                  </a:lnTo>
                  <a:lnTo>
                    <a:pt x="82" y="110"/>
                  </a:lnTo>
                  <a:lnTo>
                    <a:pt x="105" y="108"/>
                  </a:lnTo>
                  <a:lnTo>
                    <a:pt x="90" y="76"/>
                  </a:lnTo>
                  <a:lnTo>
                    <a:pt x="75" y="82"/>
                  </a:lnTo>
                  <a:lnTo>
                    <a:pt x="60" y="84"/>
                  </a:lnTo>
                  <a:lnTo>
                    <a:pt x="64" y="75"/>
                  </a:lnTo>
                  <a:lnTo>
                    <a:pt x="62" y="69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43" y="78"/>
                  </a:lnTo>
                  <a:lnTo>
                    <a:pt x="45" y="61"/>
                  </a:lnTo>
                  <a:lnTo>
                    <a:pt x="34" y="33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4" name="Freeform 42"/>
            <p:cNvSpPr/>
            <p:nvPr/>
          </p:nvSpPr>
          <p:spPr>
            <a:xfrm>
              <a:off x="3553" y="2767"/>
              <a:ext cx="38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8" y="4"/>
                </a:cxn>
                <a:cxn ang="0">
                  <a:pos x="10" y="7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0" y="0"/>
                </a:cxn>
              </a:cxnLst>
              <a:pathLst>
                <a:path w="75" h="58">
                  <a:moveTo>
                    <a:pt x="0" y="0"/>
                  </a:moveTo>
                  <a:lnTo>
                    <a:pt x="21" y="26"/>
                  </a:lnTo>
                  <a:lnTo>
                    <a:pt x="62" y="36"/>
                  </a:lnTo>
                  <a:lnTo>
                    <a:pt x="75" y="58"/>
                  </a:lnTo>
                  <a:lnTo>
                    <a:pt x="37" y="41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5" name="Freeform 43"/>
            <p:cNvSpPr/>
            <p:nvPr/>
          </p:nvSpPr>
          <p:spPr>
            <a:xfrm>
              <a:off x="3702" y="2767"/>
              <a:ext cx="21" cy="2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5" y="0"/>
                </a:cxn>
              </a:cxnLst>
              <a:pathLst>
                <a:path w="41" h="49">
                  <a:moveTo>
                    <a:pt x="34" y="0"/>
                  </a:moveTo>
                  <a:lnTo>
                    <a:pt x="26" y="19"/>
                  </a:lnTo>
                  <a:lnTo>
                    <a:pt x="0" y="28"/>
                  </a:lnTo>
                  <a:lnTo>
                    <a:pt x="8" y="49"/>
                  </a:lnTo>
                  <a:lnTo>
                    <a:pt x="32" y="36"/>
                  </a:lnTo>
                  <a:lnTo>
                    <a:pt x="41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9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6" name="Freeform 44"/>
            <p:cNvSpPr/>
            <p:nvPr/>
          </p:nvSpPr>
          <p:spPr>
            <a:xfrm>
              <a:off x="3713" y="2762"/>
              <a:ext cx="40" cy="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5" y="9"/>
                </a:cxn>
                <a:cxn ang="0">
                  <a:pos x="2" y="12"/>
                </a:cxn>
                <a:cxn ang="0">
                  <a:pos x="5" y="16"/>
                </a:cxn>
                <a:cxn ang="0">
                  <a:pos x="7" y="14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8" y="12"/>
                </a:cxn>
                <a:cxn ang="0">
                  <a:pos x="7" y="18"/>
                </a:cxn>
                <a:cxn ang="0">
                  <a:pos x="8" y="21"/>
                </a:cxn>
                <a:cxn ang="0">
                  <a:pos x="9" y="17"/>
                </a:cxn>
                <a:cxn ang="0">
                  <a:pos x="10" y="11"/>
                </a:cxn>
                <a:cxn ang="0">
                  <a:pos x="11" y="6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pathLst>
                <a:path w="78" h="168">
                  <a:moveTo>
                    <a:pt x="54" y="0"/>
                  </a:moveTo>
                  <a:lnTo>
                    <a:pt x="31" y="2"/>
                  </a:lnTo>
                  <a:lnTo>
                    <a:pt x="31" y="24"/>
                  </a:lnTo>
                  <a:lnTo>
                    <a:pt x="54" y="20"/>
                  </a:lnTo>
                  <a:lnTo>
                    <a:pt x="44" y="31"/>
                  </a:lnTo>
                  <a:lnTo>
                    <a:pt x="26" y="45"/>
                  </a:lnTo>
                  <a:lnTo>
                    <a:pt x="0" y="69"/>
                  </a:lnTo>
                  <a:lnTo>
                    <a:pt x="7" y="84"/>
                  </a:lnTo>
                  <a:lnTo>
                    <a:pt x="26" y="65"/>
                  </a:lnTo>
                  <a:lnTo>
                    <a:pt x="44" y="50"/>
                  </a:lnTo>
                  <a:lnTo>
                    <a:pt x="37" y="69"/>
                  </a:lnTo>
                  <a:lnTo>
                    <a:pt x="16" y="95"/>
                  </a:lnTo>
                  <a:lnTo>
                    <a:pt x="37" y="121"/>
                  </a:lnTo>
                  <a:lnTo>
                    <a:pt x="52" y="106"/>
                  </a:lnTo>
                  <a:lnTo>
                    <a:pt x="54" y="69"/>
                  </a:lnTo>
                  <a:lnTo>
                    <a:pt x="69" y="54"/>
                  </a:lnTo>
                  <a:lnTo>
                    <a:pt x="63" y="89"/>
                  </a:lnTo>
                  <a:lnTo>
                    <a:pt x="48" y="142"/>
                  </a:lnTo>
                  <a:lnTo>
                    <a:pt x="56" y="168"/>
                  </a:lnTo>
                  <a:lnTo>
                    <a:pt x="65" y="136"/>
                  </a:lnTo>
                  <a:lnTo>
                    <a:pt x="72" y="88"/>
                  </a:lnTo>
                  <a:lnTo>
                    <a:pt x="78" y="46"/>
                  </a:lnTo>
                  <a:lnTo>
                    <a:pt x="71" y="20"/>
                  </a:lnTo>
                  <a:lnTo>
                    <a:pt x="67" y="17"/>
                  </a:lnTo>
                  <a:lnTo>
                    <a:pt x="61" y="9"/>
                  </a:lnTo>
                  <a:lnTo>
                    <a:pt x="5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1682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7" name="Freeform 45"/>
            <p:cNvSpPr/>
            <p:nvPr/>
          </p:nvSpPr>
          <p:spPr>
            <a:xfrm>
              <a:off x="3484" y="2749"/>
              <a:ext cx="72" cy="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6" y="11"/>
                </a:cxn>
                <a:cxn ang="0">
                  <a:pos x="5" y="16"/>
                </a:cxn>
                <a:cxn ang="0">
                  <a:pos x="7" y="21"/>
                </a:cxn>
                <a:cxn ang="0">
                  <a:pos x="9" y="21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8" y="9"/>
                </a:cxn>
                <a:cxn ang="0">
                  <a:pos x="13" y="3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11" y="13"/>
                </a:cxn>
                <a:cxn ang="0">
                  <a:pos x="15" y="19"/>
                </a:cxn>
                <a:cxn ang="0">
                  <a:pos x="17" y="23"/>
                </a:cxn>
                <a:cxn ang="0">
                  <a:pos x="12" y="23"/>
                </a:cxn>
                <a:cxn ang="0">
                  <a:pos x="4" y="25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3" y="11"/>
                </a:cxn>
                <a:cxn ang="0">
                  <a:pos x="5" y="8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6" y="0"/>
                </a:cxn>
              </a:cxnLst>
              <a:pathLst>
                <a:path w="144" h="201">
                  <a:moveTo>
                    <a:pt x="43" y="0"/>
                  </a:moveTo>
                  <a:lnTo>
                    <a:pt x="69" y="2"/>
                  </a:lnTo>
                  <a:lnTo>
                    <a:pt x="69" y="42"/>
                  </a:lnTo>
                  <a:lnTo>
                    <a:pt x="41" y="88"/>
                  </a:lnTo>
                  <a:lnTo>
                    <a:pt x="37" y="131"/>
                  </a:lnTo>
                  <a:lnTo>
                    <a:pt x="50" y="171"/>
                  </a:lnTo>
                  <a:lnTo>
                    <a:pt x="69" y="169"/>
                  </a:lnTo>
                  <a:lnTo>
                    <a:pt x="61" y="137"/>
                  </a:lnTo>
                  <a:lnTo>
                    <a:pt x="54" y="100"/>
                  </a:lnTo>
                  <a:lnTo>
                    <a:pt x="61" y="72"/>
                  </a:lnTo>
                  <a:lnTo>
                    <a:pt x="97" y="29"/>
                  </a:lnTo>
                  <a:lnTo>
                    <a:pt x="144" y="79"/>
                  </a:lnTo>
                  <a:lnTo>
                    <a:pt x="110" y="88"/>
                  </a:lnTo>
                  <a:lnTo>
                    <a:pt x="102" y="62"/>
                  </a:lnTo>
                  <a:lnTo>
                    <a:pt x="84" y="73"/>
                  </a:lnTo>
                  <a:lnTo>
                    <a:pt x="84" y="111"/>
                  </a:lnTo>
                  <a:lnTo>
                    <a:pt x="114" y="154"/>
                  </a:lnTo>
                  <a:lnTo>
                    <a:pt x="131" y="184"/>
                  </a:lnTo>
                  <a:lnTo>
                    <a:pt x="95" y="187"/>
                  </a:lnTo>
                  <a:lnTo>
                    <a:pt x="26" y="201"/>
                  </a:lnTo>
                  <a:lnTo>
                    <a:pt x="13" y="159"/>
                  </a:lnTo>
                  <a:lnTo>
                    <a:pt x="0" y="109"/>
                  </a:lnTo>
                  <a:lnTo>
                    <a:pt x="22" y="88"/>
                  </a:lnTo>
                  <a:lnTo>
                    <a:pt x="33" y="64"/>
                  </a:lnTo>
                  <a:lnTo>
                    <a:pt x="20" y="62"/>
                  </a:lnTo>
                  <a:lnTo>
                    <a:pt x="20" y="3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1682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8" name="Freeform 46"/>
            <p:cNvSpPr/>
            <p:nvPr/>
          </p:nvSpPr>
          <p:spPr>
            <a:xfrm>
              <a:off x="3487" y="2799"/>
              <a:ext cx="57" cy="5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4"/>
                </a:cxn>
                <a:cxn ang="0">
                  <a:pos x="1" y="11"/>
                </a:cxn>
                <a:cxn ang="0">
                  <a:pos x="4" y="14"/>
                </a:cxn>
                <a:cxn ang="0">
                  <a:pos x="8" y="13"/>
                </a:cxn>
                <a:cxn ang="0">
                  <a:pos x="15" y="11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10" y="4"/>
                </a:cxn>
                <a:cxn ang="0">
                  <a:pos x="10" y="9"/>
                </a:cxn>
                <a:cxn ang="0">
                  <a:pos x="6" y="11"/>
                </a:cxn>
                <a:cxn ang="0">
                  <a:pos x="4" y="8"/>
                </a:cxn>
                <a:cxn ang="0">
                  <a:pos x="4" y="3"/>
                </a:cxn>
                <a:cxn ang="0">
                  <a:pos x="2" y="1"/>
                </a:cxn>
              </a:cxnLst>
              <a:pathLst>
                <a:path w="114" h="107">
                  <a:moveTo>
                    <a:pt x="15" y="2"/>
                  </a:moveTo>
                  <a:lnTo>
                    <a:pt x="0" y="30"/>
                  </a:lnTo>
                  <a:lnTo>
                    <a:pt x="8" y="85"/>
                  </a:lnTo>
                  <a:lnTo>
                    <a:pt x="28" y="107"/>
                  </a:lnTo>
                  <a:lnTo>
                    <a:pt x="64" y="98"/>
                  </a:lnTo>
                  <a:lnTo>
                    <a:pt x="114" y="85"/>
                  </a:lnTo>
                  <a:lnTo>
                    <a:pt x="109" y="62"/>
                  </a:lnTo>
                  <a:lnTo>
                    <a:pt x="92" y="25"/>
                  </a:lnTo>
                  <a:lnTo>
                    <a:pt x="83" y="0"/>
                  </a:lnTo>
                  <a:lnTo>
                    <a:pt x="75" y="25"/>
                  </a:lnTo>
                  <a:lnTo>
                    <a:pt x="75" y="72"/>
                  </a:lnTo>
                  <a:lnTo>
                    <a:pt x="47" y="85"/>
                  </a:lnTo>
                  <a:lnTo>
                    <a:pt x="25" y="58"/>
                  </a:lnTo>
                  <a:lnTo>
                    <a:pt x="25" y="23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A87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79" name="Freeform 47"/>
            <p:cNvSpPr/>
            <p:nvPr/>
          </p:nvSpPr>
          <p:spPr>
            <a:xfrm>
              <a:off x="3502" y="2845"/>
              <a:ext cx="179" cy="12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4" y="8"/>
                </a:cxn>
                <a:cxn ang="0">
                  <a:pos x="11" y="10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9" y="13"/>
                </a:cxn>
                <a:cxn ang="0">
                  <a:pos x="14" y="18"/>
                </a:cxn>
                <a:cxn ang="0">
                  <a:pos x="15" y="16"/>
                </a:cxn>
                <a:cxn ang="0">
                  <a:pos x="12" y="13"/>
                </a:cxn>
                <a:cxn ang="0">
                  <a:pos x="15" y="11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0" y="9"/>
                </a:cxn>
                <a:cxn ang="0">
                  <a:pos x="19" y="12"/>
                </a:cxn>
                <a:cxn ang="0">
                  <a:pos x="21" y="13"/>
                </a:cxn>
                <a:cxn ang="0">
                  <a:pos x="27" y="13"/>
                </a:cxn>
                <a:cxn ang="0">
                  <a:pos x="38" y="10"/>
                </a:cxn>
                <a:cxn ang="0">
                  <a:pos x="45" y="12"/>
                </a:cxn>
                <a:cxn ang="0">
                  <a:pos x="45" y="19"/>
                </a:cxn>
                <a:cxn ang="0">
                  <a:pos x="38" y="26"/>
                </a:cxn>
                <a:cxn ang="0">
                  <a:pos x="31" y="27"/>
                </a:cxn>
                <a:cxn ang="0">
                  <a:pos x="30" y="24"/>
                </a:cxn>
                <a:cxn ang="0">
                  <a:pos x="36" y="22"/>
                </a:cxn>
                <a:cxn ang="0">
                  <a:pos x="35" y="19"/>
                </a:cxn>
                <a:cxn ang="0">
                  <a:pos x="29" y="19"/>
                </a:cxn>
                <a:cxn ang="0">
                  <a:pos x="30" y="17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30" y="15"/>
                </a:cxn>
                <a:cxn ang="0">
                  <a:pos x="22" y="16"/>
                </a:cxn>
                <a:cxn ang="0">
                  <a:pos x="20" y="17"/>
                </a:cxn>
                <a:cxn ang="0">
                  <a:pos x="21" y="19"/>
                </a:cxn>
                <a:cxn ang="0">
                  <a:pos x="18" y="20"/>
                </a:cxn>
                <a:cxn ang="0">
                  <a:pos x="18" y="24"/>
                </a:cxn>
                <a:cxn ang="0">
                  <a:pos x="21" y="28"/>
                </a:cxn>
                <a:cxn ang="0">
                  <a:pos x="21" y="31"/>
                </a:cxn>
                <a:cxn ang="0">
                  <a:pos x="18" y="30"/>
                </a:cxn>
                <a:cxn ang="0">
                  <a:pos x="10" y="24"/>
                </a:cxn>
                <a:cxn ang="0">
                  <a:pos x="7" y="17"/>
                </a:cxn>
                <a:cxn ang="0">
                  <a:pos x="3" y="14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</a:cxnLst>
              <a:pathLst>
                <a:path w="357" h="241">
                  <a:moveTo>
                    <a:pt x="0" y="47"/>
                  </a:moveTo>
                  <a:lnTo>
                    <a:pt x="30" y="28"/>
                  </a:lnTo>
                  <a:lnTo>
                    <a:pt x="64" y="28"/>
                  </a:lnTo>
                  <a:lnTo>
                    <a:pt x="67" y="51"/>
                  </a:lnTo>
                  <a:lnTo>
                    <a:pt x="81" y="32"/>
                  </a:lnTo>
                  <a:lnTo>
                    <a:pt x="103" y="13"/>
                  </a:lnTo>
                  <a:lnTo>
                    <a:pt x="125" y="0"/>
                  </a:lnTo>
                  <a:lnTo>
                    <a:pt x="124" y="21"/>
                  </a:lnTo>
                  <a:lnTo>
                    <a:pt x="109" y="60"/>
                  </a:lnTo>
                  <a:lnTo>
                    <a:pt x="86" y="77"/>
                  </a:lnTo>
                  <a:lnTo>
                    <a:pt x="86" y="51"/>
                  </a:lnTo>
                  <a:lnTo>
                    <a:pt x="71" y="62"/>
                  </a:lnTo>
                  <a:lnTo>
                    <a:pt x="71" y="97"/>
                  </a:lnTo>
                  <a:lnTo>
                    <a:pt x="107" y="138"/>
                  </a:lnTo>
                  <a:lnTo>
                    <a:pt x="118" y="127"/>
                  </a:lnTo>
                  <a:lnTo>
                    <a:pt x="96" y="97"/>
                  </a:lnTo>
                  <a:lnTo>
                    <a:pt x="114" y="84"/>
                  </a:lnTo>
                  <a:lnTo>
                    <a:pt x="129" y="88"/>
                  </a:lnTo>
                  <a:lnTo>
                    <a:pt x="133" y="58"/>
                  </a:lnTo>
                  <a:lnTo>
                    <a:pt x="165" y="37"/>
                  </a:lnTo>
                  <a:lnTo>
                    <a:pt x="187" y="23"/>
                  </a:lnTo>
                  <a:lnTo>
                    <a:pt x="157" y="66"/>
                  </a:lnTo>
                  <a:lnTo>
                    <a:pt x="148" y="90"/>
                  </a:lnTo>
                  <a:lnTo>
                    <a:pt x="161" y="97"/>
                  </a:lnTo>
                  <a:lnTo>
                    <a:pt x="215" y="97"/>
                  </a:lnTo>
                  <a:lnTo>
                    <a:pt x="303" y="73"/>
                  </a:lnTo>
                  <a:lnTo>
                    <a:pt x="357" y="95"/>
                  </a:lnTo>
                  <a:lnTo>
                    <a:pt x="355" y="150"/>
                  </a:lnTo>
                  <a:lnTo>
                    <a:pt x="301" y="202"/>
                  </a:lnTo>
                  <a:lnTo>
                    <a:pt x="247" y="210"/>
                  </a:lnTo>
                  <a:lnTo>
                    <a:pt x="239" y="189"/>
                  </a:lnTo>
                  <a:lnTo>
                    <a:pt x="286" y="176"/>
                  </a:lnTo>
                  <a:lnTo>
                    <a:pt x="279" y="146"/>
                  </a:lnTo>
                  <a:lnTo>
                    <a:pt x="226" y="146"/>
                  </a:lnTo>
                  <a:lnTo>
                    <a:pt x="234" y="131"/>
                  </a:lnTo>
                  <a:lnTo>
                    <a:pt x="301" y="122"/>
                  </a:lnTo>
                  <a:lnTo>
                    <a:pt x="277" y="112"/>
                  </a:lnTo>
                  <a:lnTo>
                    <a:pt x="234" y="118"/>
                  </a:lnTo>
                  <a:lnTo>
                    <a:pt x="170" y="122"/>
                  </a:lnTo>
                  <a:lnTo>
                    <a:pt x="157" y="131"/>
                  </a:lnTo>
                  <a:lnTo>
                    <a:pt x="161" y="152"/>
                  </a:lnTo>
                  <a:lnTo>
                    <a:pt x="144" y="153"/>
                  </a:lnTo>
                  <a:lnTo>
                    <a:pt x="144" y="189"/>
                  </a:lnTo>
                  <a:lnTo>
                    <a:pt x="168" y="221"/>
                  </a:lnTo>
                  <a:lnTo>
                    <a:pt x="163" y="241"/>
                  </a:lnTo>
                  <a:lnTo>
                    <a:pt x="137" y="236"/>
                  </a:lnTo>
                  <a:lnTo>
                    <a:pt x="77" y="189"/>
                  </a:lnTo>
                  <a:lnTo>
                    <a:pt x="53" y="135"/>
                  </a:lnTo>
                  <a:lnTo>
                    <a:pt x="23" y="112"/>
                  </a:lnTo>
                  <a:lnTo>
                    <a:pt x="2" y="88"/>
                  </a:lnTo>
                  <a:lnTo>
                    <a:pt x="2" y="82"/>
                  </a:lnTo>
                  <a:lnTo>
                    <a:pt x="4" y="69"/>
                  </a:lnTo>
                  <a:lnTo>
                    <a:pt x="2" y="5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C9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0" name="Freeform 48"/>
            <p:cNvSpPr/>
            <p:nvPr/>
          </p:nvSpPr>
          <p:spPr>
            <a:xfrm>
              <a:off x="3523" y="2885"/>
              <a:ext cx="154" cy="8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15"/>
                </a:cxn>
                <a:cxn ang="0">
                  <a:pos x="9" y="19"/>
                </a:cxn>
                <a:cxn ang="0">
                  <a:pos x="15" y="20"/>
                </a:cxn>
                <a:cxn ang="0">
                  <a:pos x="15" y="19"/>
                </a:cxn>
                <a:cxn ang="0">
                  <a:pos x="12" y="15"/>
                </a:cxn>
                <a:cxn ang="0">
                  <a:pos x="11" y="11"/>
                </a:cxn>
                <a:cxn ang="0">
                  <a:pos x="12" y="8"/>
                </a:cxn>
                <a:cxn ang="0">
                  <a:pos x="14" y="5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8" y="9"/>
                </a:cxn>
                <a:cxn ang="0">
                  <a:pos x="38" y="6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9" y="7"/>
                </a:cxn>
                <a:cxn ang="0">
                  <a:pos x="5" y="1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1" y="7"/>
                </a:cxn>
              </a:cxnLst>
              <a:pathLst>
                <a:path w="309" h="167">
                  <a:moveTo>
                    <a:pt x="15" y="58"/>
                  </a:moveTo>
                  <a:lnTo>
                    <a:pt x="38" y="126"/>
                  </a:lnTo>
                  <a:lnTo>
                    <a:pt x="73" y="156"/>
                  </a:lnTo>
                  <a:lnTo>
                    <a:pt x="122" y="167"/>
                  </a:lnTo>
                  <a:lnTo>
                    <a:pt x="122" y="152"/>
                  </a:lnTo>
                  <a:lnTo>
                    <a:pt x="97" y="124"/>
                  </a:lnTo>
                  <a:lnTo>
                    <a:pt x="90" y="94"/>
                  </a:lnTo>
                  <a:lnTo>
                    <a:pt x="96" y="64"/>
                  </a:lnTo>
                  <a:lnTo>
                    <a:pt x="116" y="42"/>
                  </a:lnTo>
                  <a:lnTo>
                    <a:pt x="204" y="23"/>
                  </a:lnTo>
                  <a:lnTo>
                    <a:pt x="258" y="17"/>
                  </a:lnTo>
                  <a:lnTo>
                    <a:pt x="273" y="47"/>
                  </a:lnTo>
                  <a:lnTo>
                    <a:pt x="266" y="115"/>
                  </a:lnTo>
                  <a:lnTo>
                    <a:pt x="309" y="73"/>
                  </a:lnTo>
                  <a:lnTo>
                    <a:pt x="309" y="49"/>
                  </a:lnTo>
                  <a:lnTo>
                    <a:pt x="292" y="17"/>
                  </a:lnTo>
                  <a:lnTo>
                    <a:pt x="260" y="2"/>
                  </a:lnTo>
                  <a:lnTo>
                    <a:pt x="131" y="15"/>
                  </a:lnTo>
                  <a:lnTo>
                    <a:pt x="107" y="0"/>
                  </a:lnTo>
                  <a:lnTo>
                    <a:pt x="96" y="17"/>
                  </a:lnTo>
                  <a:lnTo>
                    <a:pt x="77" y="62"/>
                  </a:lnTo>
                  <a:lnTo>
                    <a:pt x="47" y="81"/>
                  </a:lnTo>
                  <a:lnTo>
                    <a:pt x="30" y="23"/>
                  </a:lnTo>
                  <a:lnTo>
                    <a:pt x="0" y="0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F7E5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1" name="Freeform 49"/>
            <p:cNvSpPr/>
            <p:nvPr/>
          </p:nvSpPr>
          <p:spPr>
            <a:xfrm>
              <a:off x="3694" y="2871"/>
              <a:ext cx="46" cy="7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4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7" y="19"/>
                </a:cxn>
                <a:cxn ang="0">
                  <a:pos x="10" y="18"/>
                </a:cxn>
                <a:cxn ang="0">
                  <a:pos x="11" y="16"/>
                </a:cxn>
                <a:cxn ang="0">
                  <a:pos x="6" y="15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9" y="10"/>
                </a:cxn>
                <a:cxn ang="0">
                  <a:pos x="5" y="9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9" y="0"/>
                </a:cxn>
              </a:cxnLst>
              <a:pathLst>
                <a:path w="94" h="146">
                  <a:moveTo>
                    <a:pt x="77" y="0"/>
                  </a:moveTo>
                  <a:lnTo>
                    <a:pt x="56" y="28"/>
                  </a:lnTo>
                  <a:lnTo>
                    <a:pt x="8" y="66"/>
                  </a:lnTo>
                  <a:lnTo>
                    <a:pt x="0" y="92"/>
                  </a:lnTo>
                  <a:lnTo>
                    <a:pt x="17" y="116"/>
                  </a:lnTo>
                  <a:lnTo>
                    <a:pt x="58" y="146"/>
                  </a:lnTo>
                  <a:lnTo>
                    <a:pt x="81" y="144"/>
                  </a:lnTo>
                  <a:lnTo>
                    <a:pt x="92" y="122"/>
                  </a:lnTo>
                  <a:lnTo>
                    <a:pt x="51" y="114"/>
                  </a:lnTo>
                  <a:lnTo>
                    <a:pt x="30" y="94"/>
                  </a:lnTo>
                  <a:lnTo>
                    <a:pt x="43" y="85"/>
                  </a:lnTo>
                  <a:lnTo>
                    <a:pt x="94" y="85"/>
                  </a:lnTo>
                  <a:lnTo>
                    <a:pt x="73" y="75"/>
                  </a:lnTo>
                  <a:lnTo>
                    <a:pt x="40" y="68"/>
                  </a:lnTo>
                  <a:lnTo>
                    <a:pt x="58" y="45"/>
                  </a:lnTo>
                  <a:lnTo>
                    <a:pt x="92" y="36"/>
                  </a:lnTo>
                  <a:lnTo>
                    <a:pt x="92" y="2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6B5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2" name="Freeform 50"/>
            <p:cNvSpPr/>
            <p:nvPr/>
          </p:nvSpPr>
          <p:spPr>
            <a:xfrm>
              <a:off x="3695" y="2878"/>
              <a:ext cx="35" cy="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2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6" y="15"/>
                </a:cxn>
                <a:cxn ang="0">
                  <a:pos x="4" y="12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</a:cxnLst>
              <a:pathLst>
                <a:path w="71" h="125">
                  <a:moveTo>
                    <a:pt x="71" y="0"/>
                  </a:moveTo>
                  <a:lnTo>
                    <a:pt x="41" y="22"/>
                  </a:lnTo>
                  <a:lnTo>
                    <a:pt x="6" y="52"/>
                  </a:lnTo>
                  <a:lnTo>
                    <a:pt x="0" y="72"/>
                  </a:lnTo>
                  <a:lnTo>
                    <a:pt x="8" y="95"/>
                  </a:lnTo>
                  <a:lnTo>
                    <a:pt x="54" y="125"/>
                  </a:lnTo>
                  <a:lnTo>
                    <a:pt x="32" y="100"/>
                  </a:lnTo>
                  <a:lnTo>
                    <a:pt x="21" y="71"/>
                  </a:lnTo>
                  <a:lnTo>
                    <a:pt x="34" y="54"/>
                  </a:lnTo>
                  <a:lnTo>
                    <a:pt x="60" y="29"/>
                  </a:lnTo>
                  <a:lnTo>
                    <a:pt x="62" y="24"/>
                  </a:lnTo>
                  <a:lnTo>
                    <a:pt x="66" y="13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7E5D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3" name="Freeform 51"/>
            <p:cNvSpPr/>
            <p:nvPr/>
          </p:nvSpPr>
          <p:spPr>
            <a:xfrm>
              <a:off x="3402" y="2780"/>
              <a:ext cx="370" cy="28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4" y="19"/>
                </a:cxn>
                <a:cxn ang="0">
                  <a:pos x="7" y="25"/>
                </a:cxn>
                <a:cxn ang="0">
                  <a:pos x="0" y="41"/>
                </a:cxn>
                <a:cxn ang="0">
                  <a:pos x="5" y="40"/>
                </a:cxn>
                <a:cxn ang="0">
                  <a:pos x="11" y="47"/>
                </a:cxn>
                <a:cxn ang="0">
                  <a:pos x="14" y="55"/>
                </a:cxn>
                <a:cxn ang="0">
                  <a:pos x="23" y="55"/>
                </a:cxn>
                <a:cxn ang="0">
                  <a:pos x="34" y="70"/>
                </a:cxn>
                <a:cxn ang="0">
                  <a:pos x="37" y="67"/>
                </a:cxn>
                <a:cxn ang="0">
                  <a:pos x="42" y="63"/>
                </a:cxn>
                <a:cxn ang="0">
                  <a:pos x="49" y="63"/>
                </a:cxn>
                <a:cxn ang="0">
                  <a:pos x="51" y="60"/>
                </a:cxn>
                <a:cxn ang="0">
                  <a:pos x="53" y="70"/>
                </a:cxn>
                <a:cxn ang="0">
                  <a:pos x="56" y="60"/>
                </a:cxn>
                <a:cxn ang="0">
                  <a:pos x="59" y="64"/>
                </a:cxn>
                <a:cxn ang="0">
                  <a:pos x="63" y="63"/>
                </a:cxn>
                <a:cxn ang="0">
                  <a:pos x="66" y="62"/>
                </a:cxn>
                <a:cxn ang="0">
                  <a:pos x="69" y="57"/>
                </a:cxn>
                <a:cxn ang="0">
                  <a:pos x="75" y="56"/>
                </a:cxn>
                <a:cxn ang="0">
                  <a:pos x="78" y="55"/>
                </a:cxn>
                <a:cxn ang="0">
                  <a:pos x="82" y="48"/>
                </a:cxn>
                <a:cxn ang="0">
                  <a:pos x="84" y="44"/>
                </a:cxn>
                <a:cxn ang="0">
                  <a:pos x="88" y="41"/>
                </a:cxn>
                <a:cxn ang="0">
                  <a:pos x="92" y="34"/>
                </a:cxn>
                <a:cxn ang="0">
                  <a:pos x="93" y="24"/>
                </a:cxn>
                <a:cxn ang="0">
                  <a:pos x="93" y="17"/>
                </a:cxn>
                <a:cxn ang="0">
                  <a:pos x="88" y="14"/>
                </a:cxn>
                <a:cxn ang="0">
                  <a:pos x="87" y="24"/>
                </a:cxn>
                <a:cxn ang="0">
                  <a:pos x="88" y="31"/>
                </a:cxn>
                <a:cxn ang="0">
                  <a:pos x="85" y="40"/>
                </a:cxn>
                <a:cxn ang="0">
                  <a:pos x="76" y="41"/>
                </a:cxn>
                <a:cxn ang="0">
                  <a:pos x="64" y="42"/>
                </a:cxn>
                <a:cxn ang="0">
                  <a:pos x="53" y="47"/>
                </a:cxn>
                <a:cxn ang="0">
                  <a:pos x="47" y="54"/>
                </a:cxn>
                <a:cxn ang="0">
                  <a:pos x="40" y="47"/>
                </a:cxn>
                <a:cxn ang="0">
                  <a:pos x="30" y="40"/>
                </a:cxn>
                <a:cxn ang="0">
                  <a:pos x="26" y="37"/>
                </a:cxn>
                <a:cxn ang="0">
                  <a:pos x="15" y="47"/>
                </a:cxn>
                <a:cxn ang="0">
                  <a:pos x="12" y="41"/>
                </a:cxn>
                <a:cxn ang="0">
                  <a:pos x="9" y="35"/>
                </a:cxn>
                <a:cxn ang="0">
                  <a:pos x="13" y="25"/>
                </a:cxn>
                <a:cxn ang="0">
                  <a:pos x="10" y="20"/>
                </a:cxn>
                <a:cxn ang="0">
                  <a:pos x="13" y="10"/>
                </a:cxn>
              </a:cxnLst>
              <a:pathLst>
                <a:path w="740" h="567">
                  <a:moveTo>
                    <a:pt x="86" y="0"/>
                  </a:moveTo>
                  <a:lnTo>
                    <a:pt x="53" y="56"/>
                  </a:lnTo>
                  <a:lnTo>
                    <a:pt x="39" y="120"/>
                  </a:lnTo>
                  <a:lnTo>
                    <a:pt x="30" y="155"/>
                  </a:lnTo>
                  <a:lnTo>
                    <a:pt x="6" y="225"/>
                  </a:lnTo>
                  <a:lnTo>
                    <a:pt x="49" y="204"/>
                  </a:lnTo>
                  <a:lnTo>
                    <a:pt x="6" y="256"/>
                  </a:lnTo>
                  <a:lnTo>
                    <a:pt x="0" y="333"/>
                  </a:lnTo>
                  <a:lnTo>
                    <a:pt x="58" y="277"/>
                  </a:lnTo>
                  <a:lnTo>
                    <a:pt x="39" y="324"/>
                  </a:lnTo>
                  <a:lnTo>
                    <a:pt x="30" y="376"/>
                  </a:lnTo>
                  <a:lnTo>
                    <a:pt x="86" y="376"/>
                  </a:lnTo>
                  <a:lnTo>
                    <a:pt x="92" y="400"/>
                  </a:lnTo>
                  <a:lnTo>
                    <a:pt x="105" y="447"/>
                  </a:lnTo>
                  <a:lnTo>
                    <a:pt x="153" y="490"/>
                  </a:lnTo>
                  <a:lnTo>
                    <a:pt x="181" y="443"/>
                  </a:lnTo>
                  <a:lnTo>
                    <a:pt x="191" y="499"/>
                  </a:lnTo>
                  <a:lnTo>
                    <a:pt x="266" y="561"/>
                  </a:lnTo>
                  <a:lnTo>
                    <a:pt x="271" y="514"/>
                  </a:lnTo>
                  <a:lnTo>
                    <a:pt x="296" y="542"/>
                  </a:lnTo>
                  <a:lnTo>
                    <a:pt x="333" y="548"/>
                  </a:lnTo>
                  <a:lnTo>
                    <a:pt x="333" y="505"/>
                  </a:lnTo>
                  <a:lnTo>
                    <a:pt x="355" y="539"/>
                  </a:lnTo>
                  <a:lnTo>
                    <a:pt x="385" y="509"/>
                  </a:lnTo>
                  <a:lnTo>
                    <a:pt x="380" y="456"/>
                  </a:lnTo>
                  <a:lnTo>
                    <a:pt x="408" y="481"/>
                  </a:lnTo>
                  <a:lnTo>
                    <a:pt x="389" y="539"/>
                  </a:lnTo>
                  <a:lnTo>
                    <a:pt x="417" y="567"/>
                  </a:lnTo>
                  <a:lnTo>
                    <a:pt x="432" y="524"/>
                  </a:lnTo>
                  <a:lnTo>
                    <a:pt x="447" y="486"/>
                  </a:lnTo>
                  <a:lnTo>
                    <a:pt x="469" y="456"/>
                  </a:lnTo>
                  <a:lnTo>
                    <a:pt x="469" y="514"/>
                  </a:lnTo>
                  <a:lnTo>
                    <a:pt x="509" y="548"/>
                  </a:lnTo>
                  <a:lnTo>
                    <a:pt x="497" y="505"/>
                  </a:lnTo>
                  <a:lnTo>
                    <a:pt x="497" y="462"/>
                  </a:lnTo>
                  <a:lnTo>
                    <a:pt x="522" y="499"/>
                  </a:lnTo>
                  <a:lnTo>
                    <a:pt x="550" y="486"/>
                  </a:lnTo>
                  <a:lnTo>
                    <a:pt x="550" y="462"/>
                  </a:lnTo>
                  <a:lnTo>
                    <a:pt x="583" y="481"/>
                  </a:lnTo>
                  <a:lnTo>
                    <a:pt x="593" y="453"/>
                  </a:lnTo>
                  <a:lnTo>
                    <a:pt x="598" y="428"/>
                  </a:lnTo>
                  <a:lnTo>
                    <a:pt x="621" y="443"/>
                  </a:lnTo>
                  <a:lnTo>
                    <a:pt x="654" y="428"/>
                  </a:lnTo>
                  <a:lnTo>
                    <a:pt x="651" y="389"/>
                  </a:lnTo>
                  <a:lnTo>
                    <a:pt x="682" y="389"/>
                  </a:lnTo>
                  <a:lnTo>
                    <a:pt x="669" y="357"/>
                  </a:lnTo>
                  <a:lnTo>
                    <a:pt x="701" y="367"/>
                  </a:lnTo>
                  <a:lnTo>
                    <a:pt x="701" y="329"/>
                  </a:lnTo>
                  <a:lnTo>
                    <a:pt x="716" y="305"/>
                  </a:lnTo>
                  <a:lnTo>
                    <a:pt x="731" y="277"/>
                  </a:lnTo>
                  <a:lnTo>
                    <a:pt x="731" y="236"/>
                  </a:lnTo>
                  <a:lnTo>
                    <a:pt x="740" y="195"/>
                  </a:lnTo>
                  <a:lnTo>
                    <a:pt x="722" y="161"/>
                  </a:lnTo>
                  <a:lnTo>
                    <a:pt x="740" y="139"/>
                  </a:lnTo>
                  <a:lnTo>
                    <a:pt x="722" y="81"/>
                  </a:lnTo>
                  <a:lnTo>
                    <a:pt x="701" y="114"/>
                  </a:lnTo>
                  <a:lnTo>
                    <a:pt x="688" y="161"/>
                  </a:lnTo>
                  <a:lnTo>
                    <a:pt x="692" y="195"/>
                  </a:lnTo>
                  <a:lnTo>
                    <a:pt x="712" y="219"/>
                  </a:lnTo>
                  <a:lnTo>
                    <a:pt x="701" y="253"/>
                  </a:lnTo>
                  <a:lnTo>
                    <a:pt x="697" y="290"/>
                  </a:lnTo>
                  <a:lnTo>
                    <a:pt x="673" y="324"/>
                  </a:lnTo>
                  <a:lnTo>
                    <a:pt x="651" y="352"/>
                  </a:lnTo>
                  <a:lnTo>
                    <a:pt x="608" y="333"/>
                  </a:lnTo>
                  <a:lnTo>
                    <a:pt x="546" y="333"/>
                  </a:lnTo>
                  <a:lnTo>
                    <a:pt x="509" y="342"/>
                  </a:lnTo>
                  <a:lnTo>
                    <a:pt x="460" y="382"/>
                  </a:lnTo>
                  <a:lnTo>
                    <a:pt x="423" y="382"/>
                  </a:lnTo>
                  <a:lnTo>
                    <a:pt x="423" y="413"/>
                  </a:lnTo>
                  <a:lnTo>
                    <a:pt x="370" y="434"/>
                  </a:lnTo>
                  <a:lnTo>
                    <a:pt x="352" y="404"/>
                  </a:lnTo>
                  <a:lnTo>
                    <a:pt x="314" y="382"/>
                  </a:lnTo>
                  <a:lnTo>
                    <a:pt x="275" y="342"/>
                  </a:lnTo>
                  <a:lnTo>
                    <a:pt x="238" y="320"/>
                  </a:lnTo>
                  <a:lnTo>
                    <a:pt x="234" y="348"/>
                  </a:lnTo>
                  <a:lnTo>
                    <a:pt x="204" y="297"/>
                  </a:lnTo>
                  <a:lnTo>
                    <a:pt x="163" y="309"/>
                  </a:lnTo>
                  <a:lnTo>
                    <a:pt x="120" y="376"/>
                  </a:lnTo>
                  <a:lnTo>
                    <a:pt x="124" y="320"/>
                  </a:lnTo>
                  <a:lnTo>
                    <a:pt x="96" y="333"/>
                  </a:lnTo>
                  <a:lnTo>
                    <a:pt x="114" y="281"/>
                  </a:lnTo>
                  <a:lnTo>
                    <a:pt x="71" y="281"/>
                  </a:lnTo>
                  <a:lnTo>
                    <a:pt x="101" y="236"/>
                  </a:lnTo>
                  <a:lnTo>
                    <a:pt x="101" y="200"/>
                  </a:lnTo>
                  <a:lnTo>
                    <a:pt x="105" y="161"/>
                  </a:lnTo>
                  <a:lnTo>
                    <a:pt x="77" y="167"/>
                  </a:lnTo>
                  <a:lnTo>
                    <a:pt x="101" y="129"/>
                  </a:lnTo>
                  <a:lnTo>
                    <a:pt x="101" y="8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1A07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4" name="Freeform 52"/>
            <p:cNvSpPr/>
            <p:nvPr/>
          </p:nvSpPr>
          <p:spPr>
            <a:xfrm>
              <a:off x="3154" y="2783"/>
              <a:ext cx="179" cy="50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3" y="10"/>
                </a:cxn>
                <a:cxn ang="0">
                  <a:pos x="24" y="23"/>
                </a:cxn>
                <a:cxn ang="0">
                  <a:pos x="20" y="29"/>
                </a:cxn>
                <a:cxn ang="0">
                  <a:pos x="15" y="46"/>
                </a:cxn>
                <a:cxn ang="0">
                  <a:pos x="18" y="31"/>
                </a:cxn>
                <a:cxn ang="0">
                  <a:pos x="25" y="17"/>
                </a:cxn>
                <a:cxn ang="0">
                  <a:pos x="40" y="3"/>
                </a:cxn>
                <a:cxn ang="0">
                  <a:pos x="29" y="6"/>
                </a:cxn>
                <a:cxn ang="0">
                  <a:pos x="18" y="18"/>
                </a:cxn>
                <a:cxn ang="0">
                  <a:pos x="9" y="38"/>
                </a:cxn>
                <a:cxn ang="0">
                  <a:pos x="1" y="53"/>
                </a:cxn>
                <a:cxn ang="0">
                  <a:pos x="0" y="79"/>
                </a:cxn>
                <a:cxn ang="0">
                  <a:pos x="3" y="104"/>
                </a:cxn>
                <a:cxn ang="0">
                  <a:pos x="9" y="115"/>
                </a:cxn>
                <a:cxn ang="0">
                  <a:pos x="20" y="128"/>
                </a:cxn>
                <a:cxn ang="0">
                  <a:pos x="22" y="124"/>
                </a:cxn>
                <a:cxn ang="0">
                  <a:pos x="12" y="108"/>
                </a:cxn>
                <a:cxn ang="0">
                  <a:pos x="6" y="89"/>
                </a:cxn>
                <a:cxn ang="0">
                  <a:pos x="6" y="80"/>
                </a:cxn>
                <a:cxn ang="0">
                  <a:pos x="8" y="69"/>
                </a:cxn>
                <a:cxn ang="0">
                  <a:pos x="9" y="82"/>
                </a:cxn>
                <a:cxn ang="0">
                  <a:pos x="12" y="93"/>
                </a:cxn>
                <a:cxn ang="0">
                  <a:pos x="21" y="118"/>
                </a:cxn>
                <a:cxn ang="0">
                  <a:pos x="25" y="108"/>
                </a:cxn>
                <a:cxn ang="0">
                  <a:pos x="25" y="99"/>
                </a:cxn>
                <a:cxn ang="0">
                  <a:pos x="21" y="90"/>
                </a:cxn>
                <a:cxn ang="0">
                  <a:pos x="22" y="75"/>
                </a:cxn>
                <a:cxn ang="0">
                  <a:pos x="22" y="89"/>
                </a:cxn>
                <a:cxn ang="0">
                  <a:pos x="29" y="100"/>
                </a:cxn>
                <a:cxn ang="0">
                  <a:pos x="31" y="89"/>
                </a:cxn>
                <a:cxn ang="0">
                  <a:pos x="31" y="79"/>
                </a:cxn>
                <a:cxn ang="0">
                  <a:pos x="29" y="67"/>
                </a:cxn>
                <a:cxn ang="0">
                  <a:pos x="32" y="52"/>
                </a:cxn>
                <a:cxn ang="0">
                  <a:pos x="35" y="38"/>
                </a:cxn>
                <a:cxn ang="0">
                  <a:pos x="38" y="12"/>
                </a:cxn>
                <a:cxn ang="0">
                  <a:pos x="31" y="20"/>
                </a:cxn>
                <a:cxn ang="0">
                  <a:pos x="29" y="38"/>
                </a:cxn>
                <a:cxn ang="0">
                  <a:pos x="22" y="60"/>
                </a:cxn>
                <a:cxn ang="0">
                  <a:pos x="15" y="76"/>
                </a:cxn>
                <a:cxn ang="0">
                  <a:pos x="16" y="91"/>
                </a:cxn>
                <a:cxn ang="0">
                  <a:pos x="14" y="76"/>
                </a:cxn>
                <a:cxn ang="0">
                  <a:pos x="20" y="64"/>
                </a:cxn>
                <a:cxn ang="0">
                  <a:pos x="25" y="45"/>
                </a:cxn>
                <a:cxn ang="0">
                  <a:pos x="27" y="30"/>
                </a:cxn>
                <a:cxn ang="0">
                  <a:pos x="30" y="19"/>
                </a:cxn>
                <a:cxn ang="0">
                  <a:pos x="36" y="12"/>
                </a:cxn>
                <a:cxn ang="0">
                  <a:pos x="36" y="11"/>
                </a:cxn>
                <a:cxn ang="0">
                  <a:pos x="37" y="10"/>
                </a:cxn>
                <a:cxn ang="0">
                  <a:pos x="39" y="8"/>
                </a:cxn>
                <a:cxn ang="0">
                  <a:pos x="40" y="6"/>
                </a:cxn>
                <a:cxn ang="0">
                  <a:pos x="42" y="4"/>
                </a:cxn>
                <a:cxn ang="0">
                  <a:pos x="43" y="2"/>
                </a:cxn>
                <a:cxn ang="0">
                  <a:pos x="44" y="1"/>
                </a:cxn>
                <a:cxn ang="0">
                  <a:pos x="44" y="0"/>
                </a:cxn>
              </a:cxnLst>
              <a:pathLst>
                <a:path w="359" h="1017">
                  <a:moveTo>
                    <a:pt x="359" y="0"/>
                  </a:moveTo>
                  <a:lnTo>
                    <a:pt x="271" y="73"/>
                  </a:lnTo>
                  <a:lnTo>
                    <a:pt x="194" y="177"/>
                  </a:lnTo>
                  <a:lnTo>
                    <a:pt x="161" y="226"/>
                  </a:lnTo>
                  <a:lnTo>
                    <a:pt x="127" y="366"/>
                  </a:lnTo>
                  <a:lnTo>
                    <a:pt x="150" y="245"/>
                  </a:lnTo>
                  <a:lnTo>
                    <a:pt x="206" y="129"/>
                  </a:lnTo>
                  <a:lnTo>
                    <a:pt x="321" y="17"/>
                  </a:lnTo>
                  <a:lnTo>
                    <a:pt x="237" y="45"/>
                  </a:lnTo>
                  <a:lnTo>
                    <a:pt x="150" y="140"/>
                  </a:lnTo>
                  <a:lnTo>
                    <a:pt x="73" y="301"/>
                  </a:lnTo>
                  <a:lnTo>
                    <a:pt x="11" y="417"/>
                  </a:lnTo>
                  <a:lnTo>
                    <a:pt x="0" y="628"/>
                  </a:lnTo>
                  <a:lnTo>
                    <a:pt x="28" y="828"/>
                  </a:lnTo>
                  <a:lnTo>
                    <a:pt x="73" y="916"/>
                  </a:lnTo>
                  <a:lnTo>
                    <a:pt x="161" y="1017"/>
                  </a:lnTo>
                  <a:lnTo>
                    <a:pt x="183" y="989"/>
                  </a:lnTo>
                  <a:lnTo>
                    <a:pt x="101" y="862"/>
                  </a:lnTo>
                  <a:lnTo>
                    <a:pt x="50" y="706"/>
                  </a:lnTo>
                  <a:lnTo>
                    <a:pt x="50" y="634"/>
                  </a:lnTo>
                  <a:lnTo>
                    <a:pt x="67" y="549"/>
                  </a:lnTo>
                  <a:lnTo>
                    <a:pt x="73" y="650"/>
                  </a:lnTo>
                  <a:lnTo>
                    <a:pt x="101" y="744"/>
                  </a:lnTo>
                  <a:lnTo>
                    <a:pt x="172" y="938"/>
                  </a:lnTo>
                  <a:lnTo>
                    <a:pt x="206" y="862"/>
                  </a:lnTo>
                  <a:lnTo>
                    <a:pt x="200" y="789"/>
                  </a:lnTo>
                  <a:lnTo>
                    <a:pt x="172" y="718"/>
                  </a:lnTo>
                  <a:lnTo>
                    <a:pt x="178" y="600"/>
                  </a:lnTo>
                  <a:lnTo>
                    <a:pt x="183" y="712"/>
                  </a:lnTo>
                  <a:lnTo>
                    <a:pt x="234" y="800"/>
                  </a:lnTo>
                  <a:lnTo>
                    <a:pt x="249" y="712"/>
                  </a:lnTo>
                  <a:lnTo>
                    <a:pt x="249" y="628"/>
                  </a:lnTo>
                  <a:lnTo>
                    <a:pt x="234" y="529"/>
                  </a:lnTo>
                  <a:lnTo>
                    <a:pt x="260" y="411"/>
                  </a:lnTo>
                  <a:lnTo>
                    <a:pt x="282" y="301"/>
                  </a:lnTo>
                  <a:lnTo>
                    <a:pt x="305" y="95"/>
                  </a:lnTo>
                  <a:lnTo>
                    <a:pt x="254" y="157"/>
                  </a:lnTo>
                  <a:lnTo>
                    <a:pt x="234" y="301"/>
                  </a:lnTo>
                  <a:lnTo>
                    <a:pt x="178" y="478"/>
                  </a:lnTo>
                  <a:lnTo>
                    <a:pt x="127" y="605"/>
                  </a:lnTo>
                  <a:lnTo>
                    <a:pt x="133" y="721"/>
                  </a:lnTo>
                  <a:lnTo>
                    <a:pt x="116" y="605"/>
                  </a:lnTo>
                  <a:lnTo>
                    <a:pt x="166" y="506"/>
                  </a:lnTo>
                  <a:lnTo>
                    <a:pt x="206" y="357"/>
                  </a:lnTo>
                  <a:lnTo>
                    <a:pt x="217" y="233"/>
                  </a:lnTo>
                  <a:lnTo>
                    <a:pt x="243" y="151"/>
                  </a:lnTo>
                  <a:lnTo>
                    <a:pt x="288" y="89"/>
                  </a:lnTo>
                  <a:lnTo>
                    <a:pt x="292" y="86"/>
                  </a:lnTo>
                  <a:lnTo>
                    <a:pt x="299" y="74"/>
                  </a:lnTo>
                  <a:lnTo>
                    <a:pt x="312" y="61"/>
                  </a:lnTo>
                  <a:lnTo>
                    <a:pt x="325" y="45"/>
                  </a:lnTo>
                  <a:lnTo>
                    <a:pt x="338" y="28"/>
                  </a:lnTo>
                  <a:lnTo>
                    <a:pt x="350" y="13"/>
                  </a:lnTo>
                  <a:lnTo>
                    <a:pt x="357" y="3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5" name="Freeform 53"/>
            <p:cNvSpPr/>
            <p:nvPr/>
          </p:nvSpPr>
          <p:spPr>
            <a:xfrm>
              <a:off x="2662" y="2759"/>
              <a:ext cx="658" cy="695"/>
            </a:xfrm>
            <a:custGeom>
              <a:avLst/>
              <a:gdLst/>
              <a:ahLst/>
              <a:cxnLst>
                <a:cxn ang="0">
                  <a:pos x="135" y="27"/>
                </a:cxn>
                <a:cxn ang="0">
                  <a:pos x="119" y="91"/>
                </a:cxn>
                <a:cxn ang="0">
                  <a:pos x="143" y="144"/>
                </a:cxn>
                <a:cxn ang="0">
                  <a:pos x="119" y="116"/>
                </a:cxn>
                <a:cxn ang="0">
                  <a:pos x="112" y="102"/>
                </a:cxn>
                <a:cxn ang="0">
                  <a:pos x="123" y="143"/>
                </a:cxn>
                <a:cxn ang="0">
                  <a:pos x="96" y="124"/>
                </a:cxn>
                <a:cxn ang="0">
                  <a:pos x="98" y="91"/>
                </a:cxn>
                <a:cxn ang="0">
                  <a:pos x="91" y="105"/>
                </a:cxn>
                <a:cxn ang="0">
                  <a:pos x="72" y="113"/>
                </a:cxn>
                <a:cxn ang="0">
                  <a:pos x="62" y="93"/>
                </a:cxn>
                <a:cxn ang="0">
                  <a:pos x="52" y="101"/>
                </a:cxn>
                <a:cxn ang="0">
                  <a:pos x="43" y="124"/>
                </a:cxn>
                <a:cxn ang="0">
                  <a:pos x="38" y="93"/>
                </a:cxn>
                <a:cxn ang="0">
                  <a:pos x="44" y="139"/>
                </a:cxn>
                <a:cxn ang="0">
                  <a:pos x="20" y="137"/>
                </a:cxn>
                <a:cxn ang="0">
                  <a:pos x="25" y="146"/>
                </a:cxn>
                <a:cxn ang="0">
                  <a:pos x="9" y="154"/>
                </a:cxn>
                <a:cxn ang="0">
                  <a:pos x="26" y="174"/>
                </a:cxn>
                <a:cxn ang="0">
                  <a:pos x="3" y="161"/>
                </a:cxn>
                <a:cxn ang="0">
                  <a:pos x="9" y="134"/>
                </a:cxn>
                <a:cxn ang="0">
                  <a:pos x="26" y="122"/>
                </a:cxn>
                <a:cxn ang="0">
                  <a:pos x="19" y="97"/>
                </a:cxn>
                <a:cxn ang="0">
                  <a:pos x="40" y="68"/>
                </a:cxn>
                <a:cxn ang="0">
                  <a:pos x="27" y="78"/>
                </a:cxn>
                <a:cxn ang="0">
                  <a:pos x="35" y="54"/>
                </a:cxn>
                <a:cxn ang="0">
                  <a:pos x="27" y="54"/>
                </a:cxn>
                <a:cxn ang="0">
                  <a:pos x="39" y="21"/>
                </a:cxn>
                <a:cxn ang="0">
                  <a:pos x="52" y="13"/>
                </a:cxn>
                <a:cxn ang="0">
                  <a:pos x="45" y="48"/>
                </a:cxn>
                <a:cxn ang="0">
                  <a:pos x="59" y="87"/>
                </a:cxn>
                <a:cxn ang="0">
                  <a:pos x="52" y="32"/>
                </a:cxn>
                <a:cxn ang="0">
                  <a:pos x="82" y="5"/>
                </a:cxn>
                <a:cxn ang="0">
                  <a:pos x="65" y="38"/>
                </a:cxn>
                <a:cxn ang="0">
                  <a:pos x="79" y="13"/>
                </a:cxn>
                <a:cxn ang="0">
                  <a:pos x="89" y="7"/>
                </a:cxn>
                <a:cxn ang="0">
                  <a:pos x="102" y="4"/>
                </a:cxn>
                <a:cxn ang="0">
                  <a:pos x="83" y="27"/>
                </a:cxn>
                <a:cxn ang="0">
                  <a:pos x="64" y="72"/>
                </a:cxn>
                <a:cxn ang="0">
                  <a:pos x="81" y="108"/>
                </a:cxn>
                <a:cxn ang="0">
                  <a:pos x="68" y="69"/>
                </a:cxn>
                <a:cxn ang="0">
                  <a:pos x="102" y="14"/>
                </a:cxn>
                <a:cxn ang="0">
                  <a:pos x="129" y="0"/>
                </a:cxn>
                <a:cxn ang="0">
                  <a:pos x="92" y="39"/>
                </a:cxn>
                <a:cxn ang="0">
                  <a:pos x="96" y="82"/>
                </a:cxn>
                <a:cxn ang="0">
                  <a:pos x="107" y="21"/>
                </a:cxn>
                <a:cxn ang="0">
                  <a:pos x="144" y="0"/>
                </a:cxn>
                <a:cxn ang="0">
                  <a:pos x="105" y="42"/>
                </a:cxn>
                <a:cxn ang="0">
                  <a:pos x="99" y="102"/>
                </a:cxn>
                <a:cxn ang="0">
                  <a:pos x="105" y="69"/>
                </a:cxn>
                <a:cxn ang="0">
                  <a:pos x="124" y="20"/>
                </a:cxn>
                <a:cxn ang="0">
                  <a:pos x="124" y="29"/>
                </a:cxn>
                <a:cxn ang="0">
                  <a:pos x="119" y="51"/>
                </a:cxn>
                <a:cxn ang="0">
                  <a:pos x="144" y="10"/>
                </a:cxn>
              </a:cxnLst>
              <a:pathLst>
                <a:path w="1316" h="1389">
                  <a:moveTo>
                    <a:pt x="1316" y="23"/>
                  </a:moveTo>
                  <a:lnTo>
                    <a:pt x="1161" y="88"/>
                  </a:lnTo>
                  <a:lnTo>
                    <a:pt x="1078" y="211"/>
                  </a:lnTo>
                  <a:lnTo>
                    <a:pt x="1000" y="389"/>
                  </a:lnTo>
                  <a:lnTo>
                    <a:pt x="962" y="516"/>
                  </a:lnTo>
                  <a:lnTo>
                    <a:pt x="951" y="722"/>
                  </a:lnTo>
                  <a:lnTo>
                    <a:pt x="983" y="898"/>
                  </a:lnTo>
                  <a:lnTo>
                    <a:pt x="1067" y="1071"/>
                  </a:lnTo>
                  <a:lnTo>
                    <a:pt x="1144" y="1148"/>
                  </a:lnTo>
                  <a:lnTo>
                    <a:pt x="1090" y="1148"/>
                  </a:lnTo>
                  <a:lnTo>
                    <a:pt x="1011" y="1043"/>
                  </a:lnTo>
                  <a:lnTo>
                    <a:pt x="946" y="922"/>
                  </a:lnTo>
                  <a:lnTo>
                    <a:pt x="912" y="815"/>
                  </a:lnTo>
                  <a:lnTo>
                    <a:pt x="895" y="742"/>
                  </a:lnTo>
                  <a:lnTo>
                    <a:pt x="890" y="810"/>
                  </a:lnTo>
                  <a:lnTo>
                    <a:pt x="890" y="898"/>
                  </a:lnTo>
                  <a:lnTo>
                    <a:pt x="940" y="1004"/>
                  </a:lnTo>
                  <a:lnTo>
                    <a:pt x="979" y="1137"/>
                  </a:lnTo>
                  <a:lnTo>
                    <a:pt x="923" y="1137"/>
                  </a:lnTo>
                  <a:lnTo>
                    <a:pt x="847" y="1077"/>
                  </a:lnTo>
                  <a:lnTo>
                    <a:pt x="762" y="987"/>
                  </a:lnTo>
                  <a:lnTo>
                    <a:pt x="762" y="892"/>
                  </a:lnTo>
                  <a:lnTo>
                    <a:pt x="768" y="798"/>
                  </a:lnTo>
                  <a:lnTo>
                    <a:pt x="779" y="726"/>
                  </a:lnTo>
                  <a:lnTo>
                    <a:pt x="774" y="714"/>
                  </a:lnTo>
                  <a:lnTo>
                    <a:pt x="768" y="716"/>
                  </a:lnTo>
                  <a:lnTo>
                    <a:pt x="725" y="838"/>
                  </a:lnTo>
                  <a:lnTo>
                    <a:pt x="725" y="982"/>
                  </a:lnTo>
                  <a:lnTo>
                    <a:pt x="658" y="927"/>
                  </a:lnTo>
                  <a:lnTo>
                    <a:pt x="570" y="898"/>
                  </a:lnTo>
                  <a:lnTo>
                    <a:pt x="460" y="866"/>
                  </a:lnTo>
                  <a:lnTo>
                    <a:pt x="460" y="804"/>
                  </a:lnTo>
                  <a:lnTo>
                    <a:pt x="493" y="737"/>
                  </a:lnTo>
                  <a:lnTo>
                    <a:pt x="493" y="664"/>
                  </a:lnTo>
                  <a:lnTo>
                    <a:pt x="443" y="737"/>
                  </a:lnTo>
                  <a:lnTo>
                    <a:pt x="415" y="804"/>
                  </a:lnTo>
                  <a:lnTo>
                    <a:pt x="448" y="933"/>
                  </a:lnTo>
                  <a:lnTo>
                    <a:pt x="409" y="1032"/>
                  </a:lnTo>
                  <a:lnTo>
                    <a:pt x="344" y="987"/>
                  </a:lnTo>
                  <a:lnTo>
                    <a:pt x="327" y="927"/>
                  </a:lnTo>
                  <a:lnTo>
                    <a:pt x="321" y="810"/>
                  </a:lnTo>
                  <a:lnTo>
                    <a:pt x="299" y="742"/>
                  </a:lnTo>
                  <a:lnTo>
                    <a:pt x="299" y="933"/>
                  </a:lnTo>
                  <a:lnTo>
                    <a:pt x="372" y="1043"/>
                  </a:lnTo>
                  <a:lnTo>
                    <a:pt x="349" y="1105"/>
                  </a:lnTo>
                  <a:lnTo>
                    <a:pt x="295" y="1148"/>
                  </a:lnTo>
                  <a:lnTo>
                    <a:pt x="222" y="1139"/>
                  </a:lnTo>
                  <a:lnTo>
                    <a:pt x="157" y="1094"/>
                  </a:lnTo>
                  <a:lnTo>
                    <a:pt x="75" y="1038"/>
                  </a:lnTo>
                  <a:lnTo>
                    <a:pt x="93" y="1111"/>
                  </a:lnTo>
                  <a:lnTo>
                    <a:pt x="194" y="1167"/>
                  </a:lnTo>
                  <a:lnTo>
                    <a:pt x="194" y="1223"/>
                  </a:lnTo>
                  <a:lnTo>
                    <a:pt x="129" y="1260"/>
                  </a:lnTo>
                  <a:lnTo>
                    <a:pt x="65" y="1232"/>
                  </a:lnTo>
                  <a:lnTo>
                    <a:pt x="129" y="1305"/>
                  </a:lnTo>
                  <a:lnTo>
                    <a:pt x="204" y="1324"/>
                  </a:lnTo>
                  <a:lnTo>
                    <a:pt x="204" y="1389"/>
                  </a:lnTo>
                  <a:lnTo>
                    <a:pt x="138" y="1389"/>
                  </a:lnTo>
                  <a:lnTo>
                    <a:pt x="47" y="1343"/>
                  </a:lnTo>
                  <a:lnTo>
                    <a:pt x="17" y="1288"/>
                  </a:lnTo>
                  <a:lnTo>
                    <a:pt x="0" y="1129"/>
                  </a:lnTo>
                  <a:lnTo>
                    <a:pt x="84" y="1148"/>
                  </a:lnTo>
                  <a:lnTo>
                    <a:pt x="65" y="1066"/>
                  </a:lnTo>
                  <a:lnTo>
                    <a:pt x="120" y="1038"/>
                  </a:lnTo>
                  <a:lnTo>
                    <a:pt x="204" y="1028"/>
                  </a:lnTo>
                  <a:lnTo>
                    <a:pt x="204" y="970"/>
                  </a:lnTo>
                  <a:lnTo>
                    <a:pt x="157" y="944"/>
                  </a:lnTo>
                  <a:lnTo>
                    <a:pt x="157" y="853"/>
                  </a:lnTo>
                  <a:lnTo>
                    <a:pt x="148" y="769"/>
                  </a:lnTo>
                  <a:lnTo>
                    <a:pt x="230" y="686"/>
                  </a:lnTo>
                  <a:lnTo>
                    <a:pt x="286" y="621"/>
                  </a:lnTo>
                  <a:lnTo>
                    <a:pt x="314" y="537"/>
                  </a:lnTo>
                  <a:lnTo>
                    <a:pt x="323" y="436"/>
                  </a:lnTo>
                  <a:lnTo>
                    <a:pt x="267" y="537"/>
                  </a:lnTo>
                  <a:lnTo>
                    <a:pt x="213" y="621"/>
                  </a:lnTo>
                  <a:lnTo>
                    <a:pt x="157" y="649"/>
                  </a:lnTo>
                  <a:lnTo>
                    <a:pt x="185" y="546"/>
                  </a:lnTo>
                  <a:lnTo>
                    <a:pt x="277" y="426"/>
                  </a:lnTo>
                  <a:lnTo>
                    <a:pt x="323" y="333"/>
                  </a:lnTo>
                  <a:lnTo>
                    <a:pt x="267" y="380"/>
                  </a:lnTo>
                  <a:lnTo>
                    <a:pt x="213" y="426"/>
                  </a:lnTo>
                  <a:lnTo>
                    <a:pt x="213" y="342"/>
                  </a:lnTo>
                  <a:lnTo>
                    <a:pt x="248" y="297"/>
                  </a:lnTo>
                  <a:lnTo>
                    <a:pt x="305" y="166"/>
                  </a:lnTo>
                  <a:lnTo>
                    <a:pt x="387" y="103"/>
                  </a:lnTo>
                  <a:lnTo>
                    <a:pt x="478" y="56"/>
                  </a:lnTo>
                  <a:lnTo>
                    <a:pt x="415" y="103"/>
                  </a:lnTo>
                  <a:lnTo>
                    <a:pt x="359" y="232"/>
                  </a:lnTo>
                  <a:lnTo>
                    <a:pt x="359" y="307"/>
                  </a:lnTo>
                  <a:lnTo>
                    <a:pt x="359" y="380"/>
                  </a:lnTo>
                  <a:lnTo>
                    <a:pt x="405" y="537"/>
                  </a:lnTo>
                  <a:lnTo>
                    <a:pt x="415" y="649"/>
                  </a:lnTo>
                  <a:lnTo>
                    <a:pt x="471" y="696"/>
                  </a:lnTo>
                  <a:lnTo>
                    <a:pt x="471" y="583"/>
                  </a:lnTo>
                  <a:lnTo>
                    <a:pt x="405" y="380"/>
                  </a:lnTo>
                  <a:lnTo>
                    <a:pt x="415" y="251"/>
                  </a:lnTo>
                  <a:lnTo>
                    <a:pt x="497" y="86"/>
                  </a:lnTo>
                  <a:lnTo>
                    <a:pt x="581" y="32"/>
                  </a:lnTo>
                  <a:lnTo>
                    <a:pt x="652" y="37"/>
                  </a:lnTo>
                  <a:lnTo>
                    <a:pt x="591" y="84"/>
                  </a:lnTo>
                  <a:lnTo>
                    <a:pt x="525" y="166"/>
                  </a:lnTo>
                  <a:lnTo>
                    <a:pt x="516" y="297"/>
                  </a:lnTo>
                  <a:lnTo>
                    <a:pt x="555" y="223"/>
                  </a:lnTo>
                  <a:lnTo>
                    <a:pt x="572" y="138"/>
                  </a:lnTo>
                  <a:lnTo>
                    <a:pt x="626" y="103"/>
                  </a:lnTo>
                  <a:lnTo>
                    <a:pt x="691" y="37"/>
                  </a:lnTo>
                  <a:lnTo>
                    <a:pt x="811" y="28"/>
                  </a:lnTo>
                  <a:lnTo>
                    <a:pt x="710" y="56"/>
                  </a:lnTo>
                  <a:lnTo>
                    <a:pt x="645" y="148"/>
                  </a:lnTo>
                  <a:lnTo>
                    <a:pt x="736" y="103"/>
                  </a:lnTo>
                  <a:lnTo>
                    <a:pt x="811" y="28"/>
                  </a:lnTo>
                  <a:lnTo>
                    <a:pt x="893" y="9"/>
                  </a:lnTo>
                  <a:lnTo>
                    <a:pt x="802" y="84"/>
                  </a:lnTo>
                  <a:lnTo>
                    <a:pt x="663" y="213"/>
                  </a:lnTo>
                  <a:lnTo>
                    <a:pt x="562" y="389"/>
                  </a:lnTo>
                  <a:lnTo>
                    <a:pt x="555" y="482"/>
                  </a:lnTo>
                  <a:lnTo>
                    <a:pt x="506" y="574"/>
                  </a:lnTo>
                  <a:lnTo>
                    <a:pt x="516" y="677"/>
                  </a:lnTo>
                  <a:lnTo>
                    <a:pt x="607" y="778"/>
                  </a:lnTo>
                  <a:lnTo>
                    <a:pt x="645" y="862"/>
                  </a:lnTo>
                  <a:lnTo>
                    <a:pt x="663" y="806"/>
                  </a:lnTo>
                  <a:lnTo>
                    <a:pt x="600" y="686"/>
                  </a:lnTo>
                  <a:lnTo>
                    <a:pt x="544" y="546"/>
                  </a:lnTo>
                  <a:lnTo>
                    <a:pt x="645" y="333"/>
                  </a:lnTo>
                  <a:lnTo>
                    <a:pt x="719" y="213"/>
                  </a:lnTo>
                  <a:lnTo>
                    <a:pt x="811" y="112"/>
                  </a:lnTo>
                  <a:lnTo>
                    <a:pt x="856" y="66"/>
                  </a:lnTo>
                  <a:lnTo>
                    <a:pt x="949" y="9"/>
                  </a:lnTo>
                  <a:lnTo>
                    <a:pt x="1032" y="0"/>
                  </a:lnTo>
                  <a:lnTo>
                    <a:pt x="903" y="94"/>
                  </a:lnTo>
                  <a:lnTo>
                    <a:pt x="811" y="195"/>
                  </a:lnTo>
                  <a:lnTo>
                    <a:pt x="736" y="307"/>
                  </a:lnTo>
                  <a:lnTo>
                    <a:pt x="727" y="408"/>
                  </a:lnTo>
                  <a:lnTo>
                    <a:pt x="727" y="555"/>
                  </a:lnTo>
                  <a:lnTo>
                    <a:pt x="764" y="649"/>
                  </a:lnTo>
                  <a:lnTo>
                    <a:pt x="764" y="509"/>
                  </a:lnTo>
                  <a:lnTo>
                    <a:pt x="764" y="288"/>
                  </a:lnTo>
                  <a:lnTo>
                    <a:pt x="856" y="166"/>
                  </a:lnTo>
                  <a:lnTo>
                    <a:pt x="940" y="94"/>
                  </a:lnTo>
                  <a:lnTo>
                    <a:pt x="1032" y="0"/>
                  </a:lnTo>
                  <a:lnTo>
                    <a:pt x="1151" y="0"/>
                  </a:lnTo>
                  <a:lnTo>
                    <a:pt x="1032" y="94"/>
                  </a:lnTo>
                  <a:lnTo>
                    <a:pt x="893" y="204"/>
                  </a:lnTo>
                  <a:lnTo>
                    <a:pt x="839" y="333"/>
                  </a:lnTo>
                  <a:lnTo>
                    <a:pt x="839" y="501"/>
                  </a:lnTo>
                  <a:lnTo>
                    <a:pt x="789" y="690"/>
                  </a:lnTo>
                  <a:lnTo>
                    <a:pt x="792" y="815"/>
                  </a:lnTo>
                  <a:lnTo>
                    <a:pt x="893" y="954"/>
                  </a:lnTo>
                  <a:lnTo>
                    <a:pt x="811" y="686"/>
                  </a:lnTo>
                  <a:lnTo>
                    <a:pt x="837" y="548"/>
                  </a:lnTo>
                  <a:lnTo>
                    <a:pt x="893" y="380"/>
                  </a:lnTo>
                  <a:lnTo>
                    <a:pt x="931" y="223"/>
                  </a:lnTo>
                  <a:lnTo>
                    <a:pt x="985" y="157"/>
                  </a:lnTo>
                  <a:lnTo>
                    <a:pt x="1069" y="94"/>
                  </a:lnTo>
                  <a:lnTo>
                    <a:pt x="1133" y="66"/>
                  </a:lnTo>
                  <a:lnTo>
                    <a:pt x="985" y="232"/>
                  </a:lnTo>
                  <a:lnTo>
                    <a:pt x="912" y="350"/>
                  </a:lnTo>
                  <a:lnTo>
                    <a:pt x="912" y="611"/>
                  </a:lnTo>
                  <a:lnTo>
                    <a:pt x="949" y="408"/>
                  </a:lnTo>
                  <a:lnTo>
                    <a:pt x="1004" y="260"/>
                  </a:lnTo>
                  <a:lnTo>
                    <a:pt x="1078" y="166"/>
                  </a:lnTo>
                  <a:lnTo>
                    <a:pt x="1151" y="75"/>
                  </a:lnTo>
                  <a:lnTo>
                    <a:pt x="1224" y="37"/>
                  </a:lnTo>
                  <a:lnTo>
                    <a:pt x="1316" y="2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6" name="Freeform 54"/>
            <p:cNvSpPr/>
            <p:nvPr/>
          </p:nvSpPr>
          <p:spPr>
            <a:xfrm>
              <a:off x="2704" y="2866"/>
              <a:ext cx="78" cy="1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13"/>
                </a:cxn>
                <a:cxn ang="0">
                  <a:pos x="8" y="24"/>
                </a:cxn>
                <a:cxn ang="0">
                  <a:pos x="0" y="30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2" y="16"/>
                </a:cxn>
                <a:cxn ang="0">
                  <a:pos x="4" y="5"/>
                </a:cxn>
                <a:cxn ang="0">
                  <a:pos x="20" y="0"/>
                </a:cxn>
              </a:cxnLst>
              <a:pathLst>
                <a:path w="155" h="241">
                  <a:moveTo>
                    <a:pt x="155" y="0"/>
                  </a:moveTo>
                  <a:lnTo>
                    <a:pt x="110" y="111"/>
                  </a:lnTo>
                  <a:lnTo>
                    <a:pt x="64" y="195"/>
                  </a:lnTo>
                  <a:lnTo>
                    <a:pt x="0" y="241"/>
                  </a:lnTo>
                  <a:lnTo>
                    <a:pt x="2" y="204"/>
                  </a:lnTo>
                  <a:lnTo>
                    <a:pt x="6" y="169"/>
                  </a:lnTo>
                  <a:lnTo>
                    <a:pt x="7" y="140"/>
                  </a:lnTo>
                  <a:lnTo>
                    <a:pt x="9" y="129"/>
                  </a:lnTo>
                  <a:lnTo>
                    <a:pt x="26" y="4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7" name="Freeform 55"/>
            <p:cNvSpPr/>
            <p:nvPr/>
          </p:nvSpPr>
          <p:spPr>
            <a:xfrm>
              <a:off x="2593" y="2903"/>
              <a:ext cx="97" cy="18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10"/>
                </a:cxn>
                <a:cxn ang="0">
                  <a:pos x="24" y="26"/>
                </a:cxn>
                <a:cxn ang="0">
                  <a:pos x="18" y="34"/>
                </a:cxn>
                <a:cxn ang="0">
                  <a:pos x="14" y="21"/>
                </a:cxn>
                <a:cxn ang="0">
                  <a:pos x="9" y="28"/>
                </a:cxn>
                <a:cxn ang="0">
                  <a:pos x="12" y="37"/>
                </a:cxn>
                <a:cxn ang="0">
                  <a:pos x="6" y="47"/>
                </a:cxn>
                <a:cxn ang="0">
                  <a:pos x="0" y="36"/>
                </a:cxn>
                <a:cxn ang="0">
                  <a:pos x="2" y="24"/>
                </a:cxn>
                <a:cxn ang="0">
                  <a:pos x="10" y="10"/>
                </a:cxn>
                <a:cxn ang="0">
                  <a:pos x="25" y="0"/>
                </a:cxn>
              </a:cxnLst>
              <a:pathLst>
                <a:path w="194" h="370">
                  <a:moveTo>
                    <a:pt x="194" y="0"/>
                  </a:moveTo>
                  <a:lnTo>
                    <a:pt x="168" y="73"/>
                  </a:lnTo>
                  <a:lnTo>
                    <a:pt x="185" y="204"/>
                  </a:lnTo>
                  <a:lnTo>
                    <a:pt x="138" y="267"/>
                  </a:lnTo>
                  <a:lnTo>
                    <a:pt x="112" y="166"/>
                  </a:lnTo>
                  <a:lnTo>
                    <a:pt x="65" y="221"/>
                  </a:lnTo>
                  <a:lnTo>
                    <a:pt x="93" y="295"/>
                  </a:lnTo>
                  <a:lnTo>
                    <a:pt x="46" y="370"/>
                  </a:lnTo>
                  <a:lnTo>
                    <a:pt x="0" y="286"/>
                  </a:lnTo>
                  <a:lnTo>
                    <a:pt x="9" y="191"/>
                  </a:lnTo>
                  <a:lnTo>
                    <a:pt x="74" y="7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8" name="Freeform 56"/>
            <p:cNvSpPr/>
            <p:nvPr/>
          </p:nvSpPr>
          <p:spPr>
            <a:xfrm>
              <a:off x="2566" y="3074"/>
              <a:ext cx="41" cy="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0" y="9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1" y="0"/>
                </a:cxn>
              </a:cxnLst>
              <a:pathLst>
                <a:path w="83" h="129">
                  <a:moveTo>
                    <a:pt x="10" y="0"/>
                  </a:moveTo>
                  <a:lnTo>
                    <a:pt x="83" y="66"/>
                  </a:lnTo>
                  <a:lnTo>
                    <a:pt x="83" y="129"/>
                  </a:lnTo>
                  <a:lnTo>
                    <a:pt x="0" y="8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89" name="Freeform 57"/>
            <p:cNvSpPr/>
            <p:nvPr/>
          </p:nvSpPr>
          <p:spPr>
            <a:xfrm>
              <a:off x="3565" y="3314"/>
              <a:ext cx="160" cy="45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9"/>
                </a:cxn>
                <a:cxn ang="0">
                  <a:pos x="17" y="19"/>
                </a:cxn>
                <a:cxn ang="0">
                  <a:pos x="9" y="28"/>
                </a:cxn>
                <a:cxn ang="0">
                  <a:pos x="5" y="36"/>
                </a:cxn>
                <a:cxn ang="0">
                  <a:pos x="5" y="43"/>
                </a:cxn>
                <a:cxn ang="0">
                  <a:pos x="11" y="35"/>
                </a:cxn>
                <a:cxn ang="0">
                  <a:pos x="21" y="29"/>
                </a:cxn>
                <a:cxn ang="0">
                  <a:pos x="13" y="38"/>
                </a:cxn>
                <a:cxn ang="0">
                  <a:pos x="10" y="46"/>
                </a:cxn>
                <a:cxn ang="0">
                  <a:pos x="10" y="55"/>
                </a:cxn>
                <a:cxn ang="0">
                  <a:pos x="18" y="43"/>
                </a:cxn>
                <a:cxn ang="0">
                  <a:pos x="19" y="51"/>
                </a:cxn>
                <a:cxn ang="0">
                  <a:pos x="18" y="55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0" y="58"/>
                </a:cxn>
                <a:cxn ang="0">
                  <a:pos x="16" y="65"/>
                </a:cxn>
                <a:cxn ang="0">
                  <a:pos x="10" y="70"/>
                </a:cxn>
                <a:cxn ang="0">
                  <a:pos x="5" y="80"/>
                </a:cxn>
                <a:cxn ang="0">
                  <a:pos x="18" y="79"/>
                </a:cxn>
                <a:cxn ang="0">
                  <a:pos x="10" y="87"/>
                </a:cxn>
                <a:cxn ang="0">
                  <a:pos x="3" y="90"/>
                </a:cxn>
                <a:cxn ang="0">
                  <a:pos x="0" y="102"/>
                </a:cxn>
                <a:cxn ang="0">
                  <a:pos x="11" y="100"/>
                </a:cxn>
                <a:cxn ang="0">
                  <a:pos x="6" y="106"/>
                </a:cxn>
                <a:cxn ang="0">
                  <a:pos x="4" y="115"/>
                </a:cxn>
                <a:cxn ang="0">
                  <a:pos x="15" y="114"/>
                </a:cxn>
                <a:cxn ang="0">
                  <a:pos x="25" y="102"/>
                </a:cxn>
                <a:cxn ang="0">
                  <a:pos x="21" y="112"/>
                </a:cxn>
                <a:cxn ang="0">
                  <a:pos x="32" y="100"/>
                </a:cxn>
                <a:cxn ang="0">
                  <a:pos x="36" y="83"/>
                </a:cxn>
                <a:cxn ang="0">
                  <a:pos x="40" y="62"/>
                </a:cxn>
                <a:cxn ang="0">
                  <a:pos x="40" y="45"/>
                </a:cxn>
                <a:cxn ang="0">
                  <a:pos x="36" y="13"/>
                </a:cxn>
                <a:cxn ang="0">
                  <a:pos x="32" y="0"/>
                </a:cxn>
              </a:cxnLst>
              <a:pathLst>
                <a:path w="322" h="918">
                  <a:moveTo>
                    <a:pt x="258" y="0"/>
                  </a:moveTo>
                  <a:lnTo>
                    <a:pt x="174" y="65"/>
                  </a:lnTo>
                  <a:lnTo>
                    <a:pt x="139" y="149"/>
                  </a:lnTo>
                  <a:lnTo>
                    <a:pt x="73" y="222"/>
                  </a:lnTo>
                  <a:lnTo>
                    <a:pt x="45" y="288"/>
                  </a:lnTo>
                  <a:lnTo>
                    <a:pt x="45" y="344"/>
                  </a:lnTo>
                  <a:lnTo>
                    <a:pt x="92" y="278"/>
                  </a:lnTo>
                  <a:lnTo>
                    <a:pt x="174" y="232"/>
                  </a:lnTo>
                  <a:lnTo>
                    <a:pt x="111" y="297"/>
                  </a:lnTo>
                  <a:lnTo>
                    <a:pt x="83" y="362"/>
                  </a:lnTo>
                  <a:lnTo>
                    <a:pt x="83" y="435"/>
                  </a:lnTo>
                  <a:lnTo>
                    <a:pt x="148" y="344"/>
                  </a:lnTo>
                  <a:lnTo>
                    <a:pt x="156" y="407"/>
                  </a:lnTo>
                  <a:lnTo>
                    <a:pt x="146" y="439"/>
                  </a:lnTo>
                  <a:lnTo>
                    <a:pt x="150" y="456"/>
                  </a:lnTo>
                  <a:lnTo>
                    <a:pt x="159" y="463"/>
                  </a:lnTo>
                  <a:lnTo>
                    <a:pt x="165" y="463"/>
                  </a:lnTo>
                  <a:lnTo>
                    <a:pt x="129" y="520"/>
                  </a:lnTo>
                  <a:lnTo>
                    <a:pt x="83" y="557"/>
                  </a:lnTo>
                  <a:lnTo>
                    <a:pt x="45" y="639"/>
                  </a:lnTo>
                  <a:lnTo>
                    <a:pt x="148" y="630"/>
                  </a:lnTo>
                  <a:lnTo>
                    <a:pt x="83" y="695"/>
                  </a:lnTo>
                  <a:lnTo>
                    <a:pt x="28" y="714"/>
                  </a:lnTo>
                  <a:lnTo>
                    <a:pt x="0" y="815"/>
                  </a:lnTo>
                  <a:lnTo>
                    <a:pt x="92" y="794"/>
                  </a:lnTo>
                  <a:lnTo>
                    <a:pt x="55" y="843"/>
                  </a:lnTo>
                  <a:lnTo>
                    <a:pt x="36" y="918"/>
                  </a:lnTo>
                  <a:lnTo>
                    <a:pt x="120" y="908"/>
                  </a:lnTo>
                  <a:lnTo>
                    <a:pt x="202" y="815"/>
                  </a:lnTo>
                  <a:lnTo>
                    <a:pt x="174" y="890"/>
                  </a:lnTo>
                  <a:lnTo>
                    <a:pt x="258" y="794"/>
                  </a:lnTo>
                  <a:lnTo>
                    <a:pt x="294" y="658"/>
                  </a:lnTo>
                  <a:lnTo>
                    <a:pt x="322" y="491"/>
                  </a:lnTo>
                  <a:lnTo>
                    <a:pt x="322" y="353"/>
                  </a:lnTo>
                  <a:lnTo>
                    <a:pt x="294" y="10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0" name="Freeform 58"/>
            <p:cNvSpPr/>
            <p:nvPr/>
          </p:nvSpPr>
          <p:spPr>
            <a:xfrm>
              <a:off x="3604" y="2835"/>
              <a:ext cx="49" cy="55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3" y="8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1" y="13"/>
                </a:cxn>
                <a:cxn ang="0">
                  <a:pos x="12" y="12"/>
                </a:cxn>
                <a:cxn ang="0">
                  <a:pos x="13" y="12"/>
                </a:cxn>
              </a:cxnLst>
              <a:pathLst>
                <a:path w="97" h="110">
                  <a:moveTo>
                    <a:pt x="97" y="93"/>
                  </a:moveTo>
                  <a:lnTo>
                    <a:pt x="67" y="69"/>
                  </a:lnTo>
                  <a:lnTo>
                    <a:pt x="67" y="39"/>
                  </a:lnTo>
                  <a:lnTo>
                    <a:pt x="45" y="0"/>
                  </a:lnTo>
                  <a:lnTo>
                    <a:pt x="26" y="20"/>
                  </a:lnTo>
                  <a:lnTo>
                    <a:pt x="22" y="57"/>
                  </a:lnTo>
                  <a:lnTo>
                    <a:pt x="0" y="87"/>
                  </a:lnTo>
                  <a:lnTo>
                    <a:pt x="39" y="87"/>
                  </a:lnTo>
                  <a:lnTo>
                    <a:pt x="54" y="100"/>
                  </a:lnTo>
                  <a:lnTo>
                    <a:pt x="75" y="110"/>
                  </a:lnTo>
                  <a:lnTo>
                    <a:pt x="78" y="106"/>
                  </a:lnTo>
                  <a:lnTo>
                    <a:pt x="84" y="99"/>
                  </a:lnTo>
                  <a:lnTo>
                    <a:pt x="91" y="91"/>
                  </a:lnTo>
                  <a:lnTo>
                    <a:pt x="97" y="93"/>
                  </a:lnTo>
                  <a:close/>
                </a:path>
              </a:pathLst>
            </a:custGeom>
            <a:solidFill>
              <a:srgbClr val="D6843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1" name="Freeform 59"/>
            <p:cNvSpPr/>
            <p:nvPr/>
          </p:nvSpPr>
          <p:spPr>
            <a:xfrm>
              <a:off x="3620" y="2652"/>
              <a:ext cx="7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4"/>
                </a:cxn>
                <a:cxn ang="0">
                  <a:pos x="17" y="5"/>
                </a:cxn>
                <a:cxn ang="0">
                  <a:pos x="12" y="4"/>
                </a:cxn>
                <a:cxn ang="0">
                  <a:pos x="5" y="3"/>
                </a:cxn>
                <a:cxn ang="0">
                  <a:pos x="1" y="3"/>
                </a:cxn>
                <a:cxn ang="0">
                  <a:pos x="0" y="0"/>
                </a:cxn>
              </a:cxnLst>
              <a:pathLst>
                <a:path w="145" h="39">
                  <a:moveTo>
                    <a:pt x="0" y="0"/>
                  </a:moveTo>
                  <a:lnTo>
                    <a:pt x="74" y="0"/>
                  </a:lnTo>
                  <a:lnTo>
                    <a:pt x="145" y="26"/>
                  </a:lnTo>
                  <a:lnTo>
                    <a:pt x="129" y="39"/>
                  </a:lnTo>
                  <a:lnTo>
                    <a:pt x="89" y="26"/>
                  </a:lnTo>
                  <a:lnTo>
                    <a:pt x="35" y="17"/>
                  </a:lnTo>
                  <a:lnTo>
                    <a:pt x="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2" name="Freeform 60"/>
            <p:cNvSpPr/>
            <p:nvPr/>
          </p:nvSpPr>
          <p:spPr>
            <a:xfrm>
              <a:off x="3561" y="2757"/>
              <a:ext cx="30" cy="2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</a:cxnLst>
              <a:pathLst>
                <a:path w="60" h="41">
                  <a:moveTo>
                    <a:pt x="24" y="0"/>
                  </a:moveTo>
                  <a:lnTo>
                    <a:pt x="13" y="2"/>
                  </a:lnTo>
                  <a:lnTo>
                    <a:pt x="0" y="8"/>
                  </a:lnTo>
                  <a:lnTo>
                    <a:pt x="2" y="15"/>
                  </a:lnTo>
                  <a:lnTo>
                    <a:pt x="9" y="36"/>
                  </a:lnTo>
                  <a:lnTo>
                    <a:pt x="26" y="41"/>
                  </a:lnTo>
                  <a:lnTo>
                    <a:pt x="45" y="41"/>
                  </a:lnTo>
                  <a:lnTo>
                    <a:pt x="54" y="34"/>
                  </a:lnTo>
                  <a:lnTo>
                    <a:pt x="60" y="17"/>
                  </a:lnTo>
                  <a:lnTo>
                    <a:pt x="54" y="6"/>
                  </a:lnTo>
                  <a:lnTo>
                    <a:pt x="47" y="10"/>
                  </a:lnTo>
                  <a:lnTo>
                    <a:pt x="45" y="27"/>
                  </a:lnTo>
                  <a:lnTo>
                    <a:pt x="35" y="32"/>
                  </a:lnTo>
                  <a:lnTo>
                    <a:pt x="20" y="25"/>
                  </a:lnTo>
                  <a:lnTo>
                    <a:pt x="19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3" name="Freeform 61"/>
            <p:cNvSpPr/>
            <p:nvPr/>
          </p:nvSpPr>
          <p:spPr>
            <a:xfrm>
              <a:off x="3560" y="2763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0"/>
                </a:cxn>
              </a:cxnLst>
              <a:pathLst>
                <a:path w="19" h="9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4" name="Freeform 62"/>
            <p:cNvSpPr/>
            <p:nvPr/>
          </p:nvSpPr>
          <p:spPr>
            <a:xfrm>
              <a:off x="3696" y="2759"/>
              <a:ext cx="19" cy="1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</a:cxnLst>
              <a:pathLst>
                <a:path w="39" h="37">
                  <a:moveTo>
                    <a:pt x="2" y="19"/>
                  </a:moveTo>
                  <a:lnTo>
                    <a:pt x="11" y="24"/>
                  </a:lnTo>
                  <a:lnTo>
                    <a:pt x="24" y="15"/>
                  </a:lnTo>
                  <a:lnTo>
                    <a:pt x="24" y="0"/>
                  </a:lnTo>
                  <a:lnTo>
                    <a:pt x="39" y="4"/>
                  </a:lnTo>
                  <a:lnTo>
                    <a:pt x="39" y="23"/>
                  </a:lnTo>
                  <a:lnTo>
                    <a:pt x="30" y="32"/>
                  </a:lnTo>
                  <a:lnTo>
                    <a:pt x="11" y="37"/>
                  </a:lnTo>
                  <a:lnTo>
                    <a:pt x="0" y="28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9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5" name="Freeform 63"/>
            <p:cNvSpPr/>
            <p:nvPr/>
          </p:nvSpPr>
          <p:spPr>
            <a:xfrm>
              <a:off x="3710" y="2759"/>
              <a:ext cx="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2"/>
                </a:cxn>
              </a:cxnLst>
              <a:pathLst>
                <a:path w="13" h="24">
                  <a:moveTo>
                    <a:pt x="0" y="9"/>
                  </a:moveTo>
                  <a:lnTo>
                    <a:pt x="11" y="11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3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6" name="Freeform 64"/>
            <p:cNvSpPr/>
            <p:nvPr/>
          </p:nvSpPr>
          <p:spPr>
            <a:xfrm>
              <a:off x="3307" y="2964"/>
              <a:ext cx="384" cy="480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32" y="36"/>
                </a:cxn>
                <a:cxn ang="0">
                  <a:pos x="48" y="56"/>
                </a:cxn>
                <a:cxn ang="0">
                  <a:pos x="54" y="58"/>
                </a:cxn>
                <a:cxn ang="0">
                  <a:pos x="54" y="50"/>
                </a:cxn>
                <a:cxn ang="0">
                  <a:pos x="45" y="39"/>
                </a:cxn>
                <a:cxn ang="0">
                  <a:pos x="39" y="24"/>
                </a:cxn>
                <a:cxn ang="0">
                  <a:pos x="47" y="31"/>
                </a:cxn>
                <a:cxn ang="0">
                  <a:pos x="51" y="30"/>
                </a:cxn>
                <a:cxn ang="0">
                  <a:pos x="53" y="28"/>
                </a:cxn>
                <a:cxn ang="0">
                  <a:pos x="55" y="26"/>
                </a:cxn>
                <a:cxn ang="0">
                  <a:pos x="56" y="25"/>
                </a:cxn>
                <a:cxn ang="0">
                  <a:pos x="67" y="29"/>
                </a:cxn>
                <a:cxn ang="0">
                  <a:pos x="72" y="32"/>
                </a:cxn>
                <a:cxn ang="0">
                  <a:pos x="53" y="32"/>
                </a:cxn>
                <a:cxn ang="0">
                  <a:pos x="58" y="41"/>
                </a:cxn>
                <a:cxn ang="0">
                  <a:pos x="73" y="46"/>
                </a:cxn>
                <a:cxn ang="0">
                  <a:pos x="80" y="43"/>
                </a:cxn>
                <a:cxn ang="0">
                  <a:pos x="89" y="29"/>
                </a:cxn>
                <a:cxn ang="0">
                  <a:pos x="94" y="30"/>
                </a:cxn>
                <a:cxn ang="0">
                  <a:pos x="95" y="26"/>
                </a:cxn>
                <a:cxn ang="0">
                  <a:pos x="93" y="40"/>
                </a:cxn>
                <a:cxn ang="0">
                  <a:pos x="83" y="50"/>
                </a:cxn>
                <a:cxn ang="0">
                  <a:pos x="80" y="59"/>
                </a:cxn>
                <a:cxn ang="0">
                  <a:pos x="87" y="53"/>
                </a:cxn>
                <a:cxn ang="0">
                  <a:pos x="96" y="49"/>
                </a:cxn>
                <a:cxn ang="0">
                  <a:pos x="83" y="66"/>
                </a:cxn>
                <a:cxn ang="0">
                  <a:pos x="70" y="72"/>
                </a:cxn>
                <a:cxn ang="0">
                  <a:pos x="59" y="82"/>
                </a:cxn>
                <a:cxn ang="0">
                  <a:pos x="72" y="84"/>
                </a:cxn>
                <a:cxn ang="0">
                  <a:pos x="83" y="87"/>
                </a:cxn>
                <a:cxn ang="0">
                  <a:pos x="92" y="75"/>
                </a:cxn>
                <a:cxn ang="0">
                  <a:pos x="87" y="89"/>
                </a:cxn>
                <a:cxn ang="0">
                  <a:pos x="77" y="96"/>
                </a:cxn>
                <a:cxn ang="0">
                  <a:pos x="70" y="101"/>
                </a:cxn>
                <a:cxn ang="0">
                  <a:pos x="65" y="120"/>
                </a:cxn>
                <a:cxn ang="0">
                  <a:pos x="59" y="101"/>
                </a:cxn>
                <a:cxn ang="0">
                  <a:pos x="48" y="96"/>
                </a:cxn>
                <a:cxn ang="0">
                  <a:pos x="30" y="96"/>
                </a:cxn>
                <a:cxn ang="0">
                  <a:pos x="30" y="82"/>
                </a:cxn>
                <a:cxn ang="0">
                  <a:pos x="19" y="82"/>
                </a:cxn>
                <a:cxn ang="0">
                  <a:pos x="13" y="65"/>
                </a:cxn>
                <a:cxn ang="0">
                  <a:pos x="7" y="56"/>
                </a:cxn>
                <a:cxn ang="0">
                  <a:pos x="4" y="36"/>
                </a:cxn>
                <a:cxn ang="0">
                  <a:pos x="0" y="31"/>
                </a:cxn>
                <a:cxn ang="0">
                  <a:pos x="4" y="13"/>
                </a:cxn>
                <a:cxn ang="0">
                  <a:pos x="12" y="26"/>
                </a:cxn>
                <a:cxn ang="0">
                  <a:pos x="19" y="28"/>
                </a:cxn>
                <a:cxn ang="0">
                  <a:pos x="25" y="54"/>
                </a:cxn>
                <a:cxn ang="0">
                  <a:pos x="34" y="52"/>
                </a:cxn>
                <a:cxn ang="0">
                  <a:pos x="25" y="32"/>
                </a:cxn>
                <a:cxn ang="0">
                  <a:pos x="18" y="16"/>
                </a:cxn>
                <a:cxn ang="0">
                  <a:pos x="22" y="0"/>
                </a:cxn>
              </a:cxnLst>
              <a:pathLst>
                <a:path w="768" h="961">
                  <a:moveTo>
                    <a:pt x="220" y="48"/>
                  </a:moveTo>
                  <a:lnTo>
                    <a:pt x="220" y="123"/>
                  </a:lnTo>
                  <a:lnTo>
                    <a:pt x="252" y="213"/>
                  </a:lnTo>
                  <a:lnTo>
                    <a:pt x="252" y="288"/>
                  </a:lnTo>
                  <a:lnTo>
                    <a:pt x="302" y="377"/>
                  </a:lnTo>
                  <a:lnTo>
                    <a:pt x="383" y="450"/>
                  </a:lnTo>
                  <a:lnTo>
                    <a:pt x="416" y="501"/>
                  </a:lnTo>
                  <a:lnTo>
                    <a:pt x="428" y="467"/>
                  </a:lnTo>
                  <a:lnTo>
                    <a:pt x="429" y="431"/>
                  </a:lnTo>
                  <a:lnTo>
                    <a:pt x="426" y="405"/>
                  </a:lnTo>
                  <a:lnTo>
                    <a:pt x="424" y="394"/>
                  </a:lnTo>
                  <a:lnTo>
                    <a:pt x="358" y="319"/>
                  </a:lnTo>
                  <a:lnTo>
                    <a:pt x="310" y="271"/>
                  </a:lnTo>
                  <a:lnTo>
                    <a:pt x="310" y="196"/>
                  </a:lnTo>
                  <a:lnTo>
                    <a:pt x="351" y="179"/>
                  </a:lnTo>
                  <a:lnTo>
                    <a:pt x="375" y="252"/>
                  </a:lnTo>
                  <a:lnTo>
                    <a:pt x="390" y="248"/>
                  </a:lnTo>
                  <a:lnTo>
                    <a:pt x="403" y="243"/>
                  </a:lnTo>
                  <a:lnTo>
                    <a:pt x="414" y="235"/>
                  </a:lnTo>
                  <a:lnTo>
                    <a:pt x="424" y="226"/>
                  </a:lnTo>
                  <a:lnTo>
                    <a:pt x="431" y="218"/>
                  </a:lnTo>
                  <a:lnTo>
                    <a:pt x="437" y="211"/>
                  </a:lnTo>
                  <a:lnTo>
                    <a:pt x="439" y="207"/>
                  </a:lnTo>
                  <a:lnTo>
                    <a:pt x="441" y="205"/>
                  </a:lnTo>
                  <a:lnTo>
                    <a:pt x="489" y="237"/>
                  </a:lnTo>
                  <a:lnTo>
                    <a:pt x="530" y="237"/>
                  </a:lnTo>
                  <a:lnTo>
                    <a:pt x="596" y="220"/>
                  </a:lnTo>
                  <a:lnTo>
                    <a:pt x="571" y="261"/>
                  </a:lnTo>
                  <a:lnTo>
                    <a:pt x="523" y="295"/>
                  </a:lnTo>
                  <a:lnTo>
                    <a:pt x="424" y="261"/>
                  </a:lnTo>
                  <a:lnTo>
                    <a:pt x="506" y="312"/>
                  </a:lnTo>
                  <a:lnTo>
                    <a:pt x="457" y="334"/>
                  </a:lnTo>
                  <a:lnTo>
                    <a:pt x="506" y="385"/>
                  </a:lnTo>
                  <a:lnTo>
                    <a:pt x="579" y="370"/>
                  </a:lnTo>
                  <a:lnTo>
                    <a:pt x="596" y="327"/>
                  </a:lnTo>
                  <a:lnTo>
                    <a:pt x="637" y="344"/>
                  </a:lnTo>
                  <a:lnTo>
                    <a:pt x="669" y="261"/>
                  </a:lnTo>
                  <a:lnTo>
                    <a:pt x="710" y="237"/>
                  </a:lnTo>
                  <a:lnTo>
                    <a:pt x="732" y="250"/>
                  </a:lnTo>
                  <a:lnTo>
                    <a:pt x="747" y="241"/>
                  </a:lnTo>
                  <a:lnTo>
                    <a:pt x="755" y="222"/>
                  </a:lnTo>
                  <a:lnTo>
                    <a:pt x="758" y="213"/>
                  </a:lnTo>
                  <a:lnTo>
                    <a:pt x="768" y="278"/>
                  </a:lnTo>
                  <a:lnTo>
                    <a:pt x="743" y="327"/>
                  </a:lnTo>
                  <a:lnTo>
                    <a:pt x="685" y="370"/>
                  </a:lnTo>
                  <a:lnTo>
                    <a:pt x="661" y="407"/>
                  </a:lnTo>
                  <a:lnTo>
                    <a:pt x="571" y="443"/>
                  </a:lnTo>
                  <a:lnTo>
                    <a:pt x="637" y="476"/>
                  </a:lnTo>
                  <a:lnTo>
                    <a:pt x="685" y="476"/>
                  </a:lnTo>
                  <a:lnTo>
                    <a:pt x="693" y="426"/>
                  </a:lnTo>
                  <a:lnTo>
                    <a:pt x="727" y="467"/>
                  </a:lnTo>
                  <a:lnTo>
                    <a:pt x="768" y="394"/>
                  </a:lnTo>
                  <a:lnTo>
                    <a:pt x="751" y="491"/>
                  </a:lnTo>
                  <a:lnTo>
                    <a:pt x="661" y="532"/>
                  </a:lnTo>
                  <a:lnTo>
                    <a:pt x="588" y="542"/>
                  </a:lnTo>
                  <a:lnTo>
                    <a:pt x="555" y="583"/>
                  </a:lnTo>
                  <a:lnTo>
                    <a:pt x="489" y="615"/>
                  </a:lnTo>
                  <a:lnTo>
                    <a:pt x="465" y="656"/>
                  </a:lnTo>
                  <a:lnTo>
                    <a:pt x="506" y="714"/>
                  </a:lnTo>
                  <a:lnTo>
                    <a:pt x="571" y="673"/>
                  </a:lnTo>
                  <a:lnTo>
                    <a:pt x="628" y="624"/>
                  </a:lnTo>
                  <a:lnTo>
                    <a:pt x="661" y="697"/>
                  </a:lnTo>
                  <a:lnTo>
                    <a:pt x="685" y="632"/>
                  </a:lnTo>
                  <a:lnTo>
                    <a:pt x="734" y="600"/>
                  </a:lnTo>
                  <a:lnTo>
                    <a:pt x="734" y="665"/>
                  </a:lnTo>
                  <a:lnTo>
                    <a:pt x="693" y="714"/>
                  </a:lnTo>
                  <a:lnTo>
                    <a:pt x="620" y="731"/>
                  </a:lnTo>
                  <a:lnTo>
                    <a:pt x="613" y="772"/>
                  </a:lnTo>
                  <a:lnTo>
                    <a:pt x="596" y="837"/>
                  </a:lnTo>
                  <a:lnTo>
                    <a:pt x="555" y="813"/>
                  </a:lnTo>
                  <a:lnTo>
                    <a:pt x="555" y="871"/>
                  </a:lnTo>
                  <a:lnTo>
                    <a:pt x="514" y="961"/>
                  </a:lnTo>
                  <a:lnTo>
                    <a:pt x="472" y="886"/>
                  </a:lnTo>
                  <a:lnTo>
                    <a:pt x="472" y="813"/>
                  </a:lnTo>
                  <a:lnTo>
                    <a:pt x="424" y="738"/>
                  </a:lnTo>
                  <a:lnTo>
                    <a:pt x="383" y="772"/>
                  </a:lnTo>
                  <a:lnTo>
                    <a:pt x="293" y="772"/>
                  </a:lnTo>
                  <a:lnTo>
                    <a:pt x="237" y="772"/>
                  </a:lnTo>
                  <a:lnTo>
                    <a:pt x="237" y="714"/>
                  </a:lnTo>
                  <a:lnTo>
                    <a:pt x="237" y="656"/>
                  </a:lnTo>
                  <a:lnTo>
                    <a:pt x="196" y="690"/>
                  </a:lnTo>
                  <a:lnTo>
                    <a:pt x="147" y="656"/>
                  </a:lnTo>
                  <a:lnTo>
                    <a:pt x="97" y="600"/>
                  </a:lnTo>
                  <a:lnTo>
                    <a:pt x="97" y="525"/>
                  </a:lnTo>
                  <a:lnTo>
                    <a:pt x="56" y="542"/>
                  </a:lnTo>
                  <a:lnTo>
                    <a:pt x="56" y="450"/>
                  </a:lnTo>
                  <a:lnTo>
                    <a:pt x="31" y="370"/>
                  </a:lnTo>
                  <a:lnTo>
                    <a:pt x="31" y="295"/>
                  </a:lnTo>
                  <a:lnTo>
                    <a:pt x="31" y="196"/>
                  </a:lnTo>
                  <a:lnTo>
                    <a:pt x="0" y="252"/>
                  </a:lnTo>
                  <a:lnTo>
                    <a:pt x="0" y="179"/>
                  </a:lnTo>
                  <a:lnTo>
                    <a:pt x="31" y="106"/>
                  </a:lnTo>
                  <a:lnTo>
                    <a:pt x="31" y="179"/>
                  </a:lnTo>
                  <a:lnTo>
                    <a:pt x="89" y="213"/>
                  </a:lnTo>
                  <a:lnTo>
                    <a:pt x="89" y="147"/>
                  </a:lnTo>
                  <a:lnTo>
                    <a:pt x="147" y="230"/>
                  </a:lnTo>
                  <a:lnTo>
                    <a:pt x="147" y="319"/>
                  </a:lnTo>
                  <a:lnTo>
                    <a:pt x="196" y="435"/>
                  </a:lnTo>
                  <a:lnTo>
                    <a:pt x="269" y="508"/>
                  </a:lnTo>
                  <a:lnTo>
                    <a:pt x="269" y="418"/>
                  </a:lnTo>
                  <a:lnTo>
                    <a:pt x="237" y="319"/>
                  </a:lnTo>
                  <a:lnTo>
                    <a:pt x="196" y="261"/>
                  </a:lnTo>
                  <a:lnTo>
                    <a:pt x="196" y="179"/>
                  </a:lnTo>
                  <a:lnTo>
                    <a:pt x="138" y="130"/>
                  </a:lnTo>
                  <a:lnTo>
                    <a:pt x="147" y="82"/>
                  </a:lnTo>
                  <a:lnTo>
                    <a:pt x="171" y="0"/>
                  </a:lnTo>
                  <a:lnTo>
                    <a:pt x="220" y="4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7" name="Freeform 65"/>
            <p:cNvSpPr/>
            <p:nvPr/>
          </p:nvSpPr>
          <p:spPr>
            <a:xfrm>
              <a:off x="3372" y="3127"/>
              <a:ext cx="278" cy="29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29" y="35"/>
                </a:cxn>
                <a:cxn ang="0">
                  <a:pos x="21" y="35"/>
                </a:cxn>
                <a:cxn ang="0">
                  <a:pos x="14" y="29"/>
                </a:cxn>
                <a:cxn ang="0">
                  <a:pos x="10" y="20"/>
                </a:cxn>
                <a:cxn ang="0">
                  <a:pos x="7" y="25"/>
                </a:cxn>
                <a:cxn ang="0">
                  <a:pos x="3" y="15"/>
                </a:cxn>
                <a:cxn ang="0">
                  <a:pos x="0" y="23"/>
                </a:cxn>
                <a:cxn ang="0">
                  <a:pos x="0" y="36"/>
                </a:cxn>
                <a:cxn ang="0">
                  <a:pos x="7" y="32"/>
                </a:cxn>
                <a:cxn ang="0">
                  <a:pos x="7" y="39"/>
                </a:cxn>
                <a:cxn ang="0">
                  <a:pos x="15" y="39"/>
                </a:cxn>
                <a:cxn ang="0">
                  <a:pos x="11" y="44"/>
                </a:cxn>
                <a:cxn ang="0">
                  <a:pos x="12" y="52"/>
                </a:cxn>
                <a:cxn ang="0">
                  <a:pos x="15" y="58"/>
                </a:cxn>
                <a:cxn ang="0">
                  <a:pos x="29" y="57"/>
                </a:cxn>
                <a:cxn ang="0">
                  <a:pos x="40" y="55"/>
                </a:cxn>
                <a:cxn ang="0">
                  <a:pos x="40" y="62"/>
                </a:cxn>
                <a:cxn ang="0">
                  <a:pos x="45" y="74"/>
                </a:cxn>
                <a:cxn ang="0">
                  <a:pos x="50" y="67"/>
                </a:cxn>
                <a:cxn ang="0">
                  <a:pos x="51" y="56"/>
                </a:cxn>
                <a:cxn ang="0">
                  <a:pos x="45" y="59"/>
                </a:cxn>
                <a:cxn ang="0">
                  <a:pos x="45" y="52"/>
                </a:cxn>
                <a:cxn ang="0">
                  <a:pos x="39" y="47"/>
                </a:cxn>
                <a:cxn ang="0">
                  <a:pos x="39" y="38"/>
                </a:cxn>
                <a:cxn ang="0">
                  <a:pos x="41" y="31"/>
                </a:cxn>
                <a:cxn ang="0">
                  <a:pos x="35" y="3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48" y="31"/>
                </a:cxn>
                <a:cxn ang="0">
                  <a:pos x="54" y="28"/>
                </a:cxn>
                <a:cxn ang="0">
                  <a:pos x="54" y="21"/>
                </a:cxn>
                <a:cxn ang="0">
                  <a:pos x="61" y="24"/>
                </a:cxn>
                <a:cxn ang="0">
                  <a:pos x="70" y="23"/>
                </a:cxn>
                <a:cxn ang="0">
                  <a:pos x="66" y="18"/>
                </a:cxn>
                <a:cxn ang="0">
                  <a:pos x="50" y="18"/>
                </a:cxn>
                <a:cxn ang="0">
                  <a:pos x="56" y="12"/>
                </a:cxn>
                <a:cxn ang="0">
                  <a:pos x="64" y="10"/>
                </a:cxn>
                <a:cxn ang="0">
                  <a:pos x="54" y="12"/>
                </a:cxn>
                <a:cxn ang="0">
                  <a:pos x="43" y="13"/>
                </a:cxn>
                <a:cxn ang="0">
                  <a:pos x="37" y="3"/>
                </a:cxn>
                <a:cxn ang="0">
                  <a:pos x="40" y="14"/>
                </a:cxn>
                <a:cxn ang="0">
                  <a:pos x="34" y="22"/>
                </a:cxn>
                <a:cxn ang="0">
                  <a:pos x="22" y="13"/>
                </a:cxn>
                <a:cxn ang="0">
                  <a:pos x="17" y="0"/>
                </a:cxn>
                <a:cxn ang="0">
                  <a:pos x="20" y="17"/>
                </a:cxn>
                <a:cxn ang="0">
                  <a:pos x="23" y="27"/>
                </a:cxn>
                <a:cxn ang="0">
                  <a:pos x="29" y="27"/>
                </a:cxn>
              </a:cxnLst>
              <a:pathLst>
                <a:path w="555" h="585">
                  <a:moveTo>
                    <a:pt x="228" y="215"/>
                  </a:moveTo>
                  <a:lnTo>
                    <a:pt x="228" y="273"/>
                  </a:lnTo>
                  <a:lnTo>
                    <a:pt x="163" y="273"/>
                  </a:lnTo>
                  <a:lnTo>
                    <a:pt x="107" y="232"/>
                  </a:lnTo>
                  <a:lnTo>
                    <a:pt x="73" y="155"/>
                  </a:lnTo>
                  <a:lnTo>
                    <a:pt x="49" y="198"/>
                  </a:lnTo>
                  <a:lnTo>
                    <a:pt x="17" y="116"/>
                  </a:lnTo>
                  <a:lnTo>
                    <a:pt x="0" y="181"/>
                  </a:lnTo>
                  <a:lnTo>
                    <a:pt x="0" y="288"/>
                  </a:lnTo>
                  <a:lnTo>
                    <a:pt x="56" y="256"/>
                  </a:lnTo>
                  <a:lnTo>
                    <a:pt x="56" y="305"/>
                  </a:lnTo>
                  <a:lnTo>
                    <a:pt x="114" y="305"/>
                  </a:lnTo>
                  <a:lnTo>
                    <a:pt x="81" y="346"/>
                  </a:lnTo>
                  <a:lnTo>
                    <a:pt x="90" y="411"/>
                  </a:lnTo>
                  <a:lnTo>
                    <a:pt x="114" y="462"/>
                  </a:lnTo>
                  <a:lnTo>
                    <a:pt x="228" y="452"/>
                  </a:lnTo>
                  <a:lnTo>
                    <a:pt x="318" y="435"/>
                  </a:lnTo>
                  <a:lnTo>
                    <a:pt x="318" y="493"/>
                  </a:lnTo>
                  <a:lnTo>
                    <a:pt x="359" y="585"/>
                  </a:lnTo>
                  <a:lnTo>
                    <a:pt x="393" y="535"/>
                  </a:lnTo>
                  <a:lnTo>
                    <a:pt x="408" y="445"/>
                  </a:lnTo>
                  <a:lnTo>
                    <a:pt x="359" y="467"/>
                  </a:lnTo>
                  <a:lnTo>
                    <a:pt x="359" y="411"/>
                  </a:lnTo>
                  <a:lnTo>
                    <a:pt x="311" y="370"/>
                  </a:lnTo>
                  <a:lnTo>
                    <a:pt x="311" y="297"/>
                  </a:lnTo>
                  <a:lnTo>
                    <a:pt x="327" y="247"/>
                  </a:lnTo>
                  <a:lnTo>
                    <a:pt x="277" y="305"/>
                  </a:lnTo>
                  <a:lnTo>
                    <a:pt x="286" y="222"/>
                  </a:lnTo>
                  <a:lnTo>
                    <a:pt x="342" y="205"/>
                  </a:lnTo>
                  <a:lnTo>
                    <a:pt x="384" y="247"/>
                  </a:lnTo>
                  <a:lnTo>
                    <a:pt x="432" y="222"/>
                  </a:lnTo>
                  <a:lnTo>
                    <a:pt x="425" y="164"/>
                  </a:lnTo>
                  <a:lnTo>
                    <a:pt x="483" y="190"/>
                  </a:lnTo>
                  <a:lnTo>
                    <a:pt x="555" y="181"/>
                  </a:lnTo>
                  <a:lnTo>
                    <a:pt x="522" y="140"/>
                  </a:lnTo>
                  <a:lnTo>
                    <a:pt x="393" y="140"/>
                  </a:lnTo>
                  <a:lnTo>
                    <a:pt x="441" y="91"/>
                  </a:lnTo>
                  <a:lnTo>
                    <a:pt x="507" y="75"/>
                  </a:lnTo>
                  <a:lnTo>
                    <a:pt x="425" y="91"/>
                  </a:lnTo>
                  <a:lnTo>
                    <a:pt x="342" y="99"/>
                  </a:lnTo>
                  <a:lnTo>
                    <a:pt x="294" y="17"/>
                  </a:lnTo>
                  <a:lnTo>
                    <a:pt x="318" y="108"/>
                  </a:lnTo>
                  <a:lnTo>
                    <a:pt x="270" y="174"/>
                  </a:lnTo>
                  <a:lnTo>
                    <a:pt x="172" y="99"/>
                  </a:lnTo>
                  <a:lnTo>
                    <a:pt x="131" y="0"/>
                  </a:lnTo>
                  <a:lnTo>
                    <a:pt x="156" y="133"/>
                  </a:lnTo>
                  <a:lnTo>
                    <a:pt x="180" y="215"/>
                  </a:lnTo>
                  <a:lnTo>
                    <a:pt x="228" y="215"/>
                  </a:ln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8" name="Freeform 66"/>
            <p:cNvSpPr/>
            <p:nvPr/>
          </p:nvSpPr>
          <p:spPr>
            <a:xfrm>
              <a:off x="3554" y="3368"/>
              <a:ext cx="126" cy="40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0" y="16"/>
                </a:cxn>
                <a:cxn ang="0">
                  <a:pos x="5" y="26"/>
                </a:cxn>
                <a:cxn ang="0">
                  <a:pos x="8" y="32"/>
                </a:cxn>
                <a:cxn ang="0">
                  <a:pos x="13" y="25"/>
                </a:cxn>
                <a:cxn ang="0">
                  <a:pos x="18" y="15"/>
                </a:cxn>
                <a:cxn ang="0">
                  <a:pos x="26" y="14"/>
                </a:cxn>
                <a:cxn ang="0">
                  <a:pos x="20" y="22"/>
                </a:cxn>
                <a:cxn ang="0">
                  <a:pos x="13" y="31"/>
                </a:cxn>
                <a:cxn ang="0">
                  <a:pos x="13" y="38"/>
                </a:cxn>
                <a:cxn ang="0">
                  <a:pos x="14" y="43"/>
                </a:cxn>
                <a:cxn ang="0">
                  <a:pos x="19" y="39"/>
                </a:cxn>
                <a:cxn ang="0">
                  <a:pos x="21" y="29"/>
                </a:cxn>
                <a:cxn ang="0">
                  <a:pos x="23" y="36"/>
                </a:cxn>
                <a:cxn ang="0">
                  <a:pos x="23" y="42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2" y="54"/>
                </a:cxn>
                <a:cxn ang="0">
                  <a:pos x="8" y="60"/>
                </a:cxn>
                <a:cxn ang="0">
                  <a:pos x="10" y="64"/>
                </a:cxn>
                <a:cxn ang="0">
                  <a:pos x="18" y="59"/>
                </a:cxn>
                <a:cxn ang="0">
                  <a:pos x="20" y="67"/>
                </a:cxn>
                <a:cxn ang="0">
                  <a:pos x="17" y="71"/>
                </a:cxn>
                <a:cxn ang="0">
                  <a:pos x="6" y="73"/>
                </a:cxn>
                <a:cxn ang="0">
                  <a:pos x="3" y="77"/>
                </a:cxn>
                <a:cxn ang="0">
                  <a:pos x="2" y="83"/>
                </a:cxn>
                <a:cxn ang="0">
                  <a:pos x="0" y="88"/>
                </a:cxn>
                <a:cxn ang="0">
                  <a:pos x="5" y="87"/>
                </a:cxn>
                <a:cxn ang="0">
                  <a:pos x="7" y="82"/>
                </a:cxn>
                <a:cxn ang="0">
                  <a:pos x="15" y="81"/>
                </a:cxn>
                <a:cxn ang="0">
                  <a:pos x="21" y="77"/>
                </a:cxn>
                <a:cxn ang="0">
                  <a:pos x="19" y="86"/>
                </a:cxn>
                <a:cxn ang="0">
                  <a:pos x="10" y="90"/>
                </a:cxn>
                <a:cxn ang="0">
                  <a:pos x="4" y="92"/>
                </a:cxn>
                <a:cxn ang="0">
                  <a:pos x="3" y="97"/>
                </a:cxn>
                <a:cxn ang="0">
                  <a:pos x="5" y="101"/>
                </a:cxn>
                <a:cxn ang="0">
                  <a:pos x="13" y="96"/>
                </a:cxn>
                <a:cxn ang="0">
                  <a:pos x="20" y="90"/>
                </a:cxn>
                <a:cxn ang="0">
                  <a:pos x="27" y="83"/>
                </a:cxn>
                <a:cxn ang="0">
                  <a:pos x="29" y="72"/>
                </a:cxn>
                <a:cxn ang="0">
                  <a:pos x="23" y="72"/>
                </a:cxn>
                <a:cxn ang="0">
                  <a:pos x="24" y="65"/>
                </a:cxn>
                <a:cxn ang="0">
                  <a:pos x="30" y="57"/>
                </a:cxn>
                <a:cxn ang="0">
                  <a:pos x="24" y="57"/>
                </a:cxn>
                <a:cxn ang="0">
                  <a:pos x="28" y="47"/>
                </a:cxn>
                <a:cxn ang="0">
                  <a:pos x="30" y="36"/>
                </a:cxn>
                <a:cxn ang="0">
                  <a:pos x="30" y="27"/>
                </a:cxn>
                <a:cxn ang="0">
                  <a:pos x="26" y="27"/>
                </a:cxn>
                <a:cxn ang="0">
                  <a:pos x="27" y="24"/>
                </a:cxn>
                <a:cxn ang="0">
                  <a:pos x="29" y="21"/>
                </a:cxn>
                <a:cxn ang="0">
                  <a:pos x="30" y="18"/>
                </a:cxn>
                <a:cxn ang="0">
                  <a:pos x="31" y="17"/>
                </a:cxn>
                <a:cxn ang="0">
                  <a:pos x="32" y="7"/>
                </a:cxn>
                <a:cxn ang="0">
                  <a:pos x="24" y="10"/>
                </a:cxn>
                <a:cxn ang="0">
                  <a:pos x="25" y="0"/>
                </a:cxn>
                <a:cxn ang="0">
                  <a:pos x="18" y="7"/>
                </a:cxn>
              </a:cxnLst>
              <a:pathLst>
                <a:path w="250" h="806">
                  <a:moveTo>
                    <a:pt x="136" y="51"/>
                  </a:moveTo>
                  <a:lnTo>
                    <a:pt x="80" y="126"/>
                  </a:lnTo>
                  <a:lnTo>
                    <a:pt x="33" y="206"/>
                  </a:lnTo>
                  <a:lnTo>
                    <a:pt x="58" y="251"/>
                  </a:lnTo>
                  <a:lnTo>
                    <a:pt x="97" y="195"/>
                  </a:lnTo>
                  <a:lnTo>
                    <a:pt x="136" y="120"/>
                  </a:lnTo>
                  <a:lnTo>
                    <a:pt x="205" y="109"/>
                  </a:lnTo>
                  <a:lnTo>
                    <a:pt x="159" y="176"/>
                  </a:lnTo>
                  <a:lnTo>
                    <a:pt x="103" y="245"/>
                  </a:lnTo>
                  <a:lnTo>
                    <a:pt x="97" y="298"/>
                  </a:lnTo>
                  <a:lnTo>
                    <a:pt x="108" y="342"/>
                  </a:lnTo>
                  <a:lnTo>
                    <a:pt x="148" y="309"/>
                  </a:lnTo>
                  <a:lnTo>
                    <a:pt x="166" y="227"/>
                  </a:lnTo>
                  <a:lnTo>
                    <a:pt x="177" y="281"/>
                  </a:lnTo>
                  <a:lnTo>
                    <a:pt x="177" y="331"/>
                  </a:lnTo>
                  <a:lnTo>
                    <a:pt x="159" y="361"/>
                  </a:lnTo>
                  <a:lnTo>
                    <a:pt x="153" y="406"/>
                  </a:lnTo>
                  <a:lnTo>
                    <a:pt x="91" y="428"/>
                  </a:lnTo>
                  <a:lnTo>
                    <a:pt x="63" y="475"/>
                  </a:lnTo>
                  <a:lnTo>
                    <a:pt x="80" y="509"/>
                  </a:lnTo>
                  <a:lnTo>
                    <a:pt x="142" y="470"/>
                  </a:lnTo>
                  <a:lnTo>
                    <a:pt x="159" y="529"/>
                  </a:lnTo>
                  <a:lnTo>
                    <a:pt x="131" y="561"/>
                  </a:lnTo>
                  <a:lnTo>
                    <a:pt x="47" y="578"/>
                  </a:lnTo>
                  <a:lnTo>
                    <a:pt x="17" y="615"/>
                  </a:lnTo>
                  <a:lnTo>
                    <a:pt x="11" y="664"/>
                  </a:lnTo>
                  <a:lnTo>
                    <a:pt x="0" y="703"/>
                  </a:lnTo>
                  <a:lnTo>
                    <a:pt x="33" y="690"/>
                  </a:lnTo>
                  <a:lnTo>
                    <a:pt x="52" y="653"/>
                  </a:lnTo>
                  <a:lnTo>
                    <a:pt x="114" y="642"/>
                  </a:lnTo>
                  <a:lnTo>
                    <a:pt x="166" y="610"/>
                  </a:lnTo>
                  <a:lnTo>
                    <a:pt x="148" y="681"/>
                  </a:lnTo>
                  <a:lnTo>
                    <a:pt x="75" y="720"/>
                  </a:lnTo>
                  <a:lnTo>
                    <a:pt x="28" y="733"/>
                  </a:lnTo>
                  <a:lnTo>
                    <a:pt x="22" y="773"/>
                  </a:lnTo>
                  <a:lnTo>
                    <a:pt x="39" y="806"/>
                  </a:lnTo>
                  <a:lnTo>
                    <a:pt x="97" y="767"/>
                  </a:lnTo>
                  <a:lnTo>
                    <a:pt x="159" y="715"/>
                  </a:lnTo>
                  <a:lnTo>
                    <a:pt x="211" y="664"/>
                  </a:lnTo>
                  <a:lnTo>
                    <a:pt x="228" y="572"/>
                  </a:lnTo>
                  <a:lnTo>
                    <a:pt x="183" y="572"/>
                  </a:lnTo>
                  <a:lnTo>
                    <a:pt x="189" y="520"/>
                  </a:lnTo>
                  <a:lnTo>
                    <a:pt x="233" y="453"/>
                  </a:lnTo>
                  <a:lnTo>
                    <a:pt x="189" y="453"/>
                  </a:lnTo>
                  <a:lnTo>
                    <a:pt x="222" y="376"/>
                  </a:lnTo>
                  <a:lnTo>
                    <a:pt x="239" y="286"/>
                  </a:lnTo>
                  <a:lnTo>
                    <a:pt x="239" y="212"/>
                  </a:lnTo>
                  <a:lnTo>
                    <a:pt x="205" y="212"/>
                  </a:lnTo>
                  <a:lnTo>
                    <a:pt x="211" y="187"/>
                  </a:lnTo>
                  <a:lnTo>
                    <a:pt x="226" y="161"/>
                  </a:lnTo>
                  <a:lnTo>
                    <a:pt x="239" y="141"/>
                  </a:lnTo>
                  <a:lnTo>
                    <a:pt x="245" y="131"/>
                  </a:lnTo>
                  <a:lnTo>
                    <a:pt x="250" y="56"/>
                  </a:lnTo>
                  <a:lnTo>
                    <a:pt x="189" y="79"/>
                  </a:lnTo>
                  <a:lnTo>
                    <a:pt x="194" y="0"/>
                  </a:lnTo>
                  <a:lnTo>
                    <a:pt x="136" y="5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399" name="Freeform 67"/>
            <p:cNvSpPr/>
            <p:nvPr/>
          </p:nvSpPr>
          <p:spPr>
            <a:xfrm>
              <a:off x="3296" y="3124"/>
              <a:ext cx="159" cy="5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6"/>
                </a:cxn>
                <a:cxn ang="0">
                  <a:pos x="14" y="42"/>
                </a:cxn>
                <a:cxn ang="0">
                  <a:pos x="20" y="51"/>
                </a:cxn>
                <a:cxn ang="0">
                  <a:pos x="29" y="58"/>
                </a:cxn>
                <a:cxn ang="0">
                  <a:pos x="30" y="71"/>
                </a:cxn>
                <a:cxn ang="0">
                  <a:pos x="33" y="80"/>
                </a:cxn>
                <a:cxn ang="0">
                  <a:pos x="38" y="97"/>
                </a:cxn>
                <a:cxn ang="0">
                  <a:pos x="38" y="109"/>
                </a:cxn>
                <a:cxn ang="0">
                  <a:pos x="40" y="124"/>
                </a:cxn>
                <a:cxn ang="0">
                  <a:pos x="38" y="134"/>
                </a:cxn>
                <a:cxn ang="0">
                  <a:pos x="29" y="137"/>
                </a:cxn>
                <a:cxn ang="0">
                  <a:pos x="29" y="125"/>
                </a:cxn>
                <a:cxn ang="0">
                  <a:pos x="29" y="109"/>
                </a:cxn>
                <a:cxn ang="0">
                  <a:pos x="22" y="119"/>
                </a:cxn>
                <a:cxn ang="0">
                  <a:pos x="18" y="109"/>
                </a:cxn>
                <a:cxn ang="0">
                  <a:pos x="21" y="95"/>
                </a:cxn>
                <a:cxn ang="0">
                  <a:pos x="21" y="80"/>
                </a:cxn>
                <a:cxn ang="0">
                  <a:pos x="11" y="80"/>
                </a:cxn>
                <a:cxn ang="0">
                  <a:pos x="14" y="67"/>
                </a:cxn>
                <a:cxn ang="0">
                  <a:pos x="5" y="66"/>
                </a:cxn>
                <a:cxn ang="0">
                  <a:pos x="0" y="57"/>
                </a:cxn>
                <a:cxn ang="0">
                  <a:pos x="0" y="37"/>
                </a:cxn>
                <a:cxn ang="0">
                  <a:pos x="6" y="48"/>
                </a:cxn>
                <a:cxn ang="0">
                  <a:pos x="14" y="50"/>
                </a:cxn>
                <a:cxn ang="0">
                  <a:pos x="7" y="35"/>
                </a:cxn>
                <a:cxn ang="0">
                  <a:pos x="5" y="25"/>
                </a:cxn>
                <a:cxn ang="0">
                  <a:pos x="0" y="10"/>
                </a:cxn>
                <a:cxn ang="0">
                  <a:pos x="2" y="0"/>
                </a:cxn>
              </a:cxnLst>
              <a:pathLst>
                <a:path w="318" h="1098">
                  <a:moveTo>
                    <a:pt x="9" y="0"/>
                  </a:moveTo>
                  <a:lnTo>
                    <a:pt x="43" y="133"/>
                  </a:lnTo>
                  <a:lnTo>
                    <a:pt x="105" y="337"/>
                  </a:lnTo>
                  <a:lnTo>
                    <a:pt x="159" y="408"/>
                  </a:lnTo>
                  <a:lnTo>
                    <a:pt x="230" y="470"/>
                  </a:lnTo>
                  <a:lnTo>
                    <a:pt x="237" y="569"/>
                  </a:lnTo>
                  <a:lnTo>
                    <a:pt x="264" y="647"/>
                  </a:lnTo>
                  <a:lnTo>
                    <a:pt x="299" y="782"/>
                  </a:lnTo>
                  <a:lnTo>
                    <a:pt x="299" y="879"/>
                  </a:lnTo>
                  <a:lnTo>
                    <a:pt x="318" y="993"/>
                  </a:lnTo>
                  <a:lnTo>
                    <a:pt x="299" y="1074"/>
                  </a:lnTo>
                  <a:lnTo>
                    <a:pt x="230" y="1098"/>
                  </a:lnTo>
                  <a:lnTo>
                    <a:pt x="230" y="1003"/>
                  </a:lnTo>
                  <a:lnTo>
                    <a:pt x="230" y="879"/>
                  </a:lnTo>
                  <a:lnTo>
                    <a:pt x="176" y="958"/>
                  </a:lnTo>
                  <a:lnTo>
                    <a:pt x="140" y="879"/>
                  </a:lnTo>
                  <a:lnTo>
                    <a:pt x="168" y="763"/>
                  </a:lnTo>
                  <a:lnTo>
                    <a:pt x="168" y="647"/>
                  </a:lnTo>
                  <a:lnTo>
                    <a:pt x="88" y="647"/>
                  </a:lnTo>
                  <a:lnTo>
                    <a:pt x="105" y="541"/>
                  </a:lnTo>
                  <a:lnTo>
                    <a:pt x="35" y="533"/>
                  </a:lnTo>
                  <a:lnTo>
                    <a:pt x="0" y="462"/>
                  </a:lnTo>
                  <a:lnTo>
                    <a:pt x="0" y="301"/>
                  </a:lnTo>
                  <a:lnTo>
                    <a:pt x="43" y="391"/>
                  </a:lnTo>
                  <a:lnTo>
                    <a:pt x="105" y="400"/>
                  </a:lnTo>
                  <a:lnTo>
                    <a:pt x="52" y="285"/>
                  </a:lnTo>
                  <a:lnTo>
                    <a:pt x="35" y="204"/>
                  </a:lnTo>
                  <a:lnTo>
                    <a:pt x="0" y="8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0" name="Freeform 68"/>
            <p:cNvSpPr/>
            <p:nvPr/>
          </p:nvSpPr>
          <p:spPr>
            <a:xfrm>
              <a:off x="3349" y="3607"/>
              <a:ext cx="159" cy="1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0" y="16"/>
                </a:cxn>
                <a:cxn ang="0">
                  <a:pos x="20" y="16"/>
                </a:cxn>
                <a:cxn ang="0">
                  <a:pos x="26" y="7"/>
                </a:cxn>
                <a:cxn ang="0">
                  <a:pos x="28" y="0"/>
                </a:cxn>
                <a:cxn ang="0">
                  <a:pos x="31" y="14"/>
                </a:cxn>
                <a:cxn ang="0">
                  <a:pos x="37" y="22"/>
                </a:cxn>
                <a:cxn ang="0">
                  <a:pos x="40" y="29"/>
                </a:cxn>
                <a:cxn ang="0">
                  <a:pos x="38" y="35"/>
                </a:cxn>
                <a:cxn ang="0">
                  <a:pos x="31" y="36"/>
                </a:cxn>
                <a:cxn ang="0">
                  <a:pos x="28" y="25"/>
                </a:cxn>
                <a:cxn ang="0">
                  <a:pos x="27" y="37"/>
                </a:cxn>
                <a:cxn ang="0">
                  <a:pos x="19" y="37"/>
                </a:cxn>
                <a:cxn ang="0">
                  <a:pos x="16" y="29"/>
                </a:cxn>
                <a:cxn ang="0">
                  <a:pos x="12" y="34"/>
                </a:cxn>
                <a:cxn ang="0">
                  <a:pos x="5" y="35"/>
                </a:cxn>
                <a:cxn ang="0">
                  <a:pos x="0" y="24"/>
                </a:cxn>
                <a:cxn ang="0">
                  <a:pos x="1" y="19"/>
                </a:cxn>
                <a:cxn ang="0">
                  <a:pos x="1" y="12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3" y="11"/>
                </a:cxn>
              </a:cxnLst>
              <a:pathLst>
                <a:path w="317" h="303">
                  <a:moveTo>
                    <a:pt x="18" y="90"/>
                  </a:moveTo>
                  <a:lnTo>
                    <a:pt x="80" y="131"/>
                  </a:lnTo>
                  <a:lnTo>
                    <a:pt x="159" y="131"/>
                  </a:lnTo>
                  <a:lnTo>
                    <a:pt x="203" y="62"/>
                  </a:lnTo>
                  <a:lnTo>
                    <a:pt x="220" y="0"/>
                  </a:lnTo>
                  <a:lnTo>
                    <a:pt x="248" y="116"/>
                  </a:lnTo>
                  <a:lnTo>
                    <a:pt x="291" y="178"/>
                  </a:lnTo>
                  <a:lnTo>
                    <a:pt x="317" y="239"/>
                  </a:lnTo>
                  <a:lnTo>
                    <a:pt x="301" y="284"/>
                  </a:lnTo>
                  <a:lnTo>
                    <a:pt x="248" y="294"/>
                  </a:lnTo>
                  <a:lnTo>
                    <a:pt x="220" y="204"/>
                  </a:lnTo>
                  <a:lnTo>
                    <a:pt x="213" y="303"/>
                  </a:lnTo>
                  <a:lnTo>
                    <a:pt x="151" y="303"/>
                  </a:lnTo>
                  <a:lnTo>
                    <a:pt x="125" y="232"/>
                  </a:lnTo>
                  <a:lnTo>
                    <a:pt x="89" y="275"/>
                  </a:lnTo>
                  <a:lnTo>
                    <a:pt x="35" y="284"/>
                  </a:lnTo>
                  <a:lnTo>
                    <a:pt x="0" y="196"/>
                  </a:lnTo>
                  <a:lnTo>
                    <a:pt x="2" y="153"/>
                  </a:lnTo>
                  <a:lnTo>
                    <a:pt x="5" y="103"/>
                  </a:lnTo>
                  <a:lnTo>
                    <a:pt x="7" y="62"/>
                  </a:lnTo>
                  <a:lnTo>
                    <a:pt x="9" y="45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1" name="Freeform 69"/>
            <p:cNvSpPr/>
            <p:nvPr/>
          </p:nvSpPr>
          <p:spPr>
            <a:xfrm>
              <a:off x="3155" y="2946"/>
              <a:ext cx="119" cy="342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26" y="37"/>
                </a:cxn>
                <a:cxn ang="0">
                  <a:pos x="30" y="56"/>
                </a:cxn>
                <a:cxn ang="0">
                  <a:pos x="19" y="40"/>
                </a:cxn>
                <a:cxn ang="0">
                  <a:pos x="18" y="63"/>
                </a:cxn>
                <a:cxn ang="0">
                  <a:pos x="26" y="68"/>
                </a:cxn>
                <a:cxn ang="0">
                  <a:pos x="21" y="77"/>
                </a:cxn>
                <a:cxn ang="0">
                  <a:pos x="13" y="55"/>
                </a:cxn>
                <a:cxn ang="0">
                  <a:pos x="9" y="39"/>
                </a:cxn>
                <a:cxn ang="0">
                  <a:pos x="9" y="18"/>
                </a:cxn>
                <a:cxn ang="0">
                  <a:pos x="6" y="45"/>
                </a:cxn>
                <a:cxn ang="0">
                  <a:pos x="10" y="63"/>
                </a:cxn>
                <a:cxn ang="0">
                  <a:pos x="17" y="78"/>
                </a:cxn>
                <a:cxn ang="0">
                  <a:pos x="19" y="86"/>
                </a:cxn>
                <a:cxn ang="0">
                  <a:pos x="11" y="82"/>
                </a:cxn>
                <a:cxn ang="0">
                  <a:pos x="4" y="65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7" y="0"/>
                </a:cxn>
                <a:cxn ang="0">
                  <a:pos x="4" y="21"/>
                </a:cxn>
                <a:cxn ang="0">
                  <a:pos x="10" y="9"/>
                </a:cxn>
                <a:cxn ang="0">
                  <a:pos x="15" y="17"/>
                </a:cxn>
                <a:cxn ang="0">
                  <a:pos x="15" y="27"/>
                </a:cxn>
                <a:cxn ang="0">
                  <a:pos x="15" y="39"/>
                </a:cxn>
                <a:cxn ang="0">
                  <a:pos x="19" y="32"/>
                </a:cxn>
                <a:cxn ang="0">
                  <a:pos x="24" y="25"/>
                </a:cxn>
              </a:cxnLst>
              <a:pathLst>
                <a:path w="237" h="684">
                  <a:moveTo>
                    <a:pt x="185" y="196"/>
                  </a:moveTo>
                  <a:lnTo>
                    <a:pt x="202" y="294"/>
                  </a:lnTo>
                  <a:lnTo>
                    <a:pt x="237" y="443"/>
                  </a:lnTo>
                  <a:lnTo>
                    <a:pt x="149" y="320"/>
                  </a:lnTo>
                  <a:lnTo>
                    <a:pt x="140" y="497"/>
                  </a:lnTo>
                  <a:lnTo>
                    <a:pt x="202" y="542"/>
                  </a:lnTo>
                  <a:lnTo>
                    <a:pt x="166" y="613"/>
                  </a:lnTo>
                  <a:lnTo>
                    <a:pt x="97" y="436"/>
                  </a:lnTo>
                  <a:lnTo>
                    <a:pt x="71" y="310"/>
                  </a:lnTo>
                  <a:lnTo>
                    <a:pt x="71" y="142"/>
                  </a:lnTo>
                  <a:lnTo>
                    <a:pt x="43" y="355"/>
                  </a:lnTo>
                  <a:lnTo>
                    <a:pt x="78" y="497"/>
                  </a:lnTo>
                  <a:lnTo>
                    <a:pt x="132" y="621"/>
                  </a:lnTo>
                  <a:lnTo>
                    <a:pt x="149" y="684"/>
                  </a:lnTo>
                  <a:lnTo>
                    <a:pt x="88" y="649"/>
                  </a:lnTo>
                  <a:lnTo>
                    <a:pt x="26" y="514"/>
                  </a:lnTo>
                  <a:lnTo>
                    <a:pt x="0" y="391"/>
                  </a:lnTo>
                  <a:lnTo>
                    <a:pt x="0" y="196"/>
                  </a:lnTo>
                  <a:lnTo>
                    <a:pt x="0" y="107"/>
                  </a:lnTo>
                  <a:lnTo>
                    <a:pt x="52" y="0"/>
                  </a:lnTo>
                  <a:lnTo>
                    <a:pt x="26" y="168"/>
                  </a:lnTo>
                  <a:lnTo>
                    <a:pt x="78" y="71"/>
                  </a:lnTo>
                  <a:lnTo>
                    <a:pt x="114" y="131"/>
                  </a:lnTo>
                  <a:lnTo>
                    <a:pt x="114" y="213"/>
                  </a:lnTo>
                  <a:lnTo>
                    <a:pt x="114" y="310"/>
                  </a:lnTo>
                  <a:lnTo>
                    <a:pt x="149" y="249"/>
                  </a:lnTo>
                  <a:lnTo>
                    <a:pt x="185" y="196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2" name="Freeform 70"/>
            <p:cNvSpPr/>
            <p:nvPr/>
          </p:nvSpPr>
          <p:spPr>
            <a:xfrm>
              <a:off x="3036" y="2938"/>
              <a:ext cx="189" cy="389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25" y="54"/>
                </a:cxn>
                <a:cxn ang="0">
                  <a:pos x="28" y="66"/>
                </a:cxn>
                <a:cxn ang="0">
                  <a:pos x="36" y="83"/>
                </a:cxn>
                <a:cxn ang="0">
                  <a:pos x="47" y="97"/>
                </a:cxn>
                <a:cxn ang="0">
                  <a:pos x="34" y="95"/>
                </a:cxn>
                <a:cxn ang="0">
                  <a:pos x="31" y="87"/>
                </a:cxn>
                <a:cxn ang="0">
                  <a:pos x="25" y="70"/>
                </a:cxn>
                <a:cxn ang="0">
                  <a:pos x="21" y="56"/>
                </a:cxn>
                <a:cxn ang="0">
                  <a:pos x="16" y="47"/>
                </a:cxn>
                <a:cxn ang="0">
                  <a:pos x="16" y="63"/>
                </a:cxn>
                <a:cxn ang="0">
                  <a:pos x="25" y="79"/>
                </a:cxn>
                <a:cxn ang="0">
                  <a:pos x="28" y="96"/>
                </a:cxn>
                <a:cxn ang="0">
                  <a:pos x="22" y="95"/>
                </a:cxn>
                <a:cxn ang="0">
                  <a:pos x="6" y="86"/>
                </a:cxn>
                <a:cxn ang="0">
                  <a:pos x="1" y="80"/>
                </a:cxn>
                <a:cxn ang="0">
                  <a:pos x="0" y="68"/>
                </a:cxn>
                <a:cxn ang="0">
                  <a:pos x="0" y="63"/>
                </a:cxn>
                <a:cxn ang="0">
                  <a:pos x="2" y="49"/>
                </a:cxn>
                <a:cxn ang="0">
                  <a:pos x="4" y="65"/>
                </a:cxn>
                <a:cxn ang="0">
                  <a:pos x="6" y="75"/>
                </a:cxn>
                <a:cxn ang="0">
                  <a:pos x="12" y="73"/>
                </a:cxn>
                <a:cxn ang="0">
                  <a:pos x="12" y="59"/>
                </a:cxn>
                <a:cxn ang="0">
                  <a:pos x="10" y="48"/>
                </a:cxn>
                <a:cxn ang="0">
                  <a:pos x="10" y="32"/>
                </a:cxn>
                <a:cxn ang="0">
                  <a:pos x="13" y="38"/>
                </a:cxn>
                <a:cxn ang="0">
                  <a:pos x="13" y="28"/>
                </a:cxn>
                <a:cxn ang="0">
                  <a:pos x="15" y="15"/>
                </a:cxn>
                <a:cxn ang="0">
                  <a:pos x="19" y="9"/>
                </a:cxn>
                <a:cxn ang="0">
                  <a:pos x="19" y="24"/>
                </a:cxn>
                <a:cxn ang="0">
                  <a:pos x="23" y="11"/>
                </a:cxn>
                <a:cxn ang="0">
                  <a:pos x="27" y="0"/>
                </a:cxn>
                <a:cxn ang="0">
                  <a:pos x="26" y="15"/>
                </a:cxn>
                <a:cxn ang="0">
                  <a:pos x="23" y="31"/>
                </a:cxn>
              </a:cxnLst>
              <a:pathLst>
                <a:path w="379" h="780">
                  <a:moveTo>
                    <a:pt x="185" y="249"/>
                  </a:moveTo>
                  <a:lnTo>
                    <a:pt x="203" y="434"/>
                  </a:lnTo>
                  <a:lnTo>
                    <a:pt x="229" y="531"/>
                  </a:lnTo>
                  <a:lnTo>
                    <a:pt x="291" y="666"/>
                  </a:lnTo>
                  <a:lnTo>
                    <a:pt x="379" y="780"/>
                  </a:lnTo>
                  <a:lnTo>
                    <a:pt x="274" y="763"/>
                  </a:lnTo>
                  <a:lnTo>
                    <a:pt x="248" y="701"/>
                  </a:lnTo>
                  <a:lnTo>
                    <a:pt x="203" y="567"/>
                  </a:lnTo>
                  <a:lnTo>
                    <a:pt x="168" y="453"/>
                  </a:lnTo>
                  <a:lnTo>
                    <a:pt x="132" y="380"/>
                  </a:lnTo>
                  <a:lnTo>
                    <a:pt x="132" y="505"/>
                  </a:lnTo>
                  <a:lnTo>
                    <a:pt x="203" y="638"/>
                  </a:lnTo>
                  <a:lnTo>
                    <a:pt x="229" y="772"/>
                  </a:lnTo>
                  <a:lnTo>
                    <a:pt x="177" y="763"/>
                  </a:lnTo>
                  <a:lnTo>
                    <a:pt x="54" y="692"/>
                  </a:lnTo>
                  <a:lnTo>
                    <a:pt x="9" y="647"/>
                  </a:lnTo>
                  <a:lnTo>
                    <a:pt x="0" y="550"/>
                  </a:lnTo>
                  <a:lnTo>
                    <a:pt x="0" y="505"/>
                  </a:lnTo>
                  <a:lnTo>
                    <a:pt x="18" y="398"/>
                  </a:lnTo>
                  <a:lnTo>
                    <a:pt x="35" y="524"/>
                  </a:lnTo>
                  <a:lnTo>
                    <a:pt x="54" y="602"/>
                  </a:lnTo>
                  <a:lnTo>
                    <a:pt x="97" y="585"/>
                  </a:lnTo>
                  <a:lnTo>
                    <a:pt x="97" y="479"/>
                  </a:lnTo>
                  <a:lnTo>
                    <a:pt x="80" y="391"/>
                  </a:lnTo>
                  <a:lnTo>
                    <a:pt x="80" y="256"/>
                  </a:lnTo>
                  <a:lnTo>
                    <a:pt x="106" y="311"/>
                  </a:lnTo>
                  <a:lnTo>
                    <a:pt x="106" y="230"/>
                  </a:lnTo>
                  <a:lnTo>
                    <a:pt x="123" y="124"/>
                  </a:lnTo>
                  <a:lnTo>
                    <a:pt x="158" y="79"/>
                  </a:lnTo>
                  <a:lnTo>
                    <a:pt x="158" y="195"/>
                  </a:lnTo>
                  <a:lnTo>
                    <a:pt x="185" y="88"/>
                  </a:lnTo>
                  <a:lnTo>
                    <a:pt x="220" y="0"/>
                  </a:lnTo>
                  <a:lnTo>
                    <a:pt x="213" y="124"/>
                  </a:lnTo>
                  <a:lnTo>
                    <a:pt x="185" y="249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3" name="Freeform 71"/>
            <p:cNvSpPr/>
            <p:nvPr/>
          </p:nvSpPr>
          <p:spPr>
            <a:xfrm>
              <a:off x="2891" y="2856"/>
              <a:ext cx="190" cy="374"/>
            </a:xfrm>
            <a:custGeom>
              <a:avLst/>
              <a:gdLst/>
              <a:ahLst/>
              <a:cxnLst>
                <a:cxn ang="0">
                  <a:pos x="48" y="31"/>
                </a:cxn>
                <a:cxn ang="0">
                  <a:pos x="43" y="45"/>
                </a:cxn>
                <a:cxn ang="0">
                  <a:pos x="33" y="74"/>
                </a:cxn>
                <a:cxn ang="0">
                  <a:pos x="31" y="94"/>
                </a:cxn>
                <a:cxn ang="0">
                  <a:pos x="22" y="89"/>
                </a:cxn>
                <a:cxn ang="0">
                  <a:pos x="13" y="86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5" y="63"/>
                </a:cxn>
                <a:cxn ang="0">
                  <a:pos x="4" y="56"/>
                </a:cxn>
                <a:cxn ang="0">
                  <a:pos x="4" y="44"/>
                </a:cxn>
                <a:cxn ang="0">
                  <a:pos x="10" y="27"/>
                </a:cxn>
                <a:cxn ang="0">
                  <a:pos x="8" y="42"/>
                </a:cxn>
                <a:cxn ang="0">
                  <a:pos x="8" y="62"/>
                </a:cxn>
                <a:cxn ang="0">
                  <a:pos x="16" y="79"/>
                </a:cxn>
                <a:cxn ang="0">
                  <a:pos x="25" y="84"/>
                </a:cxn>
                <a:cxn ang="0">
                  <a:pos x="25" y="73"/>
                </a:cxn>
                <a:cxn ang="0">
                  <a:pos x="19" y="61"/>
                </a:cxn>
                <a:cxn ang="0">
                  <a:pos x="17" y="48"/>
                </a:cxn>
                <a:cxn ang="0">
                  <a:pos x="19" y="37"/>
                </a:cxn>
                <a:cxn ang="0">
                  <a:pos x="25" y="23"/>
                </a:cxn>
                <a:cxn ang="0">
                  <a:pos x="25" y="36"/>
                </a:cxn>
                <a:cxn ang="0">
                  <a:pos x="26" y="54"/>
                </a:cxn>
                <a:cxn ang="0">
                  <a:pos x="31" y="45"/>
                </a:cxn>
                <a:cxn ang="0">
                  <a:pos x="31" y="30"/>
                </a:cxn>
                <a:cxn ang="0">
                  <a:pos x="33" y="9"/>
                </a:cxn>
                <a:cxn ang="0">
                  <a:pos x="39" y="0"/>
                </a:cxn>
                <a:cxn ang="0">
                  <a:pos x="35" y="16"/>
                </a:cxn>
                <a:cxn ang="0">
                  <a:pos x="36" y="51"/>
                </a:cxn>
                <a:cxn ang="0">
                  <a:pos x="39" y="43"/>
                </a:cxn>
                <a:cxn ang="0">
                  <a:pos x="41" y="30"/>
                </a:cxn>
                <a:cxn ang="0">
                  <a:pos x="46" y="18"/>
                </a:cxn>
                <a:cxn ang="0">
                  <a:pos x="48" y="31"/>
                </a:cxn>
              </a:cxnLst>
              <a:pathLst>
                <a:path w="379" h="747">
                  <a:moveTo>
                    <a:pt x="379" y="241"/>
                  </a:moveTo>
                  <a:lnTo>
                    <a:pt x="344" y="357"/>
                  </a:lnTo>
                  <a:lnTo>
                    <a:pt x="263" y="587"/>
                  </a:lnTo>
                  <a:lnTo>
                    <a:pt x="247" y="747"/>
                  </a:lnTo>
                  <a:lnTo>
                    <a:pt x="176" y="712"/>
                  </a:lnTo>
                  <a:lnTo>
                    <a:pt x="97" y="686"/>
                  </a:lnTo>
                  <a:lnTo>
                    <a:pt x="0" y="686"/>
                  </a:lnTo>
                  <a:lnTo>
                    <a:pt x="0" y="622"/>
                  </a:lnTo>
                  <a:lnTo>
                    <a:pt x="35" y="570"/>
                  </a:lnTo>
                  <a:lnTo>
                    <a:pt x="35" y="499"/>
                  </a:lnTo>
                  <a:lnTo>
                    <a:pt x="26" y="446"/>
                  </a:lnTo>
                  <a:lnTo>
                    <a:pt x="26" y="347"/>
                  </a:lnTo>
                  <a:lnTo>
                    <a:pt x="78" y="215"/>
                  </a:lnTo>
                  <a:lnTo>
                    <a:pt x="61" y="330"/>
                  </a:lnTo>
                  <a:lnTo>
                    <a:pt x="61" y="489"/>
                  </a:lnTo>
                  <a:lnTo>
                    <a:pt x="123" y="632"/>
                  </a:lnTo>
                  <a:lnTo>
                    <a:pt x="194" y="667"/>
                  </a:lnTo>
                  <a:lnTo>
                    <a:pt x="194" y="579"/>
                  </a:lnTo>
                  <a:lnTo>
                    <a:pt x="149" y="482"/>
                  </a:lnTo>
                  <a:lnTo>
                    <a:pt x="131" y="383"/>
                  </a:lnTo>
                  <a:lnTo>
                    <a:pt x="149" y="295"/>
                  </a:lnTo>
                  <a:lnTo>
                    <a:pt x="194" y="179"/>
                  </a:lnTo>
                  <a:lnTo>
                    <a:pt x="194" y="286"/>
                  </a:lnTo>
                  <a:lnTo>
                    <a:pt x="202" y="428"/>
                  </a:lnTo>
                  <a:lnTo>
                    <a:pt x="247" y="357"/>
                  </a:lnTo>
                  <a:lnTo>
                    <a:pt x="247" y="233"/>
                  </a:lnTo>
                  <a:lnTo>
                    <a:pt x="263" y="72"/>
                  </a:lnTo>
                  <a:lnTo>
                    <a:pt x="308" y="0"/>
                  </a:lnTo>
                  <a:lnTo>
                    <a:pt x="273" y="127"/>
                  </a:lnTo>
                  <a:lnTo>
                    <a:pt x="282" y="402"/>
                  </a:lnTo>
                  <a:lnTo>
                    <a:pt x="308" y="340"/>
                  </a:lnTo>
                  <a:lnTo>
                    <a:pt x="325" y="233"/>
                  </a:lnTo>
                  <a:lnTo>
                    <a:pt x="361" y="143"/>
                  </a:lnTo>
                  <a:lnTo>
                    <a:pt x="379" y="241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4" name="Freeform 72"/>
            <p:cNvSpPr/>
            <p:nvPr/>
          </p:nvSpPr>
          <p:spPr>
            <a:xfrm>
              <a:off x="2719" y="2941"/>
              <a:ext cx="163" cy="391"/>
            </a:xfrm>
            <a:custGeom>
              <a:avLst/>
              <a:gdLst/>
              <a:ahLst/>
              <a:cxnLst>
                <a:cxn ang="0">
                  <a:pos x="35" y="28"/>
                </a:cxn>
                <a:cxn ang="0">
                  <a:pos x="38" y="44"/>
                </a:cxn>
                <a:cxn ang="0">
                  <a:pos x="38" y="58"/>
                </a:cxn>
                <a:cxn ang="0">
                  <a:pos x="41" y="73"/>
                </a:cxn>
                <a:cxn ang="0">
                  <a:pos x="38" y="84"/>
                </a:cxn>
                <a:cxn ang="0">
                  <a:pos x="27" y="73"/>
                </a:cxn>
                <a:cxn ang="0">
                  <a:pos x="27" y="58"/>
                </a:cxn>
                <a:cxn ang="0">
                  <a:pos x="22" y="45"/>
                </a:cxn>
                <a:cxn ang="0">
                  <a:pos x="22" y="59"/>
                </a:cxn>
                <a:cxn ang="0">
                  <a:pos x="24" y="78"/>
                </a:cxn>
                <a:cxn ang="0">
                  <a:pos x="28" y="90"/>
                </a:cxn>
                <a:cxn ang="0">
                  <a:pos x="21" y="98"/>
                </a:cxn>
                <a:cxn ang="0">
                  <a:pos x="14" y="95"/>
                </a:cxn>
                <a:cxn ang="0">
                  <a:pos x="0" y="88"/>
                </a:cxn>
                <a:cxn ang="0">
                  <a:pos x="1" y="82"/>
                </a:cxn>
                <a:cxn ang="0">
                  <a:pos x="12" y="83"/>
                </a:cxn>
                <a:cxn ang="0">
                  <a:pos x="16" y="77"/>
                </a:cxn>
                <a:cxn ang="0">
                  <a:pos x="14" y="70"/>
                </a:cxn>
                <a:cxn ang="0">
                  <a:pos x="11" y="58"/>
                </a:cxn>
                <a:cxn ang="0">
                  <a:pos x="14" y="47"/>
                </a:cxn>
                <a:cxn ang="0">
                  <a:pos x="20" y="39"/>
                </a:cxn>
                <a:cxn ang="0">
                  <a:pos x="28" y="31"/>
                </a:cxn>
                <a:cxn ang="0">
                  <a:pos x="28" y="20"/>
                </a:cxn>
                <a:cxn ang="0">
                  <a:pos x="28" y="8"/>
                </a:cxn>
                <a:cxn ang="0">
                  <a:pos x="30" y="0"/>
                </a:cxn>
                <a:cxn ang="0">
                  <a:pos x="32" y="18"/>
                </a:cxn>
                <a:cxn ang="0">
                  <a:pos x="35" y="28"/>
                </a:cxn>
              </a:cxnLst>
              <a:pathLst>
                <a:path w="325" h="781">
                  <a:moveTo>
                    <a:pt x="273" y="222"/>
                  </a:moveTo>
                  <a:lnTo>
                    <a:pt x="299" y="347"/>
                  </a:lnTo>
                  <a:lnTo>
                    <a:pt x="299" y="462"/>
                  </a:lnTo>
                  <a:lnTo>
                    <a:pt x="325" y="577"/>
                  </a:lnTo>
                  <a:lnTo>
                    <a:pt x="299" y="665"/>
                  </a:lnTo>
                  <a:lnTo>
                    <a:pt x="211" y="577"/>
                  </a:lnTo>
                  <a:lnTo>
                    <a:pt x="211" y="462"/>
                  </a:lnTo>
                  <a:lnTo>
                    <a:pt x="176" y="355"/>
                  </a:lnTo>
                  <a:lnTo>
                    <a:pt x="176" y="471"/>
                  </a:lnTo>
                  <a:lnTo>
                    <a:pt x="192" y="622"/>
                  </a:lnTo>
                  <a:lnTo>
                    <a:pt x="220" y="720"/>
                  </a:lnTo>
                  <a:lnTo>
                    <a:pt x="166" y="781"/>
                  </a:lnTo>
                  <a:lnTo>
                    <a:pt x="105" y="755"/>
                  </a:lnTo>
                  <a:lnTo>
                    <a:pt x="0" y="701"/>
                  </a:lnTo>
                  <a:lnTo>
                    <a:pt x="7" y="649"/>
                  </a:lnTo>
                  <a:lnTo>
                    <a:pt x="95" y="658"/>
                  </a:lnTo>
                  <a:lnTo>
                    <a:pt x="123" y="611"/>
                  </a:lnTo>
                  <a:lnTo>
                    <a:pt x="105" y="559"/>
                  </a:lnTo>
                  <a:lnTo>
                    <a:pt x="88" y="462"/>
                  </a:lnTo>
                  <a:lnTo>
                    <a:pt x="105" y="372"/>
                  </a:lnTo>
                  <a:lnTo>
                    <a:pt x="159" y="312"/>
                  </a:lnTo>
                  <a:lnTo>
                    <a:pt x="220" y="248"/>
                  </a:lnTo>
                  <a:lnTo>
                    <a:pt x="220" y="160"/>
                  </a:lnTo>
                  <a:lnTo>
                    <a:pt x="220" y="63"/>
                  </a:lnTo>
                  <a:lnTo>
                    <a:pt x="237" y="0"/>
                  </a:lnTo>
                  <a:lnTo>
                    <a:pt x="254" y="140"/>
                  </a:lnTo>
                  <a:lnTo>
                    <a:pt x="273" y="222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5" name="Freeform 73"/>
            <p:cNvSpPr/>
            <p:nvPr/>
          </p:nvSpPr>
          <p:spPr>
            <a:xfrm>
              <a:off x="2683" y="3314"/>
              <a:ext cx="98" cy="183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5" y="7"/>
                </a:cxn>
                <a:cxn ang="0">
                  <a:pos x="20" y="16"/>
                </a:cxn>
                <a:cxn ang="0">
                  <a:pos x="11" y="16"/>
                </a:cxn>
                <a:cxn ang="0">
                  <a:pos x="5" y="19"/>
                </a:cxn>
                <a:cxn ang="0">
                  <a:pos x="13" y="26"/>
                </a:cxn>
                <a:cxn ang="0">
                  <a:pos x="19" y="26"/>
                </a:cxn>
                <a:cxn ang="0">
                  <a:pos x="19" y="38"/>
                </a:cxn>
                <a:cxn ang="0">
                  <a:pos x="20" y="46"/>
                </a:cxn>
                <a:cxn ang="0">
                  <a:pos x="13" y="46"/>
                </a:cxn>
                <a:cxn ang="0">
                  <a:pos x="6" y="41"/>
                </a:cxn>
                <a:cxn ang="0">
                  <a:pos x="13" y="41"/>
                </a:cxn>
                <a:cxn ang="0">
                  <a:pos x="14" y="33"/>
                </a:cxn>
                <a:cxn ang="0">
                  <a:pos x="3" y="30"/>
                </a:cxn>
                <a:cxn ang="0">
                  <a:pos x="0" y="23"/>
                </a:cxn>
                <a:cxn ang="0">
                  <a:pos x="0" y="14"/>
                </a:cxn>
                <a:cxn ang="0">
                  <a:pos x="9" y="9"/>
                </a:cxn>
                <a:cxn ang="0">
                  <a:pos x="6" y="0"/>
                </a:cxn>
                <a:cxn ang="0">
                  <a:pos x="14" y="3"/>
                </a:cxn>
              </a:cxnLst>
              <a:pathLst>
                <a:path w="194" h="364">
                  <a:moveTo>
                    <a:pt x="105" y="18"/>
                  </a:moveTo>
                  <a:lnTo>
                    <a:pt x="194" y="54"/>
                  </a:lnTo>
                  <a:lnTo>
                    <a:pt x="159" y="123"/>
                  </a:lnTo>
                  <a:lnTo>
                    <a:pt x="88" y="123"/>
                  </a:lnTo>
                  <a:lnTo>
                    <a:pt x="35" y="151"/>
                  </a:lnTo>
                  <a:lnTo>
                    <a:pt x="97" y="204"/>
                  </a:lnTo>
                  <a:lnTo>
                    <a:pt x="149" y="204"/>
                  </a:lnTo>
                  <a:lnTo>
                    <a:pt x="149" y="301"/>
                  </a:lnTo>
                  <a:lnTo>
                    <a:pt x="159" y="364"/>
                  </a:lnTo>
                  <a:lnTo>
                    <a:pt x="97" y="364"/>
                  </a:lnTo>
                  <a:lnTo>
                    <a:pt x="45" y="327"/>
                  </a:lnTo>
                  <a:lnTo>
                    <a:pt x="97" y="327"/>
                  </a:lnTo>
                  <a:lnTo>
                    <a:pt x="105" y="258"/>
                  </a:lnTo>
                  <a:lnTo>
                    <a:pt x="17" y="239"/>
                  </a:lnTo>
                  <a:lnTo>
                    <a:pt x="0" y="177"/>
                  </a:lnTo>
                  <a:lnTo>
                    <a:pt x="0" y="106"/>
                  </a:lnTo>
                  <a:lnTo>
                    <a:pt x="71" y="71"/>
                  </a:lnTo>
                  <a:lnTo>
                    <a:pt x="45" y="0"/>
                  </a:lnTo>
                  <a:lnTo>
                    <a:pt x="105" y="18"/>
                  </a:lnTo>
                  <a:close/>
                </a:path>
              </a:pathLst>
            </a:custGeom>
            <a:solidFill>
              <a:srgbClr val="FF99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6" name="Freeform 74"/>
            <p:cNvSpPr/>
            <p:nvPr/>
          </p:nvSpPr>
          <p:spPr>
            <a:xfrm>
              <a:off x="2890" y="3053"/>
              <a:ext cx="157" cy="20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3" y="10"/>
                </a:cxn>
                <a:cxn ang="0">
                  <a:pos x="28" y="27"/>
                </a:cxn>
                <a:cxn ang="0">
                  <a:pos x="28" y="34"/>
                </a:cxn>
                <a:cxn ang="0">
                  <a:pos x="19" y="33"/>
                </a:cxn>
                <a:cxn ang="0">
                  <a:pos x="11" y="24"/>
                </a:cxn>
                <a:cxn ang="0">
                  <a:pos x="6" y="3"/>
                </a:cxn>
                <a:cxn ang="0">
                  <a:pos x="6" y="18"/>
                </a:cxn>
                <a:cxn ang="0">
                  <a:pos x="6" y="27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16" y="40"/>
                </a:cxn>
                <a:cxn ang="0">
                  <a:pos x="33" y="50"/>
                </a:cxn>
                <a:cxn ang="0">
                  <a:pos x="34" y="41"/>
                </a:cxn>
                <a:cxn ang="0">
                  <a:pos x="35" y="26"/>
                </a:cxn>
                <a:cxn ang="0">
                  <a:pos x="37" y="13"/>
                </a:cxn>
                <a:cxn ang="0">
                  <a:pos x="40" y="0"/>
                </a:cxn>
                <a:cxn ang="0">
                  <a:pos x="33" y="11"/>
                </a:cxn>
                <a:cxn ang="0">
                  <a:pos x="28" y="12"/>
                </a:cxn>
                <a:cxn ang="0">
                  <a:pos x="27" y="6"/>
                </a:cxn>
                <a:cxn ang="0">
                  <a:pos x="26" y="6"/>
                </a:cxn>
                <a:cxn ang="0">
                  <a:pos x="24" y="5"/>
                </a:cxn>
                <a:cxn ang="0">
                  <a:pos x="22" y="4"/>
                </a:cxn>
                <a:cxn ang="0">
                  <a:pos x="21" y="2"/>
                </a:cxn>
              </a:cxnLst>
              <a:pathLst>
                <a:path w="314" h="408">
                  <a:moveTo>
                    <a:pt x="164" y="19"/>
                  </a:moveTo>
                  <a:lnTo>
                    <a:pt x="183" y="84"/>
                  </a:lnTo>
                  <a:lnTo>
                    <a:pt x="217" y="223"/>
                  </a:lnTo>
                  <a:lnTo>
                    <a:pt x="217" y="275"/>
                  </a:lnTo>
                  <a:lnTo>
                    <a:pt x="151" y="269"/>
                  </a:lnTo>
                  <a:lnTo>
                    <a:pt x="86" y="197"/>
                  </a:lnTo>
                  <a:lnTo>
                    <a:pt x="47" y="26"/>
                  </a:lnTo>
                  <a:lnTo>
                    <a:pt x="47" y="144"/>
                  </a:lnTo>
                  <a:lnTo>
                    <a:pt x="47" y="217"/>
                  </a:lnTo>
                  <a:lnTo>
                    <a:pt x="0" y="236"/>
                  </a:lnTo>
                  <a:lnTo>
                    <a:pt x="0" y="296"/>
                  </a:lnTo>
                  <a:lnTo>
                    <a:pt x="125" y="322"/>
                  </a:lnTo>
                  <a:lnTo>
                    <a:pt x="262" y="408"/>
                  </a:lnTo>
                  <a:lnTo>
                    <a:pt x="269" y="335"/>
                  </a:lnTo>
                  <a:lnTo>
                    <a:pt x="275" y="210"/>
                  </a:lnTo>
                  <a:lnTo>
                    <a:pt x="295" y="105"/>
                  </a:lnTo>
                  <a:lnTo>
                    <a:pt x="314" y="0"/>
                  </a:lnTo>
                  <a:lnTo>
                    <a:pt x="262" y="92"/>
                  </a:lnTo>
                  <a:lnTo>
                    <a:pt x="222" y="97"/>
                  </a:lnTo>
                  <a:lnTo>
                    <a:pt x="209" y="53"/>
                  </a:lnTo>
                  <a:lnTo>
                    <a:pt x="202" y="51"/>
                  </a:lnTo>
                  <a:lnTo>
                    <a:pt x="187" y="43"/>
                  </a:lnTo>
                  <a:lnTo>
                    <a:pt x="172" y="32"/>
                  </a:lnTo>
                  <a:lnTo>
                    <a:pt x="164" y="19"/>
                  </a:ln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7" name="Freeform 75"/>
            <p:cNvSpPr/>
            <p:nvPr/>
          </p:nvSpPr>
          <p:spPr>
            <a:xfrm>
              <a:off x="3038" y="3148"/>
              <a:ext cx="104" cy="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9"/>
                </a:cxn>
                <a:cxn ang="0">
                  <a:pos x="0" y="29"/>
                </a:cxn>
                <a:cxn ang="0">
                  <a:pos x="11" y="37"/>
                </a:cxn>
                <a:cxn ang="0">
                  <a:pos x="18" y="41"/>
                </a:cxn>
                <a:cxn ang="0">
                  <a:pos x="26" y="44"/>
                </a:cxn>
                <a:cxn ang="0">
                  <a:pos x="25" y="36"/>
                </a:cxn>
                <a:cxn ang="0">
                  <a:pos x="21" y="26"/>
                </a:cxn>
                <a:cxn ang="0">
                  <a:pos x="16" y="9"/>
                </a:cxn>
                <a:cxn ang="0">
                  <a:pos x="15" y="22"/>
                </a:cxn>
                <a:cxn ang="0">
                  <a:pos x="12" y="30"/>
                </a:cxn>
                <a:cxn ang="0">
                  <a:pos x="5" y="25"/>
                </a:cxn>
                <a:cxn ang="0">
                  <a:pos x="5" y="14"/>
                </a:cxn>
                <a:cxn ang="0">
                  <a:pos x="1" y="0"/>
                </a:cxn>
              </a:cxnLst>
              <a:pathLst>
                <a:path w="210" h="348">
                  <a:moveTo>
                    <a:pt x="13" y="0"/>
                  </a:moveTo>
                  <a:lnTo>
                    <a:pt x="0" y="71"/>
                  </a:lnTo>
                  <a:lnTo>
                    <a:pt x="0" y="230"/>
                  </a:lnTo>
                  <a:lnTo>
                    <a:pt x="92" y="295"/>
                  </a:lnTo>
                  <a:lnTo>
                    <a:pt x="150" y="322"/>
                  </a:lnTo>
                  <a:lnTo>
                    <a:pt x="210" y="348"/>
                  </a:lnTo>
                  <a:lnTo>
                    <a:pt x="202" y="282"/>
                  </a:lnTo>
                  <a:lnTo>
                    <a:pt x="170" y="204"/>
                  </a:lnTo>
                  <a:lnTo>
                    <a:pt x="131" y="71"/>
                  </a:lnTo>
                  <a:lnTo>
                    <a:pt x="124" y="170"/>
                  </a:lnTo>
                  <a:lnTo>
                    <a:pt x="97" y="236"/>
                  </a:lnTo>
                  <a:lnTo>
                    <a:pt x="40" y="194"/>
                  </a:lnTo>
                  <a:lnTo>
                    <a:pt x="40" y="1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8" name="Freeform 76"/>
            <p:cNvSpPr/>
            <p:nvPr/>
          </p:nvSpPr>
          <p:spPr>
            <a:xfrm>
              <a:off x="3139" y="3170"/>
              <a:ext cx="95" cy="17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24"/>
                </a:cxn>
                <a:cxn ang="0">
                  <a:pos x="23" y="43"/>
                </a:cxn>
                <a:cxn ang="0">
                  <a:pos x="14" y="42"/>
                </a:cxn>
                <a:cxn ang="0">
                  <a:pos x="8" y="36"/>
                </a:cxn>
                <a:cxn ang="0">
                  <a:pos x="5" y="26"/>
                </a:cxn>
                <a:cxn ang="0">
                  <a:pos x="0" y="16"/>
                </a:cxn>
                <a:cxn ang="0">
                  <a:pos x="2" y="0"/>
                </a:cxn>
              </a:cxnLst>
              <a:pathLst>
                <a:path w="191" h="342">
                  <a:moveTo>
                    <a:pt x="21" y="0"/>
                  </a:moveTo>
                  <a:lnTo>
                    <a:pt x="86" y="191"/>
                  </a:lnTo>
                  <a:lnTo>
                    <a:pt x="191" y="342"/>
                  </a:lnTo>
                  <a:lnTo>
                    <a:pt x="112" y="336"/>
                  </a:lnTo>
                  <a:lnTo>
                    <a:pt x="66" y="284"/>
                  </a:lnTo>
                  <a:lnTo>
                    <a:pt x="47" y="204"/>
                  </a:lnTo>
                  <a:lnTo>
                    <a:pt x="0" y="12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09" name="Freeform 77"/>
            <p:cNvSpPr/>
            <p:nvPr/>
          </p:nvSpPr>
          <p:spPr>
            <a:xfrm>
              <a:off x="2557" y="3151"/>
              <a:ext cx="54" cy="4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4" y="3"/>
                </a:cxn>
                <a:cxn ang="0">
                  <a:pos x="14" y="12"/>
                </a:cxn>
                <a:cxn ang="0">
                  <a:pos x="0" y="9"/>
                </a:cxn>
                <a:cxn ang="0">
                  <a:pos x="3" y="0"/>
                </a:cxn>
              </a:cxnLst>
              <a:pathLst>
                <a:path w="106" h="93">
                  <a:moveTo>
                    <a:pt x="22" y="0"/>
                  </a:moveTo>
                  <a:lnTo>
                    <a:pt x="106" y="24"/>
                  </a:lnTo>
                  <a:lnTo>
                    <a:pt x="106" y="93"/>
                  </a:lnTo>
                  <a:lnTo>
                    <a:pt x="0" y="6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0" name="Freeform 78"/>
            <p:cNvSpPr/>
            <p:nvPr/>
          </p:nvSpPr>
          <p:spPr>
            <a:xfrm>
              <a:off x="2515" y="3208"/>
              <a:ext cx="88" cy="8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2" y="6"/>
                </a:cxn>
                <a:cxn ang="0">
                  <a:pos x="21" y="13"/>
                </a:cxn>
                <a:cxn ang="0">
                  <a:pos x="10" y="21"/>
                </a:cxn>
                <a:cxn ang="0">
                  <a:pos x="3" y="20"/>
                </a:cxn>
                <a:cxn ang="0">
                  <a:pos x="0" y="5"/>
                </a:cxn>
                <a:cxn ang="0">
                  <a:pos x="9" y="0"/>
                </a:cxn>
              </a:cxnLst>
              <a:pathLst>
                <a:path w="176" h="164">
                  <a:moveTo>
                    <a:pt x="71" y="0"/>
                  </a:moveTo>
                  <a:lnTo>
                    <a:pt x="176" y="41"/>
                  </a:lnTo>
                  <a:lnTo>
                    <a:pt x="161" y="102"/>
                  </a:lnTo>
                  <a:lnTo>
                    <a:pt x="77" y="164"/>
                  </a:lnTo>
                  <a:lnTo>
                    <a:pt x="23" y="153"/>
                  </a:lnTo>
                  <a:lnTo>
                    <a:pt x="0" y="3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1" name="Freeform 79"/>
            <p:cNvSpPr/>
            <p:nvPr/>
          </p:nvSpPr>
          <p:spPr>
            <a:xfrm>
              <a:off x="2454" y="3185"/>
              <a:ext cx="42" cy="82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5" y="21"/>
                </a:cxn>
                <a:cxn ang="0">
                  <a:pos x="0" y="16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1" y="5"/>
                </a:cxn>
                <a:cxn ang="0">
                  <a:pos x="11" y="16"/>
                </a:cxn>
              </a:cxnLst>
              <a:pathLst>
                <a:path w="84" h="162">
                  <a:moveTo>
                    <a:pt x="84" y="123"/>
                  </a:moveTo>
                  <a:lnTo>
                    <a:pt x="39" y="162"/>
                  </a:lnTo>
                  <a:lnTo>
                    <a:pt x="0" y="123"/>
                  </a:lnTo>
                  <a:lnTo>
                    <a:pt x="39" y="54"/>
                  </a:lnTo>
                  <a:lnTo>
                    <a:pt x="69" y="0"/>
                  </a:lnTo>
                  <a:lnTo>
                    <a:pt x="84" y="39"/>
                  </a:lnTo>
                  <a:lnTo>
                    <a:pt x="84" y="12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2" name="Freeform 80"/>
            <p:cNvSpPr/>
            <p:nvPr/>
          </p:nvSpPr>
          <p:spPr>
            <a:xfrm>
              <a:off x="2427" y="3127"/>
              <a:ext cx="46" cy="10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0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4" y="26"/>
                </a:cxn>
                <a:cxn ang="0">
                  <a:pos x="12" y="9"/>
                </a:cxn>
              </a:cxnLst>
              <a:pathLst>
                <a:path w="91" h="202">
                  <a:moveTo>
                    <a:pt x="91" y="71"/>
                  </a:moveTo>
                  <a:lnTo>
                    <a:pt x="76" y="0"/>
                  </a:lnTo>
                  <a:lnTo>
                    <a:pt x="15" y="39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30" y="202"/>
                  </a:lnTo>
                  <a:lnTo>
                    <a:pt x="91" y="71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3" name="Freeform 81"/>
            <p:cNvSpPr/>
            <p:nvPr/>
          </p:nvSpPr>
          <p:spPr>
            <a:xfrm>
              <a:off x="2668" y="3464"/>
              <a:ext cx="139" cy="13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5" y="13"/>
                </a:cxn>
                <a:cxn ang="0">
                  <a:pos x="25" y="10"/>
                </a:cxn>
                <a:cxn ang="0">
                  <a:pos x="32" y="21"/>
                </a:cxn>
                <a:cxn ang="0">
                  <a:pos x="35" y="26"/>
                </a:cxn>
                <a:cxn ang="0">
                  <a:pos x="35" y="33"/>
                </a:cxn>
                <a:cxn ang="0">
                  <a:pos x="29" y="33"/>
                </a:cxn>
                <a:cxn ang="0">
                  <a:pos x="29" y="24"/>
                </a:cxn>
                <a:cxn ang="0">
                  <a:pos x="21" y="21"/>
                </a:cxn>
                <a:cxn ang="0">
                  <a:pos x="24" y="30"/>
                </a:cxn>
                <a:cxn ang="0">
                  <a:pos x="24" y="34"/>
                </a:cxn>
                <a:cxn ang="0">
                  <a:pos x="19" y="34"/>
                </a:cxn>
                <a:cxn ang="0">
                  <a:pos x="14" y="32"/>
                </a:cxn>
                <a:cxn ang="0">
                  <a:pos x="13" y="24"/>
                </a:cxn>
                <a:cxn ang="0">
                  <a:pos x="6" y="23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10" y="10"/>
                </a:cxn>
              </a:cxnLst>
              <a:pathLst>
                <a:path w="277" h="269">
                  <a:moveTo>
                    <a:pt x="80" y="73"/>
                  </a:moveTo>
                  <a:lnTo>
                    <a:pt x="116" y="103"/>
                  </a:lnTo>
                  <a:lnTo>
                    <a:pt x="196" y="80"/>
                  </a:lnTo>
                  <a:lnTo>
                    <a:pt x="254" y="161"/>
                  </a:lnTo>
                  <a:lnTo>
                    <a:pt x="277" y="204"/>
                  </a:lnTo>
                  <a:lnTo>
                    <a:pt x="277" y="262"/>
                  </a:lnTo>
                  <a:lnTo>
                    <a:pt x="226" y="262"/>
                  </a:lnTo>
                  <a:lnTo>
                    <a:pt x="226" y="189"/>
                  </a:lnTo>
                  <a:lnTo>
                    <a:pt x="161" y="168"/>
                  </a:lnTo>
                  <a:lnTo>
                    <a:pt x="189" y="234"/>
                  </a:lnTo>
                  <a:lnTo>
                    <a:pt x="189" y="269"/>
                  </a:lnTo>
                  <a:lnTo>
                    <a:pt x="146" y="269"/>
                  </a:lnTo>
                  <a:lnTo>
                    <a:pt x="108" y="256"/>
                  </a:lnTo>
                  <a:lnTo>
                    <a:pt x="103" y="189"/>
                  </a:lnTo>
                  <a:lnTo>
                    <a:pt x="43" y="183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08" y="34"/>
                  </a:lnTo>
                  <a:lnTo>
                    <a:pt x="103" y="37"/>
                  </a:lnTo>
                  <a:lnTo>
                    <a:pt x="90" y="45"/>
                  </a:lnTo>
                  <a:lnTo>
                    <a:pt x="78" y="58"/>
                  </a:lnTo>
                  <a:lnTo>
                    <a:pt x="80" y="73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4" name="Freeform 82"/>
            <p:cNvSpPr/>
            <p:nvPr/>
          </p:nvSpPr>
          <p:spPr>
            <a:xfrm>
              <a:off x="2985" y="3247"/>
              <a:ext cx="110" cy="1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7" y="14"/>
                </a:cxn>
                <a:cxn ang="0">
                  <a:pos x="28" y="23"/>
                </a:cxn>
                <a:cxn ang="0">
                  <a:pos x="22" y="37"/>
                </a:cxn>
                <a:cxn ang="0">
                  <a:pos x="16" y="33"/>
                </a:cxn>
                <a:cxn ang="0">
                  <a:pos x="9" y="25"/>
                </a:cxn>
                <a:cxn ang="0">
                  <a:pos x="4" y="17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2" y="0"/>
                </a:cxn>
              </a:cxnLst>
              <a:pathLst>
                <a:path w="218" h="294">
                  <a:moveTo>
                    <a:pt x="15" y="0"/>
                  </a:moveTo>
                  <a:lnTo>
                    <a:pt x="211" y="110"/>
                  </a:lnTo>
                  <a:lnTo>
                    <a:pt x="218" y="183"/>
                  </a:lnTo>
                  <a:lnTo>
                    <a:pt x="168" y="294"/>
                  </a:lnTo>
                  <a:lnTo>
                    <a:pt x="125" y="264"/>
                  </a:lnTo>
                  <a:lnTo>
                    <a:pt x="72" y="198"/>
                  </a:lnTo>
                  <a:lnTo>
                    <a:pt x="29" y="133"/>
                  </a:lnTo>
                  <a:lnTo>
                    <a:pt x="0" y="81"/>
                  </a:lnTo>
                  <a:lnTo>
                    <a:pt x="3" y="67"/>
                  </a:lnTo>
                  <a:lnTo>
                    <a:pt x="13" y="38"/>
                  </a:lnTo>
                  <a:lnTo>
                    <a:pt x="18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5" name="Freeform 83"/>
            <p:cNvSpPr/>
            <p:nvPr/>
          </p:nvSpPr>
          <p:spPr>
            <a:xfrm>
              <a:off x="2935" y="3342"/>
              <a:ext cx="207" cy="23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" y="6"/>
                </a:cxn>
                <a:cxn ang="0">
                  <a:pos x="28" y="17"/>
                </a:cxn>
                <a:cxn ang="0">
                  <a:pos x="24" y="21"/>
                </a:cxn>
                <a:cxn ang="0">
                  <a:pos x="18" y="21"/>
                </a:cxn>
                <a:cxn ang="0">
                  <a:pos x="5" y="18"/>
                </a:cxn>
                <a:cxn ang="0">
                  <a:pos x="6" y="24"/>
                </a:cxn>
                <a:cxn ang="0">
                  <a:pos x="13" y="26"/>
                </a:cxn>
                <a:cxn ang="0">
                  <a:pos x="24" y="27"/>
                </a:cxn>
                <a:cxn ang="0">
                  <a:pos x="28" y="37"/>
                </a:cxn>
                <a:cxn ang="0">
                  <a:pos x="36" y="42"/>
                </a:cxn>
                <a:cxn ang="0">
                  <a:pos x="49" y="46"/>
                </a:cxn>
                <a:cxn ang="0">
                  <a:pos x="51" y="54"/>
                </a:cxn>
                <a:cxn ang="0">
                  <a:pos x="49" y="60"/>
                </a:cxn>
                <a:cxn ang="0">
                  <a:pos x="44" y="54"/>
                </a:cxn>
                <a:cxn ang="0">
                  <a:pos x="41" y="54"/>
                </a:cxn>
                <a:cxn ang="0">
                  <a:pos x="40" y="56"/>
                </a:cxn>
                <a:cxn ang="0">
                  <a:pos x="39" y="59"/>
                </a:cxn>
                <a:cxn ang="0">
                  <a:pos x="39" y="60"/>
                </a:cxn>
                <a:cxn ang="0">
                  <a:pos x="34" y="60"/>
                </a:cxn>
                <a:cxn ang="0">
                  <a:pos x="29" y="54"/>
                </a:cxn>
                <a:cxn ang="0">
                  <a:pos x="28" y="48"/>
                </a:cxn>
                <a:cxn ang="0">
                  <a:pos x="22" y="48"/>
                </a:cxn>
                <a:cxn ang="0">
                  <a:pos x="25" y="57"/>
                </a:cxn>
                <a:cxn ang="0">
                  <a:pos x="18" y="57"/>
                </a:cxn>
                <a:cxn ang="0">
                  <a:pos x="12" y="47"/>
                </a:cxn>
                <a:cxn ang="0">
                  <a:pos x="8" y="44"/>
                </a:cxn>
                <a:cxn ang="0">
                  <a:pos x="18" y="41"/>
                </a:cxn>
                <a:cxn ang="0">
                  <a:pos x="18" y="33"/>
                </a:cxn>
                <a:cxn ang="0">
                  <a:pos x="8" y="32"/>
                </a:cxn>
                <a:cxn ang="0">
                  <a:pos x="0" y="27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8" y="0"/>
                </a:cxn>
              </a:cxnLst>
              <a:pathLst>
                <a:path w="415" h="477">
                  <a:moveTo>
                    <a:pt x="65" y="0"/>
                  </a:moveTo>
                  <a:lnTo>
                    <a:pt x="138" y="43"/>
                  </a:lnTo>
                  <a:lnTo>
                    <a:pt x="231" y="133"/>
                  </a:lnTo>
                  <a:lnTo>
                    <a:pt x="196" y="168"/>
                  </a:lnTo>
                  <a:lnTo>
                    <a:pt x="145" y="168"/>
                  </a:lnTo>
                  <a:lnTo>
                    <a:pt x="43" y="140"/>
                  </a:lnTo>
                  <a:lnTo>
                    <a:pt x="50" y="191"/>
                  </a:lnTo>
                  <a:lnTo>
                    <a:pt x="108" y="206"/>
                  </a:lnTo>
                  <a:lnTo>
                    <a:pt x="196" y="213"/>
                  </a:lnTo>
                  <a:lnTo>
                    <a:pt x="226" y="293"/>
                  </a:lnTo>
                  <a:lnTo>
                    <a:pt x="291" y="331"/>
                  </a:lnTo>
                  <a:lnTo>
                    <a:pt x="392" y="366"/>
                  </a:lnTo>
                  <a:lnTo>
                    <a:pt x="415" y="426"/>
                  </a:lnTo>
                  <a:lnTo>
                    <a:pt x="392" y="477"/>
                  </a:lnTo>
                  <a:lnTo>
                    <a:pt x="357" y="432"/>
                  </a:lnTo>
                  <a:lnTo>
                    <a:pt x="334" y="426"/>
                  </a:lnTo>
                  <a:lnTo>
                    <a:pt x="325" y="443"/>
                  </a:lnTo>
                  <a:lnTo>
                    <a:pt x="319" y="465"/>
                  </a:lnTo>
                  <a:lnTo>
                    <a:pt x="319" y="477"/>
                  </a:lnTo>
                  <a:lnTo>
                    <a:pt x="276" y="477"/>
                  </a:lnTo>
                  <a:lnTo>
                    <a:pt x="239" y="432"/>
                  </a:lnTo>
                  <a:lnTo>
                    <a:pt x="231" y="381"/>
                  </a:lnTo>
                  <a:lnTo>
                    <a:pt x="181" y="381"/>
                  </a:lnTo>
                  <a:lnTo>
                    <a:pt x="203" y="454"/>
                  </a:lnTo>
                  <a:lnTo>
                    <a:pt x="145" y="454"/>
                  </a:lnTo>
                  <a:lnTo>
                    <a:pt x="101" y="374"/>
                  </a:lnTo>
                  <a:lnTo>
                    <a:pt x="65" y="346"/>
                  </a:lnTo>
                  <a:lnTo>
                    <a:pt x="145" y="323"/>
                  </a:lnTo>
                  <a:lnTo>
                    <a:pt x="145" y="263"/>
                  </a:lnTo>
                  <a:lnTo>
                    <a:pt x="65" y="256"/>
                  </a:lnTo>
                  <a:lnTo>
                    <a:pt x="0" y="213"/>
                  </a:lnTo>
                  <a:lnTo>
                    <a:pt x="0" y="118"/>
                  </a:lnTo>
                  <a:lnTo>
                    <a:pt x="35" y="6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6" name="Freeform 84"/>
            <p:cNvSpPr/>
            <p:nvPr/>
          </p:nvSpPr>
          <p:spPr>
            <a:xfrm>
              <a:off x="3408" y="2677"/>
              <a:ext cx="25" cy="63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1" y="15"/>
                </a:cxn>
                <a:cxn ang="0">
                  <a:pos x="6" y="11"/>
                </a:cxn>
              </a:cxnLst>
              <a:pathLst>
                <a:path w="51" h="127">
                  <a:moveTo>
                    <a:pt x="51" y="95"/>
                  </a:moveTo>
                  <a:lnTo>
                    <a:pt x="38" y="50"/>
                  </a:lnTo>
                  <a:lnTo>
                    <a:pt x="27" y="0"/>
                  </a:lnTo>
                  <a:lnTo>
                    <a:pt x="0" y="9"/>
                  </a:lnTo>
                  <a:lnTo>
                    <a:pt x="0" y="57"/>
                  </a:lnTo>
                  <a:lnTo>
                    <a:pt x="13" y="127"/>
                  </a:lnTo>
                  <a:lnTo>
                    <a:pt x="51" y="95"/>
                  </a:lnTo>
                  <a:close/>
                </a:path>
              </a:pathLst>
            </a:custGeom>
            <a:solidFill>
              <a:srgbClr val="CC66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7" name="Freeform 85"/>
            <p:cNvSpPr/>
            <p:nvPr/>
          </p:nvSpPr>
          <p:spPr>
            <a:xfrm>
              <a:off x="3428" y="2656"/>
              <a:ext cx="54" cy="58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2" y="3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5" y="12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14" y="11"/>
                </a:cxn>
              </a:cxnLst>
              <a:pathLst>
                <a:path w="108" h="116">
                  <a:moveTo>
                    <a:pt x="108" y="85"/>
                  </a:moveTo>
                  <a:lnTo>
                    <a:pt x="95" y="21"/>
                  </a:lnTo>
                  <a:lnTo>
                    <a:pt x="74" y="0"/>
                  </a:lnTo>
                  <a:lnTo>
                    <a:pt x="29" y="0"/>
                  </a:lnTo>
                  <a:lnTo>
                    <a:pt x="0" y="21"/>
                  </a:lnTo>
                  <a:lnTo>
                    <a:pt x="41" y="30"/>
                  </a:lnTo>
                  <a:lnTo>
                    <a:pt x="9" y="62"/>
                  </a:lnTo>
                  <a:lnTo>
                    <a:pt x="54" y="68"/>
                  </a:lnTo>
                  <a:lnTo>
                    <a:pt x="54" y="88"/>
                  </a:lnTo>
                  <a:lnTo>
                    <a:pt x="33" y="92"/>
                  </a:lnTo>
                  <a:lnTo>
                    <a:pt x="57" y="116"/>
                  </a:lnTo>
                  <a:lnTo>
                    <a:pt x="87" y="116"/>
                  </a:lnTo>
                  <a:lnTo>
                    <a:pt x="108" y="85"/>
                  </a:lnTo>
                  <a:close/>
                </a:path>
              </a:pathLst>
            </a:custGeom>
            <a:solidFill>
              <a:srgbClr val="EDC9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8" name="Freeform 86"/>
            <p:cNvSpPr/>
            <p:nvPr/>
          </p:nvSpPr>
          <p:spPr>
            <a:xfrm>
              <a:off x="3711" y="2656"/>
              <a:ext cx="47" cy="6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9" y="4"/>
                </a:cxn>
                <a:cxn ang="0">
                  <a:pos x="10" y="9"/>
                </a:cxn>
                <a:cxn ang="0">
                  <a:pos x="9" y="13"/>
                </a:cxn>
                <a:cxn ang="0">
                  <a:pos x="6" y="12"/>
                </a:cxn>
                <a:cxn ang="0">
                  <a:pos x="4" y="16"/>
                </a:cxn>
                <a:cxn ang="0">
                  <a:pos x="1" y="14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6" y="0"/>
                </a:cxn>
              </a:cxnLst>
              <a:pathLst>
                <a:path w="93" h="122">
                  <a:moveTo>
                    <a:pt x="48" y="0"/>
                  </a:moveTo>
                  <a:lnTo>
                    <a:pt x="78" y="0"/>
                  </a:lnTo>
                  <a:lnTo>
                    <a:pt x="93" y="30"/>
                  </a:lnTo>
                  <a:lnTo>
                    <a:pt x="65" y="30"/>
                  </a:lnTo>
                  <a:lnTo>
                    <a:pt x="78" y="71"/>
                  </a:lnTo>
                  <a:lnTo>
                    <a:pt x="69" y="99"/>
                  </a:lnTo>
                  <a:lnTo>
                    <a:pt x="45" y="92"/>
                  </a:lnTo>
                  <a:lnTo>
                    <a:pt x="28" y="122"/>
                  </a:lnTo>
                  <a:lnTo>
                    <a:pt x="4" y="109"/>
                  </a:lnTo>
                  <a:lnTo>
                    <a:pt x="0" y="71"/>
                  </a:lnTo>
                  <a:lnTo>
                    <a:pt x="20" y="3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DC9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19" name="Freeform 87"/>
            <p:cNvSpPr/>
            <p:nvPr/>
          </p:nvSpPr>
          <p:spPr>
            <a:xfrm>
              <a:off x="3610" y="2714"/>
              <a:ext cx="68" cy="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3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5" y="11"/>
                </a:cxn>
                <a:cxn ang="0">
                  <a:pos x="17" y="7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7" y="0"/>
                </a:cxn>
              </a:cxnLst>
              <a:pathLst>
                <a:path w="135" h="126">
                  <a:moveTo>
                    <a:pt x="56" y="0"/>
                  </a:moveTo>
                  <a:lnTo>
                    <a:pt x="28" y="21"/>
                  </a:lnTo>
                  <a:lnTo>
                    <a:pt x="0" y="58"/>
                  </a:lnTo>
                  <a:lnTo>
                    <a:pt x="41" y="47"/>
                  </a:lnTo>
                  <a:lnTo>
                    <a:pt x="45" y="68"/>
                  </a:lnTo>
                  <a:lnTo>
                    <a:pt x="28" y="92"/>
                  </a:lnTo>
                  <a:lnTo>
                    <a:pt x="28" y="122"/>
                  </a:lnTo>
                  <a:lnTo>
                    <a:pt x="49" y="126"/>
                  </a:lnTo>
                  <a:lnTo>
                    <a:pt x="69" y="105"/>
                  </a:lnTo>
                  <a:lnTo>
                    <a:pt x="69" y="71"/>
                  </a:lnTo>
                  <a:lnTo>
                    <a:pt x="69" y="38"/>
                  </a:lnTo>
                  <a:lnTo>
                    <a:pt x="120" y="84"/>
                  </a:lnTo>
                  <a:lnTo>
                    <a:pt x="135" y="53"/>
                  </a:lnTo>
                  <a:lnTo>
                    <a:pt x="127" y="34"/>
                  </a:lnTo>
                  <a:lnTo>
                    <a:pt x="103" y="1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8938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0" name="Freeform 88"/>
            <p:cNvSpPr/>
            <p:nvPr/>
          </p:nvSpPr>
          <p:spPr>
            <a:xfrm>
              <a:off x="3628" y="2812"/>
              <a:ext cx="104" cy="4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12" y="7"/>
                </a:cxn>
                <a:cxn ang="0">
                  <a:pos x="15" y="7"/>
                </a:cxn>
                <a:cxn ang="0">
                  <a:pos x="20" y="7"/>
                </a:cxn>
                <a:cxn ang="0">
                  <a:pos x="19" y="2"/>
                </a:cxn>
                <a:cxn ang="0">
                  <a:pos x="24" y="3"/>
                </a:cxn>
                <a:cxn ang="0">
                  <a:pos x="26" y="8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18" y="11"/>
                </a:cxn>
                <a:cxn ang="0">
                  <a:pos x="12" y="10"/>
                </a:cxn>
                <a:cxn ang="0">
                  <a:pos x="6" y="11"/>
                </a:cxn>
                <a:cxn ang="0">
                  <a:pos x="2" y="10"/>
                </a:cxn>
              </a:cxnLst>
              <a:pathLst>
                <a:path w="207" h="88">
                  <a:moveTo>
                    <a:pt x="13" y="78"/>
                  </a:moveTo>
                  <a:lnTo>
                    <a:pt x="0" y="58"/>
                  </a:lnTo>
                  <a:lnTo>
                    <a:pt x="0" y="28"/>
                  </a:lnTo>
                  <a:lnTo>
                    <a:pt x="5" y="0"/>
                  </a:lnTo>
                  <a:lnTo>
                    <a:pt x="20" y="28"/>
                  </a:lnTo>
                  <a:lnTo>
                    <a:pt x="37" y="69"/>
                  </a:lnTo>
                  <a:lnTo>
                    <a:pt x="71" y="65"/>
                  </a:lnTo>
                  <a:lnTo>
                    <a:pt x="91" y="52"/>
                  </a:lnTo>
                  <a:lnTo>
                    <a:pt x="119" y="52"/>
                  </a:lnTo>
                  <a:lnTo>
                    <a:pt x="153" y="52"/>
                  </a:lnTo>
                  <a:lnTo>
                    <a:pt x="149" y="9"/>
                  </a:lnTo>
                  <a:lnTo>
                    <a:pt x="186" y="24"/>
                  </a:lnTo>
                  <a:lnTo>
                    <a:pt x="203" y="61"/>
                  </a:lnTo>
                  <a:lnTo>
                    <a:pt x="207" y="88"/>
                  </a:lnTo>
                  <a:lnTo>
                    <a:pt x="183" y="82"/>
                  </a:lnTo>
                  <a:lnTo>
                    <a:pt x="140" y="82"/>
                  </a:lnTo>
                  <a:lnTo>
                    <a:pt x="95" y="78"/>
                  </a:lnTo>
                  <a:lnTo>
                    <a:pt x="42" y="8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8938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1" name="Freeform 89"/>
            <p:cNvSpPr/>
            <p:nvPr/>
          </p:nvSpPr>
          <p:spPr>
            <a:xfrm>
              <a:off x="3582" y="2794"/>
              <a:ext cx="30" cy="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5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7" y="0"/>
                </a:cxn>
              </a:cxnLst>
              <a:pathLst>
                <a:path w="62" h="79">
                  <a:moveTo>
                    <a:pt x="62" y="0"/>
                  </a:moveTo>
                  <a:lnTo>
                    <a:pt x="62" y="47"/>
                  </a:lnTo>
                  <a:lnTo>
                    <a:pt x="37" y="79"/>
                  </a:lnTo>
                  <a:lnTo>
                    <a:pt x="0" y="53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8"/>
                  </a:lnTo>
                  <a:lnTo>
                    <a:pt x="52" y="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938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2" name="Freeform 90"/>
            <p:cNvSpPr/>
            <p:nvPr/>
          </p:nvSpPr>
          <p:spPr>
            <a:xfrm>
              <a:off x="3544" y="2951"/>
              <a:ext cx="178" cy="6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3" y="6"/>
                </a:cxn>
                <a:cxn ang="0">
                  <a:pos x="8" y="13"/>
                </a:cxn>
                <a:cxn ang="0">
                  <a:pos x="15" y="13"/>
                </a:cxn>
                <a:cxn ang="0">
                  <a:pos x="19" y="11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45" y="2"/>
                </a:cxn>
                <a:cxn ang="0">
                  <a:pos x="45" y="6"/>
                </a:cxn>
                <a:cxn ang="0">
                  <a:pos x="43" y="8"/>
                </a:cxn>
                <a:cxn ang="0">
                  <a:pos x="41" y="9"/>
                </a:cxn>
                <a:cxn ang="0">
                  <a:pos x="39" y="11"/>
                </a:cxn>
                <a:cxn ang="0">
                  <a:pos x="38" y="8"/>
                </a:cxn>
                <a:cxn ang="0">
                  <a:pos x="38" y="13"/>
                </a:cxn>
                <a:cxn ang="0">
                  <a:pos x="34" y="14"/>
                </a:cxn>
                <a:cxn ang="0">
                  <a:pos x="34" y="11"/>
                </a:cxn>
                <a:cxn ang="0">
                  <a:pos x="32" y="14"/>
                </a:cxn>
                <a:cxn ang="0">
                  <a:pos x="29" y="15"/>
                </a:cxn>
                <a:cxn ang="0">
                  <a:pos x="28" y="11"/>
                </a:cxn>
                <a:cxn ang="0">
                  <a:pos x="25" y="11"/>
                </a:cxn>
                <a:cxn ang="0">
                  <a:pos x="25" y="15"/>
                </a:cxn>
                <a:cxn ang="0">
                  <a:pos x="22" y="17"/>
                </a:cxn>
                <a:cxn ang="0">
                  <a:pos x="20" y="15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1"/>
                </a:cxn>
              </a:cxnLst>
              <a:pathLst>
                <a:path w="355" h="137">
                  <a:moveTo>
                    <a:pt x="25" y="13"/>
                  </a:moveTo>
                  <a:lnTo>
                    <a:pt x="17" y="55"/>
                  </a:lnTo>
                  <a:lnTo>
                    <a:pt x="58" y="105"/>
                  </a:lnTo>
                  <a:lnTo>
                    <a:pt x="116" y="105"/>
                  </a:lnTo>
                  <a:lnTo>
                    <a:pt x="146" y="88"/>
                  </a:lnTo>
                  <a:lnTo>
                    <a:pt x="152" y="55"/>
                  </a:lnTo>
                  <a:lnTo>
                    <a:pt x="183" y="45"/>
                  </a:lnTo>
                  <a:lnTo>
                    <a:pt x="210" y="19"/>
                  </a:lnTo>
                  <a:lnTo>
                    <a:pt x="245" y="4"/>
                  </a:lnTo>
                  <a:lnTo>
                    <a:pt x="329" y="0"/>
                  </a:lnTo>
                  <a:lnTo>
                    <a:pt x="354" y="19"/>
                  </a:lnTo>
                  <a:lnTo>
                    <a:pt x="355" y="51"/>
                  </a:lnTo>
                  <a:lnTo>
                    <a:pt x="339" y="64"/>
                  </a:lnTo>
                  <a:lnTo>
                    <a:pt x="327" y="79"/>
                  </a:lnTo>
                  <a:lnTo>
                    <a:pt x="305" y="88"/>
                  </a:lnTo>
                  <a:lnTo>
                    <a:pt x="303" y="68"/>
                  </a:lnTo>
                  <a:lnTo>
                    <a:pt x="297" y="105"/>
                  </a:lnTo>
                  <a:lnTo>
                    <a:pt x="271" y="118"/>
                  </a:lnTo>
                  <a:lnTo>
                    <a:pt x="269" y="90"/>
                  </a:lnTo>
                  <a:lnTo>
                    <a:pt x="251" y="113"/>
                  </a:lnTo>
                  <a:lnTo>
                    <a:pt x="225" y="120"/>
                  </a:lnTo>
                  <a:lnTo>
                    <a:pt x="219" y="90"/>
                  </a:lnTo>
                  <a:lnTo>
                    <a:pt x="193" y="90"/>
                  </a:lnTo>
                  <a:lnTo>
                    <a:pt x="193" y="126"/>
                  </a:lnTo>
                  <a:lnTo>
                    <a:pt x="174" y="137"/>
                  </a:lnTo>
                  <a:lnTo>
                    <a:pt x="157" y="120"/>
                  </a:lnTo>
                  <a:lnTo>
                    <a:pt x="135" y="135"/>
                  </a:lnTo>
                  <a:lnTo>
                    <a:pt x="114" y="135"/>
                  </a:lnTo>
                  <a:lnTo>
                    <a:pt x="96" y="128"/>
                  </a:lnTo>
                  <a:lnTo>
                    <a:pt x="75" y="113"/>
                  </a:lnTo>
                  <a:lnTo>
                    <a:pt x="45" y="122"/>
                  </a:lnTo>
                  <a:lnTo>
                    <a:pt x="23" y="101"/>
                  </a:lnTo>
                  <a:lnTo>
                    <a:pt x="0" y="73"/>
                  </a:lnTo>
                  <a:lnTo>
                    <a:pt x="0" y="43"/>
                  </a:lnTo>
                  <a:lnTo>
                    <a:pt x="4" y="38"/>
                  </a:lnTo>
                  <a:lnTo>
                    <a:pt x="13" y="28"/>
                  </a:lnTo>
                  <a:lnTo>
                    <a:pt x="23" y="17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EDC9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3" name="Freeform 91"/>
            <p:cNvSpPr/>
            <p:nvPr/>
          </p:nvSpPr>
          <p:spPr>
            <a:xfrm>
              <a:off x="3630" y="2951"/>
              <a:ext cx="85" cy="4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0"/>
                </a:cxn>
                <a:cxn ang="0">
                  <a:pos x="22" y="1"/>
                </a:cxn>
                <a:cxn ang="0">
                  <a:pos x="22" y="5"/>
                </a:cxn>
                <a:cxn ang="0">
                  <a:pos x="19" y="5"/>
                </a:cxn>
                <a:cxn ang="0">
                  <a:pos x="18" y="5"/>
                </a:cxn>
                <a:cxn ang="0">
                  <a:pos x="16" y="7"/>
                </a:cxn>
                <a:cxn ang="0">
                  <a:pos x="14" y="11"/>
                </a:cxn>
                <a:cxn ang="0">
                  <a:pos x="12" y="9"/>
                </a:cxn>
                <a:cxn ang="0">
                  <a:pos x="11" y="6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7" y="2"/>
                </a:cxn>
              </a:cxnLst>
              <a:pathLst>
                <a:path w="170" h="92">
                  <a:moveTo>
                    <a:pt x="56" y="19"/>
                  </a:moveTo>
                  <a:lnTo>
                    <a:pt x="105" y="0"/>
                  </a:lnTo>
                  <a:lnTo>
                    <a:pt x="170" y="8"/>
                  </a:lnTo>
                  <a:lnTo>
                    <a:pt x="170" y="42"/>
                  </a:lnTo>
                  <a:lnTo>
                    <a:pt x="152" y="47"/>
                  </a:lnTo>
                  <a:lnTo>
                    <a:pt x="137" y="42"/>
                  </a:lnTo>
                  <a:lnTo>
                    <a:pt x="124" y="62"/>
                  </a:lnTo>
                  <a:lnTo>
                    <a:pt x="111" y="92"/>
                  </a:lnTo>
                  <a:lnTo>
                    <a:pt x="94" y="73"/>
                  </a:lnTo>
                  <a:lnTo>
                    <a:pt x="81" y="55"/>
                  </a:lnTo>
                  <a:lnTo>
                    <a:pt x="56" y="73"/>
                  </a:lnTo>
                  <a:lnTo>
                    <a:pt x="30" y="73"/>
                  </a:lnTo>
                  <a:lnTo>
                    <a:pt x="0" y="62"/>
                  </a:lnTo>
                  <a:lnTo>
                    <a:pt x="26" y="36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FFEDD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4" name="Freeform 92"/>
            <p:cNvSpPr/>
            <p:nvPr/>
          </p:nvSpPr>
          <p:spPr>
            <a:xfrm>
              <a:off x="3409" y="2771"/>
              <a:ext cx="151" cy="27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8"/>
                </a:cxn>
                <a:cxn ang="0">
                  <a:pos x="10" y="16"/>
                </a:cxn>
                <a:cxn ang="0">
                  <a:pos x="7" y="23"/>
                </a:cxn>
                <a:cxn ang="0">
                  <a:pos x="7" y="29"/>
                </a:cxn>
                <a:cxn ang="0">
                  <a:pos x="11" y="28"/>
                </a:cxn>
                <a:cxn ang="0">
                  <a:pos x="11" y="32"/>
                </a:cxn>
                <a:cxn ang="0">
                  <a:pos x="10" y="36"/>
                </a:cxn>
                <a:cxn ang="0">
                  <a:pos x="13" y="35"/>
                </a:cxn>
                <a:cxn ang="0">
                  <a:pos x="13" y="40"/>
                </a:cxn>
                <a:cxn ang="0">
                  <a:pos x="13" y="48"/>
                </a:cxn>
                <a:cxn ang="0">
                  <a:pos x="18" y="43"/>
                </a:cxn>
                <a:cxn ang="0">
                  <a:pos x="19" y="50"/>
                </a:cxn>
                <a:cxn ang="0">
                  <a:pos x="25" y="49"/>
                </a:cxn>
                <a:cxn ang="0">
                  <a:pos x="25" y="55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1" y="60"/>
                </a:cxn>
                <a:cxn ang="0">
                  <a:pos x="37" y="64"/>
                </a:cxn>
                <a:cxn ang="0">
                  <a:pos x="37" y="69"/>
                </a:cxn>
                <a:cxn ang="0">
                  <a:pos x="32" y="63"/>
                </a:cxn>
                <a:cxn ang="0">
                  <a:pos x="29" y="67"/>
                </a:cxn>
                <a:cxn ang="0">
                  <a:pos x="24" y="65"/>
                </a:cxn>
                <a:cxn ang="0">
                  <a:pos x="21" y="54"/>
                </a:cxn>
                <a:cxn ang="0">
                  <a:pos x="16" y="57"/>
                </a:cxn>
                <a:cxn ang="0">
                  <a:pos x="15" y="51"/>
                </a:cxn>
                <a:cxn ang="0">
                  <a:pos x="12" y="54"/>
                </a:cxn>
                <a:cxn ang="0">
                  <a:pos x="9" y="49"/>
                </a:cxn>
                <a:cxn ang="0">
                  <a:pos x="8" y="40"/>
                </a:cxn>
                <a:cxn ang="0">
                  <a:pos x="2" y="41"/>
                </a:cxn>
                <a:cxn ang="0">
                  <a:pos x="4" y="29"/>
                </a:cxn>
                <a:cxn ang="0">
                  <a:pos x="0" y="24"/>
                </a:cxn>
                <a:cxn ang="0">
                  <a:pos x="1" y="14"/>
                </a:cxn>
                <a:cxn ang="0">
                  <a:pos x="4" y="7"/>
                </a:cxn>
                <a:cxn ang="0">
                  <a:pos x="9" y="0"/>
                </a:cxn>
              </a:cxnLst>
              <a:pathLst>
                <a:path w="303" h="552">
                  <a:moveTo>
                    <a:pt x="73" y="0"/>
                  </a:moveTo>
                  <a:lnTo>
                    <a:pt x="79" y="60"/>
                  </a:lnTo>
                  <a:lnTo>
                    <a:pt x="84" y="124"/>
                  </a:lnTo>
                  <a:lnTo>
                    <a:pt x="58" y="178"/>
                  </a:lnTo>
                  <a:lnTo>
                    <a:pt x="58" y="230"/>
                  </a:lnTo>
                  <a:lnTo>
                    <a:pt x="90" y="219"/>
                  </a:lnTo>
                  <a:lnTo>
                    <a:pt x="90" y="251"/>
                  </a:lnTo>
                  <a:lnTo>
                    <a:pt x="84" y="285"/>
                  </a:lnTo>
                  <a:lnTo>
                    <a:pt x="111" y="279"/>
                  </a:lnTo>
                  <a:lnTo>
                    <a:pt x="107" y="316"/>
                  </a:lnTo>
                  <a:lnTo>
                    <a:pt x="111" y="380"/>
                  </a:lnTo>
                  <a:lnTo>
                    <a:pt x="148" y="343"/>
                  </a:lnTo>
                  <a:lnTo>
                    <a:pt x="154" y="397"/>
                  </a:lnTo>
                  <a:lnTo>
                    <a:pt x="202" y="386"/>
                  </a:lnTo>
                  <a:lnTo>
                    <a:pt x="202" y="434"/>
                  </a:lnTo>
                  <a:lnTo>
                    <a:pt x="223" y="487"/>
                  </a:lnTo>
                  <a:lnTo>
                    <a:pt x="240" y="423"/>
                  </a:lnTo>
                  <a:lnTo>
                    <a:pt x="249" y="477"/>
                  </a:lnTo>
                  <a:lnTo>
                    <a:pt x="303" y="509"/>
                  </a:lnTo>
                  <a:lnTo>
                    <a:pt x="297" y="552"/>
                  </a:lnTo>
                  <a:lnTo>
                    <a:pt x="260" y="503"/>
                  </a:lnTo>
                  <a:lnTo>
                    <a:pt x="234" y="530"/>
                  </a:lnTo>
                  <a:lnTo>
                    <a:pt x="197" y="515"/>
                  </a:lnTo>
                  <a:lnTo>
                    <a:pt x="170" y="429"/>
                  </a:lnTo>
                  <a:lnTo>
                    <a:pt x="133" y="455"/>
                  </a:lnTo>
                  <a:lnTo>
                    <a:pt x="122" y="406"/>
                  </a:lnTo>
                  <a:lnTo>
                    <a:pt x="96" y="429"/>
                  </a:lnTo>
                  <a:lnTo>
                    <a:pt x="73" y="386"/>
                  </a:lnTo>
                  <a:lnTo>
                    <a:pt x="64" y="316"/>
                  </a:lnTo>
                  <a:lnTo>
                    <a:pt x="21" y="326"/>
                  </a:lnTo>
                  <a:lnTo>
                    <a:pt x="32" y="225"/>
                  </a:lnTo>
                  <a:lnTo>
                    <a:pt x="0" y="187"/>
                  </a:lnTo>
                  <a:lnTo>
                    <a:pt x="10" y="107"/>
                  </a:lnTo>
                  <a:lnTo>
                    <a:pt x="38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DC9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5" name="Freeform 93"/>
            <p:cNvSpPr/>
            <p:nvPr/>
          </p:nvSpPr>
          <p:spPr>
            <a:xfrm>
              <a:off x="2297" y="3248"/>
              <a:ext cx="434" cy="603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8" y="68"/>
                </a:cxn>
                <a:cxn ang="0">
                  <a:pos x="23" y="36"/>
                </a:cxn>
                <a:cxn ang="0">
                  <a:pos x="45" y="19"/>
                </a:cxn>
                <a:cxn ang="0">
                  <a:pos x="70" y="0"/>
                </a:cxn>
                <a:cxn ang="0">
                  <a:pos x="43" y="27"/>
                </a:cxn>
                <a:cxn ang="0">
                  <a:pos x="27" y="46"/>
                </a:cxn>
                <a:cxn ang="0">
                  <a:pos x="45" y="42"/>
                </a:cxn>
                <a:cxn ang="0">
                  <a:pos x="75" y="40"/>
                </a:cxn>
                <a:cxn ang="0">
                  <a:pos x="103" y="53"/>
                </a:cxn>
                <a:cxn ang="0">
                  <a:pos x="77" y="50"/>
                </a:cxn>
                <a:cxn ang="0">
                  <a:pos x="49" y="50"/>
                </a:cxn>
                <a:cxn ang="0">
                  <a:pos x="19" y="57"/>
                </a:cxn>
                <a:cxn ang="0">
                  <a:pos x="10" y="76"/>
                </a:cxn>
                <a:cxn ang="0">
                  <a:pos x="12" y="119"/>
                </a:cxn>
                <a:cxn ang="0">
                  <a:pos x="21" y="106"/>
                </a:cxn>
                <a:cxn ang="0">
                  <a:pos x="32" y="91"/>
                </a:cxn>
                <a:cxn ang="0">
                  <a:pos x="68" y="78"/>
                </a:cxn>
                <a:cxn ang="0">
                  <a:pos x="109" y="78"/>
                </a:cxn>
                <a:cxn ang="0">
                  <a:pos x="45" y="91"/>
                </a:cxn>
                <a:cxn ang="0">
                  <a:pos x="28" y="104"/>
                </a:cxn>
                <a:cxn ang="0">
                  <a:pos x="19" y="121"/>
                </a:cxn>
                <a:cxn ang="0">
                  <a:pos x="17" y="134"/>
                </a:cxn>
                <a:cxn ang="0">
                  <a:pos x="19" y="151"/>
                </a:cxn>
                <a:cxn ang="0">
                  <a:pos x="10" y="151"/>
                </a:cxn>
                <a:cxn ang="0">
                  <a:pos x="4" y="132"/>
                </a:cxn>
                <a:cxn ang="0">
                  <a:pos x="0" y="106"/>
                </a:cxn>
              </a:cxnLst>
              <a:pathLst>
                <a:path w="867" h="1206">
                  <a:moveTo>
                    <a:pt x="0" y="843"/>
                  </a:moveTo>
                  <a:lnTo>
                    <a:pt x="60" y="544"/>
                  </a:lnTo>
                  <a:lnTo>
                    <a:pt x="179" y="288"/>
                  </a:lnTo>
                  <a:lnTo>
                    <a:pt x="359" y="151"/>
                  </a:lnTo>
                  <a:lnTo>
                    <a:pt x="553" y="0"/>
                  </a:lnTo>
                  <a:lnTo>
                    <a:pt x="344" y="213"/>
                  </a:lnTo>
                  <a:lnTo>
                    <a:pt x="209" y="363"/>
                  </a:lnTo>
                  <a:lnTo>
                    <a:pt x="359" y="333"/>
                  </a:lnTo>
                  <a:lnTo>
                    <a:pt x="598" y="318"/>
                  </a:lnTo>
                  <a:lnTo>
                    <a:pt x="822" y="423"/>
                  </a:lnTo>
                  <a:lnTo>
                    <a:pt x="613" y="393"/>
                  </a:lnTo>
                  <a:lnTo>
                    <a:pt x="391" y="393"/>
                  </a:lnTo>
                  <a:lnTo>
                    <a:pt x="149" y="452"/>
                  </a:lnTo>
                  <a:lnTo>
                    <a:pt x="75" y="604"/>
                  </a:lnTo>
                  <a:lnTo>
                    <a:pt x="90" y="950"/>
                  </a:lnTo>
                  <a:lnTo>
                    <a:pt x="164" y="843"/>
                  </a:lnTo>
                  <a:lnTo>
                    <a:pt x="254" y="724"/>
                  </a:lnTo>
                  <a:lnTo>
                    <a:pt x="538" y="619"/>
                  </a:lnTo>
                  <a:lnTo>
                    <a:pt x="867" y="619"/>
                  </a:lnTo>
                  <a:lnTo>
                    <a:pt x="359" y="724"/>
                  </a:lnTo>
                  <a:lnTo>
                    <a:pt x="224" y="828"/>
                  </a:lnTo>
                  <a:lnTo>
                    <a:pt x="149" y="965"/>
                  </a:lnTo>
                  <a:lnTo>
                    <a:pt x="135" y="1070"/>
                  </a:lnTo>
                  <a:lnTo>
                    <a:pt x="149" y="1206"/>
                  </a:lnTo>
                  <a:lnTo>
                    <a:pt x="75" y="1206"/>
                  </a:lnTo>
                  <a:lnTo>
                    <a:pt x="30" y="1055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6" name="Freeform 94"/>
            <p:cNvSpPr/>
            <p:nvPr/>
          </p:nvSpPr>
          <p:spPr>
            <a:xfrm>
              <a:off x="2493" y="3151"/>
              <a:ext cx="448" cy="692"/>
            </a:xfrm>
            <a:custGeom>
              <a:avLst/>
              <a:gdLst/>
              <a:ahLst/>
              <a:cxnLst>
                <a:cxn ang="0">
                  <a:pos x="31" y="173"/>
                </a:cxn>
                <a:cxn ang="0">
                  <a:pos x="9" y="141"/>
                </a:cxn>
                <a:cxn ang="0">
                  <a:pos x="1" y="111"/>
                </a:cxn>
                <a:cxn ang="0">
                  <a:pos x="0" y="72"/>
                </a:cxn>
                <a:cxn ang="0">
                  <a:pos x="0" y="44"/>
                </a:cxn>
                <a:cxn ang="0">
                  <a:pos x="7" y="19"/>
                </a:cxn>
                <a:cxn ang="0">
                  <a:pos x="40" y="0"/>
                </a:cxn>
                <a:cxn ang="0">
                  <a:pos x="18" y="21"/>
                </a:cxn>
                <a:cxn ang="0">
                  <a:pos x="9" y="44"/>
                </a:cxn>
                <a:cxn ang="0">
                  <a:pos x="22" y="38"/>
                </a:cxn>
                <a:cxn ang="0">
                  <a:pos x="44" y="25"/>
                </a:cxn>
                <a:cxn ang="0">
                  <a:pos x="61" y="25"/>
                </a:cxn>
                <a:cxn ang="0">
                  <a:pos x="40" y="38"/>
                </a:cxn>
                <a:cxn ang="0">
                  <a:pos x="12" y="53"/>
                </a:cxn>
                <a:cxn ang="0">
                  <a:pos x="9" y="68"/>
                </a:cxn>
                <a:cxn ang="0">
                  <a:pos x="7" y="98"/>
                </a:cxn>
                <a:cxn ang="0">
                  <a:pos x="14" y="121"/>
                </a:cxn>
                <a:cxn ang="0">
                  <a:pos x="29" y="160"/>
                </a:cxn>
                <a:cxn ang="0">
                  <a:pos x="39" y="130"/>
                </a:cxn>
                <a:cxn ang="0">
                  <a:pos x="50" y="98"/>
                </a:cxn>
                <a:cxn ang="0">
                  <a:pos x="68" y="76"/>
                </a:cxn>
                <a:cxn ang="0">
                  <a:pos x="91" y="63"/>
                </a:cxn>
                <a:cxn ang="0">
                  <a:pos x="72" y="85"/>
                </a:cxn>
                <a:cxn ang="0">
                  <a:pos x="57" y="98"/>
                </a:cxn>
                <a:cxn ang="0">
                  <a:pos x="50" y="121"/>
                </a:cxn>
                <a:cxn ang="0">
                  <a:pos x="67" y="108"/>
                </a:cxn>
                <a:cxn ang="0">
                  <a:pos x="85" y="95"/>
                </a:cxn>
                <a:cxn ang="0">
                  <a:pos x="112" y="85"/>
                </a:cxn>
                <a:cxn ang="0">
                  <a:pos x="85" y="100"/>
                </a:cxn>
                <a:cxn ang="0">
                  <a:pos x="63" y="115"/>
                </a:cxn>
                <a:cxn ang="0">
                  <a:pos x="48" y="136"/>
                </a:cxn>
                <a:cxn ang="0">
                  <a:pos x="40" y="153"/>
                </a:cxn>
                <a:cxn ang="0">
                  <a:pos x="46" y="173"/>
                </a:cxn>
                <a:cxn ang="0">
                  <a:pos x="31" y="173"/>
                </a:cxn>
              </a:cxnLst>
              <a:pathLst>
                <a:path w="897" h="1383">
                  <a:moveTo>
                    <a:pt x="252" y="1383"/>
                  </a:moveTo>
                  <a:lnTo>
                    <a:pt x="72" y="1127"/>
                  </a:lnTo>
                  <a:lnTo>
                    <a:pt x="13" y="888"/>
                  </a:lnTo>
                  <a:lnTo>
                    <a:pt x="0" y="572"/>
                  </a:lnTo>
                  <a:lnTo>
                    <a:pt x="0" y="345"/>
                  </a:lnTo>
                  <a:lnTo>
                    <a:pt x="58" y="151"/>
                  </a:lnTo>
                  <a:lnTo>
                    <a:pt x="327" y="0"/>
                  </a:lnTo>
                  <a:lnTo>
                    <a:pt x="147" y="166"/>
                  </a:lnTo>
                  <a:lnTo>
                    <a:pt x="72" y="345"/>
                  </a:lnTo>
                  <a:lnTo>
                    <a:pt x="177" y="301"/>
                  </a:lnTo>
                  <a:lnTo>
                    <a:pt x="357" y="194"/>
                  </a:lnTo>
                  <a:lnTo>
                    <a:pt x="491" y="194"/>
                  </a:lnTo>
                  <a:lnTo>
                    <a:pt x="327" y="301"/>
                  </a:lnTo>
                  <a:lnTo>
                    <a:pt x="102" y="420"/>
                  </a:lnTo>
                  <a:lnTo>
                    <a:pt x="72" y="542"/>
                  </a:lnTo>
                  <a:lnTo>
                    <a:pt x="58" y="783"/>
                  </a:lnTo>
                  <a:lnTo>
                    <a:pt x="117" y="962"/>
                  </a:lnTo>
                  <a:lnTo>
                    <a:pt x="237" y="1277"/>
                  </a:lnTo>
                  <a:lnTo>
                    <a:pt x="312" y="1037"/>
                  </a:lnTo>
                  <a:lnTo>
                    <a:pt x="401" y="783"/>
                  </a:lnTo>
                  <a:lnTo>
                    <a:pt x="551" y="602"/>
                  </a:lnTo>
                  <a:lnTo>
                    <a:pt x="732" y="497"/>
                  </a:lnTo>
                  <a:lnTo>
                    <a:pt x="581" y="676"/>
                  </a:lnTo>
                  <a:lnTo>
                    <a:pt x="461" y="783"/>
                  </a:lnTo>
                  <a:lnTo>
                    <a:pt x="401" y="962"/>
                  </a:lnTo>
                  <a:lnTo>
                    <a:pt x="536" y="858"/>
                  </a:lnTo>
                  <a:lnTo>
                    <a:pt x="686" y="753"/>
                  </a:lnTo>
                  <a:lnTo>
                    <a:pt x="897" y="676"/>
                  </a:lnTo>
                  <a:lnTo>
                    <a:pt x="686" y="798"/>
                  </a:lnTo>
                  <a:lnTo>
                    <a:pt x="506" y="918"/>
                  </a:lnTo>
                  <a:lnTo>
                    <a:pt x="386" y="1084"/>
                  </a:lnTo>
                  <a:lnTo>
                    <a:pt x="327" y="1219"/>
                  </a:lnTo>
                  <a:lnTo>
                    <a:pt x="372" y="1383"/>
                  </a:lnTo>
                  <a:lnTo>
                    <a:pt x="252" y="1383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7" name="Freeform 95"/>
            <p:cNvSpPr/>
            <p:nvPr/>
          </p:nvSpPr>
          <p:spPr>
            <a:xfrm>
              <a:off x="2724" y="3204"/>
              <a:ext cx="442" cy="639"/>
            </a:xfrm>
            <a:custGeom>
              <a:avLst/>
              <a:gdLst/>
              <a:ahLst/>
              <a:cxnLst>
                <a:cxn ang="0">
                  <a:pos x="17" y="160"/>
                </a:cxn>
                <a:cxn ang="0">
                  <a:pos x="10" y="132"/>
                </a:cxn>
                <a:cxn ang="0">
                  <a:pos x="0" y="100"/>
                </a:cxn>
                <a:cxn ang="0">
                  <a:pos x="0" y="61"/>
                </a:cxn>
                <a:cxn ang="0">
                  <a:pos x="14" y="28"/>
                </a:cxn>
                <a:cxn ang="0">
                  <a:pos x="40" y="0"/>
                </a:cxn>
                <a:cxn ang="0">
                  <a:pos x="19" y="34"/>
                </a:cxn>
                <a:cxn ang="0">
                  <a:pos x="10" y="61"/>
                </a:cxn>
                <a:cxn ang="0">
                  <a:pos x="12" y="106"/>
                </a:cxn>
                <a:cxn ang="0">
                  <a:pos x="23" y="125"/>
                </a:cxn>
                <a:cxn ang="0">
                  <a:pos x="34" y="104"/>
                </a:cxn>
                <a:cxn ang="0">
                  <a:pos x="53" y="83"/>
                </a:cxn>
                <a:cxn ang="0">
                  <a:pos x="72" y="68"/>
                </a:cxn>
                <a:cxn ang="0">
                  <a:pos x="111" y="64"/>
                </a:cxn>
                <a:cxn ang="0">
                  <a:pos x="72" y="74"/>
                </a:cxn>
                <a:cxn ang="0">
                  <a:pos x="47" y="96"/>
                </a:cxn>
                <a:cxn ang="0">
                  <a:pos x="27" y="141"/>
                </a:cxn>
                <a:cxn ang="0">
                  <a:pos x="29" y="160"/>
                </a:cxn>
                <a:cxn ang="0">
                  <a:pos x="17" y="160"/>
                </a:cxn>
              </a:cxnLst>
              <a:pathLst>
                <a:path w="884" h="1277">
                  <a:moveTo>
                    <a:pt x="135" y="1277"/>
                  </a:moveTo>
                  <a:lnTo>
                    <a:pt x="75" y="1053"/>
                  </a:lnTo>
                  <a:lnTo>
                    <a:pt x="0" y="797"/>
                  </a:lnTo>
                  <a:lnTo>
                    <a:pt x="0" y="481"/>
                  </a:lnTo>
                  <a:lnTo>
                    <a:pt x="105" y="224"/>
                  </a:lnTo>
                  <a:lnTo>
                    <a:pt x="316" y="0"/>
                  </a:lnTo>
                  <a:lnTo>
                    <a:pt x="150" y="271"/>
                  </a:lnTo>
                  <a:lnTo>
                    <a:pt x="75" y="481"/>
                  </a:lnTo>
                  <a:lnTo>
                    <a:pt x="90" y="842"/>
                  </a:lnTo>
                  <a:lnTo>
                    <a:pt x="180" y="993"/>
                  </a:lnTo>
                  <a:lnTo>
                    <a:pt x="271" y="827"/>
                  </a:lnTo>
                  <a:lnTo>
                    <a:pt x="421" y="662"/>
                  </a:lnTo>
                  <a:lnTo>
                    <a:pt x="570" y="540"/>
                  </a:lnTo>
                  <a:lnTo>
                    <a:pt x="884" y="511"/>
                  </a:lnTo>
                  <a:lnTo>
                    <a:pt x="570" y="585"/>
                  </a:lnTo>
                  <a:lnTo>
                    <a:pt x="376" y="767"/>
                  </a:lnTo>
                  <a:lnTo>
                    <a:pt x="211" y="1128"/>
                  </a:lnTo>
                  <a:lnTo>
                    <a:pt x="225" y="1277"/>
                  </a:lnTo>
                  <a:lnTo>
                    <a:pt x="135" y="1277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8" name="Freeform 96"/>
            <p:cNvSpPr/>
            <p:nvPr/>
          </p:nvSpPr>
          <p:spPr>
            <a:xfrm>
              <a:off x="2859" y="3136"/>
              <a:ext cx="658" cy="715"/>
            </a:xfrm>
            <a:custGeom>
              <a:avLst/>
              <a:gdLst/>
              <a:ahLst/>
              <a:cxnLst>
                <a:cxn ang="0">
                  <a:pos x="21" y="173"/>
                </a:cxn>
                <a:cxn ang="0">
                  <a:pos x="0" y="128"/>
                </a:cxn>
                <a:cxn ang="0">
                  <a:pos x="0" y="95"/>
                </a:cxn>
                <a:cxn ang="0">
                  <a:pos x="6" y="63"/>
                </a:cxn>
                <a:cxn ang="0">
                  <a:pos x="21" y="31"/>
                </a:cxn>
                <a:cxn ang="0">
                  <a:pos x="57" y="0"/>
                </a:cxn>
                <a:cxn ang="0">
                  <a:pos x="36" y="19"/>
                </a:cxn>
                <a:cxn ang="0">
                  <a:pos x="17" y="47"/>
                </a:cxn>
                <a:cxn ang="0">
                  <a:pos x="8" y="74"/>
                </a:cxn>
                <a:cxn ang="0">
                  <a:pos x="10" y="130"/>
                </a:cxn>
                <a:cxn ang="0">
                  <a:pos x="17" y="153"/>
                </a:cxn>
                <a:cxn ang="0">
                  <a:pos x="32" y="142"/>
                </a:cxn>
                <a:cxn ang="0">
                  <a:pos x="55" y="126"/>
                </a:cxn>
                <a:cxn ang="0">
                  <a:pos x="71" y="106"/>
                </a:cxn>
                <a:cxn ang="0">
                  <a:pos x="81" y="79"/>
                </a:cxn>
                <a:cxn ang="0">
                  <a:pos x="94" y="57"/>
                </a:cxn>
                <a:cxn ang="0">
                  <a:pos x="126" y="45"/>
                </a:cxn>
                <a:cxn ang="0">
                  <a:pos x="165" y="45"/>
                </a:cxn>
                <a:cxn ang="0">
                  <a:pos x="114" y="55"/>
                </a:cxn>
                <a:cxn ang="0">
                  <a:pos x="96" y="66"/>
                </a:cxn>
                <a:cxn ang="0">
                  <a:pos x="81" y="95"/>
                </a:cxn>
                <a:cxn ang="0">
                  <a:pos x="60" y="128"/>
                </a:cxn>
                <a:cxn ang="0">
                  <a:pos x="36" y="151"/>
                </a:cxn>
                <a:cxn ang="0">
                  <a:pos x="29" y="162"/>
                </a:cxn>
                <a:cxn ang="0">
                  <a:pos x="34" y="179"/>
                </a:cxn>
                <a:cxn ang="0">
                  <a:pos x="23" y="177"/>
                </a:cxn>
                <a:cxn ang="0">
                  <a:pos x="21" y="173"/>
                </a:cxn>
              </a:cxnLst>
              <a:pathLst>
                <a:path w="1316" h="1430">
                  <a:moveTo>
                    <a:pt x="165" y="1381"/>
                  </a:moveTo>
                  <a:lnTo>
                    <a:pt x="0" y="1022"/>
                  </a:lnTo>
                  <a:lnTo>
                    <a:pt x="0" y="753"/>
                  </a:lnTo>
                  <a:lnTo>
                    <a:pt x="45" y="497"/>
                  </a:lnTo>
                  <a:lnTo>
                    <a:pt x="165" y="241"/>
                  </a:lnTo>
                  <a:lnTo>
                    <a:pt x="449" y="0"/>
                  </a:lnTo>
                  <a:lnTo>
                    <a:pt x="284" y="151"/>
                  </a:lnTo>
                  <a:lnTo>
                    <a:pt x="135" y="375"/>
                  </a:lnTo>
                  <a:lnTo>
                    <a:pt x="60" y="587"/>
                  </a:lnTo>
                  <a:lnTo>
                    <a:pt x="75" y="1037"/>
                  </a:lnTo>
                  <a:lnTo>
                    <a:pt x="135" y="1219"/>
                  </a:lnTo>
                  <a:lnTo>
                    <a:pt x="254" y="1129"/>
                  </a:lnTo>
                  <a:lnTo>
                    <a:pt x="434" y="1007"/>
                  </a:lnTo>
                  <a:lnTo>
                    <a:pt x="568" y="843"/>
                  </a:lnTo>
                  <a:lnTo>
                    <a:pt x="643" y="632"/>
                  </a:lnTo>
                  <a:lnTo>
                    <a:pt x="748" y="450"/>
                  </a:lnTo>
                  <a:lnTo>
                    <a:pt x="1002" y="360"/>
                  </a:lnTo>
                  <a:lnTo>
                    <a:pt x="1316" y="360"/>
                  </a:lnTo>
                  <a:lnTo>
                    <a:pt x="912" y="437"/>
                  </a:lnTo>
                  <a:lnTo>
                    <a:pt x="763" y="527"/>
                  </a:lnTo>
                  <a:lnTo>
                    <a:pt x="643" y="753"/>
                  </a:lnTo>
                  <a:lnTo>
                    <a:pt x="479" y="1022"/>
                  </a:lnTo>
                  <a:lnTo>
                    <a:pt x="284" y="1204"/>
                  </a:lnTo>
                  <a:lnTo>
                    <a:pt x="225" y="1294"/>
                  </a:lnTo>
                  <a:lnTo>
                    <a:pt x="269" y="1430"/>
                  </a:lnTo>
                  <a:lnTo>
                    <a:pt x="180" y="1413"/>
                  </a:lnTo>
                  <a:lnTo>
                    <a:pt x="165" y="1381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29" name="Freeform 97"/>
            <p:cNvSpPr/>
            <p:nvPr/>
          </p:nvSpPr>
          <p:spPr>
            <a:xfrm>
              <a:off x="3031" y="3414"/>
              <a:ext cx="105" cy="437"/>
            </a:xfrm>
            <a:custGeom>
              <a:avLst/>
              <a:gdLst/>
              <a:ahLst/>
              <a:cxnLst>
                <a:cxn ang="0">
                  <a:pos x="8" y="106"/>
                </a:cxn>
                <a:cxn ang="0">
                  <a:pos x="0" y="75"/>
                </a:cxn>
                <a:cxn ang="0">
                  <a:pos x="0" y="51"/>
                </a:cxn>
                <a:cxn ang="0">
                  <a:pos x="8" y="25"/>
                </a:cxn>
                <a:cxn ang="0">
                  <a:pos x="27" y="0"/>
                </a:cxn>
                <a:cxn ang="0">
                  <a:pos x="19" y="19"/>
                </a:cxn>
                <a:cxn ang="0">
                  <a:pos x="6" y="53"/>
                </a:cxn>
                <a:cxn ang="0">
                  <a:pos x="12" y="85"/>
                </a:cxn>
                <a:cxn ang="0">
                  <a:pos x="17" y="110"/>
                </a:cxn>
                <a:cxn ang="0">
                  <a:pos x="8" y="106"/>
                </a:cxn>
              </a:cxnLst>
              <a:pathLst>
                <a:path w="210" h="873">
                  <a:moveTo>
                    <a:pt x="60" y="841"/>
                  </a:moveTo>
                  <a:lnTo>
                    <a:pt x="0" y="600"/>
                  </a:lnTo>
                  <a:lnTo>
                    <a:pt x="0" y="406"/>
                  </a:lnTo>
                  <a:lnTo>
                    <a:pt x="60" y="196"/>
                  </a:lnTo>
                  <a:lnTo>
                    <a:pt x="210" y="0"/>
                  </a:lnTo>
                  <a:lnTo>
                    <a:pt x="150" y="149"/>
                  </a:lnTo>
                  <a:lnTo>
                    <a:pt x="45" y="421"/>
                  </a:lnTo>
                  <a:lnTo>
                    <a:pt x="90" y="675"/>
                  </a:lnTo>
                  <a:lnTo>
                    <a:pt x="135" y="873"/>
                  </a:lnTo>
                  <a:lnTo>
                    <a:pt x="60" y="841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0" name="Freeform 98"/>
            <p:cNvSpPr/>
            <p:nvPr/>
          </p:nvSpPr>
          <p:spPr>
            <a:xfrm>
              <a:off x="3196" y="3422"/>
              <a:ext cx="471" cy="421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8" y="81"/>
                </a:cxn>
                <a:cxn ang="0">
                  <a:pos x="23" y="49"/>
                </a:cxn>
                <a:cxn ang="0">
                  <a:pos x="45" y="23"/>
                </a:cxn>
                <a:cxn ang="0">
                  <a:pos x="85" y="8"/>
                </a:cxn>
                <a:cxn ang="0">
                  <a:pos x="107" y="0"/>
                </a:cxn>
                <a:cxn ang="0">
                  <a:pos x="85" y="13"/>
                </a:cxn>
                <a:cxn ang="0">
                  <a:pos x="42" y="34"/>
                </a:cxn>
                <a:cxn ang="0">
                  <a:pos x="23" y="60"/>
                </a:cxn>
                <a:cxn ang="0">
                  <a:pos x="34" y="55"/>
                </a:cxn>
                <a:cxn ang="0">
                  <a:pos x="58" y="44"/>
                </a:cxn>
                <a:cxn ang="0">
                  <a:pos x="79" y="38"/>
                </a:cxn>
                <a:cxn ang="0">
                  <a:pos x="118" y="47"/>
                </a:cxn>
                <a:cxn ang="0">
                  <a:pos x="73" y="46"/>
                </a:cxn>
                <a:cxn ang="0">
                  <a:pos x="38" y="60"/>
                </a:cxn>
                <a:cxn ang="0">
                  <a:pos x="21" y="72"/>
                </a:cxn>
                <a:cxn ang="0">
                  <a:pos x="8" y="106"/>
                </a:cxn>
                <a:cxn ang="0">
                  <a:pos x="0" y="106"/>
                </a:cxn>
              </a:cxnLst>
              <a:pathLst>
                <a:path w="942" h="841">
                  <a:moveTo>
                    <a:pt x="0" y="841"/>
                  </a:moveTo>
                  <a:lnTo>
                    <a:pt x="60" y="647"/>
                  </a:lnTo>
                  <a:lnTo>
                    <a:pt x="180" y="391"/>
                  </a:lnTo>
                  <a:lnTo>
                    <a:pt x="359" y="181"/>
                  </a:lnTo>
                  <a:lnTo>
                    <a:pt x="673" y="60"/>
                  </a:lnTo>
                  <a:lnTo>
                    <a:pt x="852" y="0"/>
                  </a:lnTo>
                  <a:lnTo>
                    <a:pt x="673" y="104"/>
                  </a:lnTo>
                  <a:lnTo>
                    <a:pt x="329" y="271"/>
                  </a:lnTo>
                  <a:lnTo>
                    <a:pt x="180" y="480"/>
                  </a:lnTo>
                  <a:lnTo>
                    <a:pt x="269" y="435"/>
                  </a:lnTo>
                  <a:lnTo>
                    <a:pt x="464" y="346"/>
                  </a:lnTo>
                  <a:lnTo>
                    <a:pt x="628" y="301"/>
                  </a:lnTo>
                  <a:lnTo>
                    <a:pt x="942" y="376"/>
                  </a:lnTo>
                  <a:lnTo>
                    <a:pt x="583" y="361"/>
                  </a:lnTo>
                  <a:lnTo>
                    <a:pt x="299" y="480"/>
                  </a:lnTo>
                  <a:lnTo>
                    <a:pt x="165" y="572"/>
                  </a:lnTo>
                  <a:lnTo>
                    <a:pt x="60" y="841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1" name="Freeform 99"/>
            <p:cNvSpPr/>
            <p:nvPr/>
          </p:nvSpPr>
          <p:spPr>
            <a:xfrm>
              <a:off x="3667" y="3212"/>
              <a:ext cx="276" cy="615"/>
            </a:xfrm>
            <a:custGeom>
              <a:avLst/>
              <a:gdLst/>
              <a:ahLst/>
              <a:cxnLst>
                <a:cxn ang="0">
                  <a:pos x="41" y="154"/>
                </a:cxn>
                <a:cxn ang="0">
                  <a:pos x="35" y="126"/>
                </a:cxn>
                <a:cxn ang="0">
                  <a:pos x="13" y="96"/>
                </a:cxn>
                <a:cxn ang="0">
                  <a:pos x="5" y="79"/>
                </a:cxn>
                <a:cxn ang="0">
                  <a:pos x="0" y="49"/>
                </a:cxn>
                <a:cxn ang="0">
                  <a:pos x="5" y="25"/>
                </a:cxn>
                <a:cxn ang="0">
                  <a:pos x="33" y="8"/>
                </a:cxn>
                <a:cxn ang="0">
                  <a:pos x="69" y="0"/>
                </a:cxn>
                <a:cxn ang="0">
                  <a:pos x="16" y="23"/>
                </a:cxn>
                <a:cxn ang="0">
                  <a:pos x="7" y="36"/>
                </a:cxn>
                <a:cxn ang="0">
                  <a:pos x="7" y="59"/>
                </a:cxn>
                <a:cxn ang="0">
                  <a:pos x="18" y="51"/>
                </a:cxn>
                <a:cxn ang="0">
                  <a:pos x="35" y="32"/>
                </a:cxn>
                <a:cxn ang="0">
                  <a:pos x="58" y="28"/>
                </a:cxn>
                <a:cxn ang="0">
                  <a:pos x="35" y="44"/>
                </a:cxn>
                <a:cxn ang="0">
                  <a:pos x="15" y="64"/>
                </a:cxn>
                <a:cxn ang="0">
                  <a:pos x="15" y="85"/>
                </a:cxn>
                <a:cxn ang="0">
                  <a:pos x="28" y="104"/>
                </a:cxn>
                <a:cxn ang="0">
                  <a:pos x="44" y="128"/>
                </a:cxn>
                <a:cxn ang="0">
                  <a:pos x="50" y="154"/>
                </a:cxn>
                <a:cxn ang="0">
                  <a:pos x="41" y="154"/>
                </a:cxn>
              </a:cxnLst>
              <a:pathLst>
                <a:path w="553" h="1230">
                  <a:moveTo>
                    <a:pt x="329" y="1230"/>
                  </a:moveTo>
                  <a:lnTo>
                    <a:pt x="284" y="1006"/>
                  </a:lnTo>
                  <a:lnTo>
                    <a:pt x="105" y="767"/>
                  </a:lnTo>
                  <a:lnTo>
                    <a:pt x="45" y="632"/>
                  </a:lnTo>
                  <a:lnTo>
                    <a:pt x="0" y="391"/>
                  </a:lnTo>
                  <a:lnTo>
                    <a:pt x="45" y="195"/>
                  </a:lnTo>
                  <a:lnTo>
                    <a:pt x="269" y="60"/>
                  </a:lnTo>
                  <a:lnTo>
                    <a:pt x="553" y="0"/>
                  </a:lnTo>
                  <a:lnTo>
                    <a:pt x="135" y="180"/>
                  </a:lnTo>
                  <a:lnTo>
                    <a:pt x="60" y="286"/>
                  </a:lnTo>
                  <a:lnTo>
                    <a:pt x="60" y="466"/>
                  </a:lnTo>
                  <a:lnTo>
                    <a:pt x="150" y="406"/>
                  </a:lnTo>
                  <a:lnTo>
                    <a:pt x="284" y="256"/>
                  </a:lnTo>
                  <a:lnTo>
                    <a:pt x="464" y="224"/>
                  </a:lnTo>
                  <a:lnTo>
                    <a:pt x="284" y="346"/>
                  </a:lnTo>
                  <a:lnTo>
                    <a:pt x="120" y="511"/>
                  </a:lnTo>
                  <a:lnTo>
                    <a:pt x="120" y="677"/>
                  </a:lnTo>
                  <a:lnTo>
                    <a:pt x="224" y="827"/>
                  </a:lnTo>
                  <a:lnTo>
                    <a:pt x="359" y="1023"/>
                  </a:lnTo>
                  <a:lnTo>
                    <a:pt x="404" y="1230"/>
                  </a:lnTo>
                  <a:lnTo>
                    <a:pt x="329" y="1230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2" name="Freeform 100"/>
            <p:cNvSpPr/>
            <p:nvPr/>
          </p:nvSpPr>
          <p:spPr>
            <a:xfrm>
              <a:off x="2335" y="2881"/>
              <a:ext cx="419" cy="970"/>
            </a:xfrm>
            <a:custGeom>
              <a:avLst/>
              <a:gdLst/>
              <a:ahLst/>
              <a:cxnLst>
                <a:cxn ang="0">
                  <a:pos x="11" y="126"/>
                </a:cxn>
                <a:cxn ang="0">
                  <a:pos x="9" y="101"/>
                </a:cxn>
                <a:cxn ang="0">
                  <a:pos x="9" y="69"/>
                </a:cxn>
                <a:cxn ang="0">
                  <a:pos x="26" y="45"/>
                </a:cxn>
                <a:cxn ang="0">
                  <a:pos x="44" y="30"/>
                </a:cxn>
                <a:cxn ang="0">
                  <a:pos x="61" y="22"/>
                </a:cxn>
                <a:cxn ang="0">
                  <a:pos x="104" y="20"/>
                </a:cxn>
                <a:cxn ang="0">
                  <a:pos x="80" y="15"/>
                </a:cxn>
                <a:cxn ang="0">
                  <a:pos x="50" y="16"/>
                </a:cxn>
                <a:cxn ang="0">
                  <a:pos x="13" y="43"/>
                </a:cxn>
                <a:cxn ang="0">
                  <a:pos x="18" y="32"/>
                </a:cxn>
                <a:cxn ang="0">
                  <a:pos x="32" y="13"/>
                </a:cxn>
                <a:cxn ang="0">
                  <a:pos x="48" y="0"/>
                </a:cxn>
                <a:cxn ang="0">
                  <a:pos x="28" y="11"/>
                </a:cxn>
                <a:cxn ang="0">
                  <a:pos x="11" y="28"/>
                </a:cxn>
                <a:cxn ang="0">
                  <a:pos x="0" y="56"/>
                </a:cxn>
                <a:cxn ang="0">
                  <a:pos x="3" y="101"/>
                </a:cxn>
                <a:cxn ang="0">
                  <a:pos x="14" y="171"/>
                </a:cxn>
                <a:cxn ang="0">
                  <a:pos x="22" y="217"/>
                </a:cxn>
                <a:cxn ang="0">
                  <a:pos x="33" y="242"/>
                </a:cxn>
                <a:cxn ang="0">
                  <a:pos x="43" y="240"/>
                </a:cxn>
                <a:cxn ang="0">
                  <a:pos x="26" y="205"/>
                </a:cxn>
                <a:cxn ang="0">
                  <a:pos x="22" y="163"/>
                </a:cxn>
                <a:cxn ang="0">
                  <a:pos x="21" y="161"/>
                </a:cxn>
                <a:cxn ang="0">
                  <a:pos x="20" y="157"/>
                </a:cxn>
                <a:cxn ang="0">
                  <a:pos x="18" y="150"/>
                </a:cxn>
                <a:cxn ang="0">
                  <a:pos x="16" y="143"/>
                </a:cxn>
                <a:cxn ang="0">
                  <a:pos x="14" y="136"/>
                </a:cxn>
                <a:cxn ang="0">
                  <a:pos x="13" y="130"/>
                </a:cxn>
                <a:cxn ang="0">
                  <a:pos x="11" y="126"/>
                </a:cxn>
                <a:cxn ang="0">
                  <a:pos x="11" y="126"/>
                </a:cxn>
              </a:cxnLst>
              <a:pathLst>
                <a:path w="839" h="1941">
                  <a:moveTo>
                    <a:pt x="89" y="1008"/>
                  </a:moveTo>
                  <a:lnTo>
                    <a:pt x="74" y="812"/>
                  </a:lnTo>
                  <a:lnTo>
                    <a:pt x="74" y="557"/>
                  </a:lnTo>
                  <a:lnTo>
                    <a:pt x="209" y="361"/>
                  </a:lnTo>
                  <a:lnTo>
                    <a:pt x="359" y="241"/>
                  </a:lnTo>
                  <a:lnTo>
                    <a:pt x="493" y="180"/>
                  </a:lnTo>
                  <a:lnTo>
                    <a:pt x="839" y="165"/>
                  </a:lnTo>
                  <a:lnTo>
                    <a:pt x="643" y="120"/>
                  </a:lnTo>
                  <a:lnTo>
                    <a:pt x="403" y="135"/>
                  </a:lnTo>
                  <a:lnTo>
                    <a:pt x="104" y="346"/>
                  </a:lnTo>
                  <a:lnTo>
                    <a:pt x="149" y="256"/>
                  </a:lnTo>
                  <a:lnTo>
                    <a:pt x="256" y="105"/>
                  </a:lnTo>
                  <a:lnTo>
                    <a:pt x="388" y="0"/>
                  </a:lnTo>
                  <a:lnTo>
                    <a:pt x="224" y="90"/>
                  </a:lnTo>
                  <a:lnTo>
                    <a:pt x="89" y="226"/>
                  </a:lnTo>
                  <a:lnTo>
                    <a:pt x="0" y="451"/>
                  </a:lnTo>
                  <a:lnTo>
                    <a:pt x="30" y="812"/>
                  </a:lnTo>
                  <a:lnTo>
                    <a:pt x="119" y="1369"/>
                  </a:lnTo>
                  <a:lnTo>
                    <a:pt x="179" y="1743"/>
                  </a:lnTo>
                  <a:lnTo>
                    <a:pt x="269" y="1941"/>
                  </a:lnTo>
                  <a:lnTo>
                    <a:pt x="344" y="1924"/>
                  </a:lnTo>
                  <a:lnTo>
                    <a:pt x="209" y="1640"/>
                  </a:lnTo>
                  <a:lnTo>
                    <a:pt x="179" y="1309"/>
                  </a:lnTo>
                  <a:lnTo>
                    <a:pt x="175" y="1294"/>
                  </a:lnTo>
                  <a:lnTo>
                    <a:pt x="166" y="1259"/>
                  </a:lnTo>
                  <a:lnTo>
                    <a:pt x="151" y="1206"/>
                  </a:lnTo>
                  <a:lnTo>
                    <a:pt x="134" y="1146"/>
                  </a:lnTo>
                  <a:lnTo>
                    <a:pt x="117" y="1090"/>
                  </a:lnTo>
                  <a:lnTo>
                    <a:pt x="104" y="1042"/>
                  </a:lnTo>
                  <a:lnTo>
                    <a:pt x="93" y="1012"/>
                  </a:lnTo>
                  <a:lnTo>
                    <a:pt x="89" y="1008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3" name="Freeform 101"/>
            <p:cNvSpPr/>
            <p:nvPr/>
          </p:nvSpPr>
          <p:spPr>
            <a:xfrm>
              <a:off x="3779" y="3459"/>
              <a:ext cx="306" cy="39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1" y="66"/>
                </a:cxn>
                <a:cxn ang="0">
                  <a:pos x="24" y="36"/>
                </a:cxn>
                <a:cxn ang="0">
                  <a:pos x="52" y="12"/>
                </a:cxn>
                <a:cxn ang="0">
                  <a:pos x="76" y="0"/>
                </a:cxn>
                <a:cxn ang="0">
                  <a:pos x="44" y="27"/>
                </a:cxn>
                <a:cxn ang="0">
                  <a:pos x="13" y="57"/>
                </a:cxn>
                <a:cxn ang="0">
                  <a:pos x="9" y="74"/>
                </a:cxn>
                <a:cxn ang="0">
                  <a:pos x="0" y="98"/>
                </a:cxn>
              </a:cxnLst>
              <a:pathLst>
                <a:path w="613" h="783">
                  <a:moveTo>
                    <a:pt x="0" y="783"/>
                  </a:moveTo>
                  <a:lnTo>
                    <a:pt x="15" y="527"/>
                  </a:lnTo>
                  <a:lnTo>
                    <a:pt x="195" y="286"/>
                  </a:lnTo>
                  <a:lnTo>
                    <a:pt x="419" y="91"/>
                  </a:lnTo>
                  <a:lnTo>
                    <a:pt x="613" y="0"/>
                  </a:lnTo>
                  <a:lnTo>
                    <a:pt x="359" y="211"/>
                  </a:lnTo>
                  <a:lnTo>
                    <a:pt x="105" y="452"/>
                  </a:lnTo>
                  <a:lnTo>
                    <a:pt x="75" y="585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775B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4" name="Freeform 102"/>
            <p:cNvSpPr/>
            <p:nvPr/>
          </p:nvSpPr>
          <p:spPr>
            <a:xfrm>
              <a:off x="3704" y="2882"/>
              <a:ext cx="132" cy="1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33" y="0"/>
                </a:cxn>
                <a:cxn ang="0">
                  <a:pos x="28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</a:cxnLst>
              <a:pathLst>
                <a:path w="263" h="37">
                  <a:moveTo>
                    <a:pt x="30" y="24"/>
                  </a:moveTo>
                  <a:lnTo>
                    <a:pt x="263" y="0"/>
                  </a:lnTo>
                  <a:lnTo>
                    <a:pt x="220" y="9"/>
                  </a:lnTo>
                  <a:lnTo>
                    <a:pt x="0" y="37"/>
                  </a:lnTo>
                  <a:lnTo>
                    <a:pt x="6" y="36"/>
                  </a:lnTo>
                  <a:lnTo>
                    <a:pt x="17" y="30"/>
                  </a:lnTo>
                  <a:lnTo>
                    <a:pt x="28" y="26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EAE0C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5" name="Freeform 103"/>
            <p:cNvSpPr/>
            <p:nvPr/>
          </p:nvSpPr>
          <p:spPr>
            <a:xfrm>
              <a:off x="3696" y="2900"/>
              <a:ext cx="129" cy="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2" y="0"/>
                </a:cxn>
                <a:cxn ang="0">
                  <a:pos x="23" y="2"/>
                </a:cxn>
                <a:cxn ang="0">
                  <a:pos x="0" y="2"/>
                </a:cxn>
                <a:cxn ang="0">
                  <a:pos x="4" y="2"/>
                </a:cxn>
              </a:cxnLst>
              <a:pathLst>
                <a:path w="260" h="13">
                  <a:moveTo>
                    <a:pt x="39" y="10"/>
                  </a:moveTo>
                  <a:lnTo>
                    <a:pt x="260" y="0"/>
                  </a:lnTo>
                  <a:lnTo>
                    <a:pt x="189" y="13"/>
                  </a:lnTo>
                  <a:lnTo>
                    <a:pt x="0" y="13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EAE0C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6" name="Freeform 104"/>
            <p:cNvSpPr/>
            <p:nvPr/>
          </p:nvSpPr>
          <p:spPr>
            <a:xfrm>
              <a:off x="3704" y="2913"/>
              <a:ext cx="130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3" y="0"/>
                </a:cxn>
                <a:cxn ang="0">
                  <a:pos x="22" y="2"/>
                </a:cxn>
                <a:cxn ang="0">
                  <a:pos x="0" y="3"/>
                </a:cxn>
                <a:cxn ang="0">
                  <a:pos x="0" y="2"/>
                </a:cxn>
              </a:cxnLst>
              <a:pathLst>
                <a:path w="260" h="16">
                  <a:moveTo>
                    <a:pt x="0" y="9"/>
                  </a:moveTo>
                  <a:lnTo>
                    <a:pt x="260" y="0"/>
                  </a:lnTo>
                  <a:lnTo>
                    <a:pt x="176" y="9"/>
                  </a:lnTo>
                  <a:lnTo>
                    <a:pt x="0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AE0C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7" name="Freeform 105"/>
            <p:cNvSpPr/>
            <p:nvPr/>
          </p:nvSpPr>
          <p:spPr>
            <a:xfrm>
              <a:off x="3528" y="2918"/>
              <a:ext cx="127" cy="6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4" y="2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7" y="5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2" y="0"/>
                </a:cxn>
              </a:cxnLst>
              <a:pathLst>
                <a:path w="254" h="123">
                  <a:moveTo>
                    <a:pt x="254" y="0"/>
                  </a:moveTo>
                  <a:lnTo>
                    <a:pt x="188" y="13"/>
                  </a:lnTo>
                  <a:lnTo>
                    <a:pt x="0" y="123"/>
                  </a:lnTo>
                  <a:lnTo>
                    <a:pt x="48" y="84"/>
                  </a:lnTo>
                  <a:lnTo>
                    <a:pt x="130" y="35"/>
                  </a:lnTo>
                  <a:lnTo>
                    <a:pt x="201" y="0"/>
                  </a:lnTo>
                  <a:lnTo>
                    <a:pt x="209" y="0"/>
                  </a:lnTo>
                  <a:lnTo>
                    <a:pt x="226" y="0"/>
                  </a:lnTo>
                  <a:lnTo>
                    <a:pt x="24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AE0C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8" name="Freeform 106"/>
            <p:cNvSpPr/>
            <p:nvPr/>
          </p:nvSpPr>
          <p:spPr>
            <a:xfrm>
              <a:off x="3510" y="2900"/>
              <a:ext cx="152" cy="3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5" y="3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25" y="3"/>
                </a:cxn>
                <a:cxn ang="0">
                  <a:pos x="38" y="0"/>
                </a:cxn>
                <a:cxn ang="0">
                  <a:pos x="33" y="3"/>
                </a:cxn>
              </a:cxnLst>
              <a:pathLst>
                <a:path w="303" h="75">
                  <a:moveTo>
                    <a:pt x="260" y="19"/>
                  </a:moveTo>
                  <a:lnTo>
                    <a:pt x="198" y="23"/>
                  </a:lnTo>
                  <a:lnTo>
                    <a:pt x="0" y="75"/>
                  </a:lnTo>
                  <a:lnTo>
                    <a:pt x="75" y="45"/>
                  </a:lnTo>
                  <a:lnTo>
                    <a:pt x="194" y="19"/>
                  </a:lnTo>
                  <a:lnTo>
                    <a:pt x="303" y="0"/>
                  </a:lnTo>
                  <a:lnTo>
                    <a:pt x="260" y="19"/>
                  </a:lnTo>
                  <a:close/>
                </a:path>
              </a:pathLst>
            </a:custGeom>
            <a:solidFill>
              <a:srgbClr val="EAE0C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4439" name="Freeform 107"/>
            <p:cNvSpPr/>
            <p:nvPr/>
          </p:nvSpPr>
          <p:spPr>
            <a:xfrm>
              <a:off x="3488" y="2895"/>
              <a:ext cx="159" cy="1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8" y="3"/>
                </a:cxn>
                <a:cxn ang="0">
                  <a:pos x="0" y="4"/>
                </a:cxn>
                <a:cxn ang="0">
                  <a:pos x="7" y="3"/>
                </a:cxn>
                <a:cxn ang="0">
                  <a:pos x="21" y="0"/>
                </a:cxn>
                <a:cxn ang="0">
                  <a:pos x="40" y="0"/>
                </a:cxn>
                <a:cxn ang="0">
                  <a:pos x="31" y="1"/>
                </a:cxn>
              </a:cxnLst>
              <a:pathLst>
                <a:path w="318" h="30">
                  <a:moveTo>
                    <a:pt x="243" y="6"/>
                  </a:moveTo>
                  <a:lnTo>
                    <a:pt x="142" y="17"/>
                  </a:lnTo>
                  <a:lnTo>
                    <a:pt x="0" y="30"/>
                  </a:lnTo>
                  <a:lnTo>
                    <a:pt x="54" y="21"/>
                  </a:lnTo>
                  <a:lnTo>
                    <a:pt x="168" y="0"/>
                  </a:lnTo>
                  <a:lnTo>
                    <a:pt x="318" y="0"/>
                  </a:lnTo>
                  <a:lnTo>
                    <a:pt x="243" y="6"/>
                  </a:lnTo>
                  <a:close/>
                </a:path>
              </a:pathLst>
            </a:custGeom>
            <a:solidFill>
              <a:srgbClr val="EAE0C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2845</Words>
  <Application>WPS Presentation</Application>
  <PresentationFormat>Экран (4:3)</PresentationFormat>
  <Paragraphs>179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SimSun</vt:lpstr>
      <vt:lpstr>Wingdings</vt:lpstr>
      <vt:lpstr>Verdana</vt:lpstr>
      <vt:lpstr>Calibri</vt:lpstr>
      <vt:lpstr>Comic Sans MS</vt:lpstr>
      <vt:lpstr>Bookman Old Style</vt:lpstr>
      <vt:lpstr>Times New Roman</vt:lpstr>
      <vt:lpstr>Microsoft YaHei</vt:lpstr>
      <vt:lpstr>Arial Unicode MS</vt:lpstr>
      <vt:lpstr>Arial Black</vt:lpstr>
      <vt:lpstr>Шары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Моя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 Отношения между множествами.</dc:title>
  <dc:creator>Елена</dc:creator>
  <cp:lastModifiedBy>Людмила Мороз</cp:lastModifiedBy>
  <cp:revision>54</cp:revision>
  <dcterms:created xsi:type="dcterms:W3CDTF">2008-03-02T17:52:22Z</dcterms:created>
  <dcterms:modified xsi:type="dcterms:W3CDTF">2024-08-04T16:00:40Z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51D2E1380EF84483A61787AF02407BB7_13</vt:lpwstr>
  </property>
  <property fmtid="{D5CDD505-2E9C-101B-9397-08002B2CF9AE}" pid="3" name="KSOProductBuildVer">
    <vt:lpwstr>1049-12.2.0.17545</vt:lpwstr>
  </property>
</Properties>
</file>