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8"/>
  </p:notesMasterIdLst>
  <p:sldIdLst>
    <p:sldId id="274" r:id="rId2"/>
    <p:sldId id="27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</p:sldIdLst>
  <p:sldSz cx="20104100" cy="11309350"/>
  <p:notesSz cx="20104100" cy="113093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 varScale="1">
        <p:scale>
          <a:sx n="32" d="100"/>
          <a:sy n="32" d="100"/>
        </p:scale>
        <p:origin x="82" y="74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351350" y="848200"/>
            <a:ext cx="13403400" cy="424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0141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345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587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66055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892400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547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34626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4510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30054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00838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79295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5247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3064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42009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2695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271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79852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079345" y="1471369"/>
            <a:ext cx="15945408" cy="2061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400" b="1" i="0" u="none" strike="noStrike" cap="none">
                <a:solidFill>
                  <a:srgbClr val="00336C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806772" y="6915078"/>
            <a:ext cx="16490554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0" y="10195166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201"/>
                </a:moveTo>
                <a:lnTo>
                  <a:pt x="20104099" y="1109201"/>
                </a:lnTo>
                <a:lnTo>
                  <a:pt x="20104099" y="0"/>
                </a:lnTo>
                <a:lnTo>
                  <a:pt x="0" y="0"/>
                </a:lnTo>
                <a:lnTo>
                  <a:pt x="0" y="110920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0" y="10199365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191"/>
                </a:moveTo>
                <a:lnTo>
                  <a:pt x="20104099" y="1109191"/>
                </a:lnTo>
                <a:lnTo>
                  <a:pt x="20104099" y="0"/>
                </a:lnTo>
                <a:lnTo>
                  <a:pt x="0" y="0"/>
                </a:lnTo>
                <a:lnTo>
                  <a:pt x="0" y="110919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6" name="Google Shape;26;p4"/>
          <p:cNvSpPr/>
          <p:nvPr/>
        </p:nvSpPr>
        <p:spPr>
          <a:xfrm>
            <a:off x="18016258" y="10829206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44"/>
                </a:moveTo>
                <a:lnTo>
                  <a:pt x="929039" y="224244"/>
                </a:lnTo>
                <a:lnTo>
                  <a:pt x="929039" y="224820"/>
                </a:lnTo>
                <a:lnTo>
                  <a:pt x="1094029" y="224820"/>
                </a:lnTo>
                <a:lnTo>
                  <a:pt x="1094029" y="22424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0" y="157895"/>
                </a:lnTo>
                <a:lnTo>
                  <a:pt x="1297046" y="193368"/>
                </a:lnTo>
                <a:lnTo>
                  <a:pt x="1331692" y="216319"/>
                </a:lnTo>
                <a:lnTo>
                  <a:pt x="1373863" y="224474"/>
                </a:lnTo>
                <a:lnTo>
                  <a:pt x="1396815" y="223140"/>
                </a:lnTo>
                <a:lnTo>
                  <a:pt x="1416616" y="218693"/>
                </a:lnTo>
                <a:lnTo>
                  <a:pt x="1433307" y="210467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6" y="170796"/>
                </a:lnTo>
                <a:lnTo>
                  <a:pt x="1340410" y="157895"/>
                </a:lnTo>
                <a:lnTo>
                  <a:pt x="1327443" y="137934"/>
                </a:lnTo>
                <a:lnTo>
                  <a:pt x="1322755" y="112174"/>
                </a:lnTo>
                <a:lnTo>
                  <a:pt x="1327443" y="86414"/>
                </a:lnTo>
                <a:lnTo>
                  <a:pt x="1340410" y="66453"/>
                </a:lnTo>
                <a:lnTo>
                  <a:pt x="1360016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3" y="14805"/>
                </a:moveTo>
                <a:lnTo>
                  <a:pt x="332031" y="14805"/>
                </a:lnTo>
                <a:lnTo>
                  <a:pt x="309003" y="32068"/>
                </a:lnTo>
                <a:lnTo>
                  <a:pt x="291234" y="54716"/>
                </a:lnTo>
                <a:lnTo>
                  <a:pt x="279791" y="81781"/>
                </a:lnTo>
                <a:lnTo>
                  <a:pt x="275740" y="112289"/>
                </a:lnTo>
                <a:lnTo>
                  <a:pt x="284469" y="156445"/>
                </a:lnTo>
                <a:lnTo>
                  <a:pt x="308349" y="191974"/>
                </a:lnTo>
                <a:lnTo>
                  <a:pt x="343918" y="215655"/>
                </a:lnTo>
                <a:lnTo>
                  <a:pt x="387715" y="224265"/>
                </a:lnTo>
                <a:lnTo>
                  <a:pt x="389799" y="224265"/>
                </a:lnTo>
                <a:lnTo>
                  <a:pt x="391831" y="22407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1" y="192648"/>
                </a:lnTo>
                <a:lnTo>
                  <a:pt x="478981" y="176884"/>
                </a:lnTo>
                <a:lnTo>
                  <a:pt x="387705" y="176884"/>
                </a:lnTo>
                <a:lnTo>
                  <a:pt x="362824" y="172123"/>
                </a:lnTo>
                <a:lnTo>
                  <a:pt x="342765" y="158805"/>
                </a:lnTo>
                <a:lnTo>
                  <a:pt x="329376" y="138378"/>
                </a:lnTo>
                <a:lnTo>
                  <a:pt x="324503" y="112289"/>
                </a:lnTo>
                <a:lnTo>
                  <a:pt x="329376" y="86201"/>
                </a:lnTo>
                <a:lnTo>
                  <a:pt x="342765" y="65774"/>
                </a:lnTo>
                <a:lnTo>
                  <a:pt x="362824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5" y="32605"/>
                </a:lnTo>
                <a:lnTo>
                  <a:pt x="440453" y="14805"/>
                </a:lnTo>
                <a:close/>
              </a:path>
              <a:path w="1504950" h="225425" extrusionOk="0">
                <a:moveTo>
                  <a:pt x="0" y="170005"/>
                </a:moveTo>
                <a:lnTo>
                  <a:pt x="0" y="224244"/>
                </a:lnTo>
                <a:lnTo>
                  <a:pt x="40305" y="222396"/>
                </a:lnTo>
                <a:lnTo>
                  <a:pt x="69978" y="206474"/>
                </a:lnTo>
                <a:lnTo>
                  <a:pt x="88305" y="176013"/>
                </a:lnTo>
                <a:lnTo>
                  <a:pt x="89034" y="170724"/>
                </a:lnTo>
                <a:lnTo>
                  <a:pt x="15765" y="170724"/>
                </a:lnTo>
                <a:lnTo>
                  <a:pt x="0" y="170005"/>
                </a:lnTo>
                <a:close/>
              </a:path>
              <a:path w="1504950" h="225425" extrusionOk="0">
                <a:moveTo>
                  <a:pt x="214265" y="55705"/>
                </a:moveTo>
                <a:lnTo>
                  <a:pt x="156435" y="55705"/>
                </a:lnTo>
                <a:lnTo>
                  <a:pt x="156435" y="224244"/>
                </a:lnTo>
                <a:lnTo>
                  <a:pt x="214265" y="224244"/>
                </a:lnTo>
                <a:lnTo>
                  <a:pt x="214265" y="55705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23"/>
                </a:lnTo>
                <a:lnTo>
                  <a:pt x="557909" y="224223"/>
                </a:lnTo>
                <a:lnTo>
                  <a:pt x="615729" y="22424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44"/>
                </a:lnTo>
                <a:lnTo>
                  <a:pt x="797336" y="22424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44"/>
                </a:lnTo>
                <a:lnTo>
                  <a:pt x="1095778" y="22424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49" y="122488"/>
                </a:moveTo>
                <a:lnTo>
                  <a:pt x="1095778" y="122488"/>
                </a:lnTo>
                <a:lnTo>
                  <a:pt x="1177356" y="224244"/>
                </a:lnTo>
                <a:lnTo>
                  <a:pt x="1244590" y="224244"/>
                </a:lnTo>
                <a:lnTo>
                  <a:pt x="1161349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44"/>
                </a:lnTo>
                <a:lnTo>
                  <a:pt x="1504749" y="22424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15"/>
                </a:moveTo>
                <a:lnTo>
                  <a:pt x="1037957" y="115"/>
                </a:lnTo>
                <a:lnTo>
                  <a:pt x="1037957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49" y="122488"/>
                </a:lnTo>
                <a:lnTo>
                  <a:pt x="1151807" y="110823"/>
                </a:lnTo>
                <a:lnTo>
                  <a:pt x="1161650" y="98729"/>
                </a:lnTo>
                <a:lnTo>
                  <a:pt x="1095778" y="98729"/>
                </a:lnTo>
                <a:lnTo>
                  <a:pt x="1095778" y="115"/>
                </a:lnTo>
                <a:close/>
              </a:path>
              <a:path w="1504950" h="225425" extrusionOk="0">
                <a:moveTo>
                  <a:pt x="557909" y="0"/>
                </a:moveTo>
                <a:lnTo>
                  <a:pt x="557909" y="209899"/>
                </a:lnTo>
                <a:lnTo>
                  <a:pt x="615729" y="209899"/>
                </a:lnTo>
                <a:lnTo>
                  <a:pt x="615729" y="55705"/>
                </a:lnTo>
                <a:lnTo>
                  <a:pt x="692125" y="55705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15"/>
                </a:lnTo>
                <a:lnTo>
                  <a:pt x="557909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1" y="176884"/>
                </a:lnTo>
                <a:lnTo>
                  <a:pt x="484445" y="169976"/>
                </a:lnTo>
                <a:lnTo>
                  <a:pt x="496011" y="142863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65" y="115"/>
                </a:moveTo>
                <a:lnTo>
                  <a:pt x="36752" y="115"/>
                </a:lnTo>
                <a:lnTo>
                  <a:pt x="36752" y="127420"/>
                </a:lnTo>
                <a:lnTo>
                  <a:pt x="34351" y="149642"/>
                </a:lnTo>
                <a:lnTo>
                  <a:pt x="27285" y="164006"/>
                </a:lnTo>
                <a:lnTo>
                  <a:pt x="15765" y="170724"/>
                </a:lnTo>
                <a:lnTo>
                  <a:pt x="89034" y="170724"/>
                </a:lnTo>
                <a:lnTo>
                  <a:pt x="94573" y="130550"/>
                </a:lnTo>
                <a:lnTo>
                  <a:pt x="94573" y="55705"/>
                </a:lnTo>
                <a:lnTo>
                  <a:pt x="214265" y="55705"/>
                </a:lnTo>
                <a:lnTo>
                  <a:pt x="214265" y="14805"/>
                </a:lnTo>
                <a:lnTo>
                  <a:pt x="440453" y="14805"/>
                </a:lnTo>
                <a:lnTo>
                  <a:pt x="431583" y="8923"/>
                </a:lnTo>
                <a:lnTo>
                  <a:pt x="388622" y="492"/>
                </a:lnTo>
                <a:lnTo>
                  <a:pt x="214265" y="492"/>
                </a:lnTo>
                <a:lnTo>
                  <a:pt x="214265" y="115"/>
                </a:lnTo>
                <a:close/>
              </a:path>
              <a:path w="1504950" h="225425" extrusionOk="0">
                <a:moveTo>
                  <a:pt x="959154" y="115"/>
                </a:moveTo>
                <a:lnTo>
                  <a:pt x="916118" y="115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15"/>
                </a:lnTo>
                <a:close/>
              </a:path>
              <a:path w="1504950" h="225425" extrusionOk="0">
                <a:moveTo>
                  <a:pt x="1241909" y="115"/>
                </a:moveTo>
                <a:lnTo>
                  <a:pt x="1172875" y="115"/>
                </a:lnTo>
                <a:lnTo>
                  <a:pt x="1095778" y="98729"/>
                </a:lnTo>
                <a:lnTo>
                  <a:pt x="1161650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79" y="387"/>
                </a:lnTo>
                <a:lnTo>
                  <a:pt x="1241909" y="115"/>
                </a:lnTo>
                <a:close/>
              </a:path>
              <a:path w="1504950" h="225425" extrusionOk="0">
                <a:moveTo>
                  <a:pt x="1504749" y="115"/>
                </a:moveTo>
                <a:lnTo>
                  <a:pt x="1446929" y="115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15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58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15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22" y="492"/>
                </a:lnTo>
                <a:lnTo>
                  <a:pt x="387715" y="314"/>
                </a:lnTo>
                <a:close/>
              </a:path>
              <a:path w="1504950" h="225425" extrusionOk="0">
                <a:moveTo>
                  <a:pt x="810781" y="115"/>
                </a:moveTo>
                <a:lnTo>
                  <a:pt x="754312" y="115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7" name="Google Shape;27;p4"/>
          <p:cNvSpPr/>
          <p:nvPr/>
        </p:nvSpPr>
        <p:spPr>
          <a:xfrm>
            <a:off x="18574419" y="10284497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49" y="0"/>
                </a:moveTo>
                <a:lnTo>
                  <a:pt x="0" y="0"/>
                </a:lnTo>
                <a:lnTo>
                  <a:pt x="0" y="404239"/>
                </a:lnTo>
                <a:lnTo>
                  <a:pt x="404249" y="404239"/>
                </a:lnTo>
                <a:lnTo>
                  <a:pt x="404249" y="314283"/>
                </a:lnTo>
                <a:lnTo>
                  <a:pt x="331602" y="314283"/>
                </a:lnTo>
                <a:lnTo>
                  <a:pt x="322161" y="304954"/>
                </a:lnTo>
                <a:lnTo>
                  <a:pt x="248840" y="304954"/>
                </a:lnTo>
                <a:lnTo>
                  <a:pt x="209047" y="297268"/>
                </a:lnTo>
                <a:lnTo>
                  <a:pt x="70071" y="297268"/>
                </a:lnTo>
                <a:lnTo>
                  <a:pt x="70071" y="172570"/>
                </a:lnTo>
                <a:lnTo>
                  <a:pt x="148145" y="172570"/>
                </a:lnTo>
                <a:lnTo>
                  <a:pt x="150129" y="160014"/>
                </a:lnTo>
                <a:lnTo>
                  <a:pt x="155421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3" y="99350"/>
                </a:lnTo>
                <a:lnTo>
                  <a:pt x="248840" y="92520"/>
                </a:lnTo>
                <a:lnTo>
                  <a:pt x="404249" y="92520"/>
                </a:lnTo>
                <a:lnTo>
                  <a:pt x="404249" y="0"/>
                </a:lnTo>
                <a:close/>
              </a:path>
              <a:path w="404494" h="404495" extrusionOk="0">
                <a:moveTo>
                  <a:pt x="404249" y="92520"/>
                </a:moveTo>
                <a:lnTo>
                  <a:pt x="248840" y="92520"/>
                </a:lnTo>
                <a:lnTo>
                  <a:pt x="295304" y="101445"/>
                </a:lnTo>
                <a:lnTo>
                  <a:pt x="327699" y="125013"/>
                </a:lnTo>
                <a:lnTo>
                  <a:pt x="346818" y="158415"/>
                </a:lnTo>
                <a:lnTo>
                  <a:pt x="353455" y="196842"/>
                </a:lnTo>
                <a:lnTo>
                  <a:pt x="352462" y="214398"/>
                </a:lnTo>
                <a:lnTo>
                  <a:pt x="349010" y="231706"/>
                </a:lnTo>
                <a:lnTo>
                  <a:pt x="343044" y="248191"/>
                </a:lnTo>
                <a:lnTo>
                  <a:pt x="334513" y="263279"/>
                </a:lnTo>
                <a:lnTo>
                  <a:pt x="358701" y="287184"/>
                </a:lnTo>
                <a:lnTo>
                  <a:pt x="331602" y="314283"/>
                </a:lnTo>
                <a:lnTo>
                  <a:pt x="404249" y="314283"/>
                </a:lnTo>
                <a:lnTo>
                  <a:pt x="404249" y="92520"/>
                </a:lnTo>
                <a:close/>
              </a:path>
              <a:path w="404494" h="404495" extrusionOk="0">
                <a:moveTo>
                  <a:pt x="306828" y="289802"/>
                </a:moveTo>
                <a:lnTo>
                  <a:pt x="294490" y="296348"/>
                </a:lnTo>
                <a:lnTo>
                  <a:pt x="280677" y="301092"/>
                </a:lnTo>
                <a:lnTo>
                  <a:pt x="265443" y="303979"/>
                </a:lnTo>
                <a:lnTo>
                  <a:pt x="248840" y="304954"/>
                </a:lnTo>
                <a:lnTo>
                  <a:pt x="322161" y="304954"/>
                </a:lnTo>
                <a:lnTo>
                  <a:pt x="306828" y="289802"/>
                </a:lnTo>
                <a:close/>
              </a:path>
              <a:path w="404494" h="404495" extrusionOk="0">
                <a:moveTo>
                  <a:pt x="148145" y="172570"/>
                </a:moveTo>
                <a:lnTo>
                  <a:pt x="110352" y="172570"/>
                </a:lnTo>
                <a:lnTo>
                  <a:pt x="110352" y="297268"/>
                </a:lnTo>
                <a:lnTo>
                  <a:pt x="209047" y="297268"/>
                </a:lnTo>
                <a:lnTo>
                  <a:pt x="201881" y="295884"/>
                </a:lnTo>
                <a:lnTo>
                  <a:pt x="169290" y="271953"/>
                </a:lnTo>
                <a:lnTo>
                  <a:pt x="150250" y="238078"/>
                </a:lnTo>
                <a:lnTo>
                  <a:pt x="143943" y="199177"/>
                </a:lnTo>
                <a:lnTo>
                  <a:pt x="148145" y="172570"/>
                </a:lnTo>
                <a:close/>
              </a:path>
              <a:path w="404494" h="404495" extrusionOk="0">
                <a:moveTo>
                  <a:pt x="214063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21" y="150631"/>
                </a:lnTo>
                <a:lnTo>
                  <a:pt x="169400" y="125850"/>
                </a:lnTo>
                <a:lnTo>
                  <a:pt x="202167" y="101686"/>
                </a:lnTo>
                <a:lnTo>
                  <a:pt x="214063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8" name="Google Shape;28;p4"/>
          <p:cNvSpPr/>
          <p:nvPr/>
        </p:nvSpPr>
        <p:spPr>
          <a:xfrm>
            <a:off x="18756181" y="10411695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9" name="Google Shape;29;p4"/>
          <p:cNvSpPr/>
          <p:nvPr/>
        </p:nvSpPr>
        <p:spPr>
          <a:xfrm>
            <a:off x="18006111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0" name="Google Shape;30;p4"/>
          <p:cNvSpPr/>
          <p:nvPr/>
        </p:nvSpPr>
        <p:spPr>
          <a:xfrm>
            <a:off x="1808669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72" y="29318"/>
                </a:lnTo>
                <a:lnTo>
                  <a:pt x="32972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1" name="Google Shape;31;p4"/>
          <p:cNvSpPr/>
          <p:nvPr/>
        </p:nvSpPr>
        <p:spPr>
          <a:xfrm>
            <a:off x="18162672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2" name="Google Shape;32;p4"/>
          <p:cNvSpPr/>
          <p:nvPr/>
        </p:nvSpPr>
        <p:spPr>
          <a:xfrm>
            <a:off x="18237034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;p4"/>
          <p:cNvSpPr/>
          <p:nvPr/>
        </p:nvSpPr>
        <p:spPr>
          <a:xfrm>
            <a:off x="18303003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1" y="52839"/>
                </a:lnTo>
                <a:lnTo>
                  <a:pt x="12500" y="49471"/>
                </a:lnTo>
                <a:lnTo>
                  <a:pt x="13357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57" y="47810"/>
                </a:lnTo>
                <a:lnTo>
                  <a:pt x="16225" y="42248"/>
                </a:lnTo>
                <a:lnTo>
                  <a:pt x="17580" y="30229"/>
                </a:lnTo>
                <a:lnTo>
                  <a:pt x="17580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4" name="Google Shape;34;p4"/>
          <p:cNvSpPr/>
          <p:nvPr/>
        </p:nvSpPr>
        <p:spPr>
          <a:xfrm>
            <a:off x="18383942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5" name="Google Shape;35;p4"/>
          <p:cNvSpPr/>
          <p:nvPr/>
        </p:nvSpPr>
        <p:spPr>
          <a:xfrm>
            <a:off x="18467816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78" y="46605"/>
                </a:lnTo>
                <a:lnTo>
                  <a:pt x="707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78" y="23077"/>
                </a:lnTo>
                <a:lnTo>
                  <a:pt x="707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6" name="Google Shape;36;p4"/>
          <p:cNvSpPr/>
          <p:nvPr/>
        </p:nvSpPr>
        <p:spPr>
          <a:xfrm>
            <a:off x="18537938" y="11170004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7716"/>
                </a:lnTo>
                <a:lnTo>
                  <a:pt x="16085" y="27716"/>
                </a:lnTo>
                <a:lnTo>
                  <a:pt x="14470" y="25894"/>
                </a:lnTo>
                <a:lnTo>
                  <a:pt x="16126" y="24072"/>
                </a:lnTo>
                <a:lnTo>
                  <a:pt x="7088" y="2407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85" y="27716"/>
                </a:moveTo>
                <a:lnTo>
                  <a:pt x="7088" y="27716"/>
                </a:lnTo>
                <a:lnTo>
                  <a:pt x="30082" y="53307"/>
                </a:lnTo>
                <a:lnTo>
                  <a:pt x="38763" y="53307"/>
                </a:lnTo>
                <a:lnTo>
                  <a:pt x="16085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72"/>
                </a:lnTo>
                <a:lnTo>
                  <a:pt x="16126" y="2407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4"/>
          <p:cNvSpPr/>
          <p:nvPr/>
        </p:nvSpPr>
        <p:spPr>
          <a:xfrm>
            <a:off x="18602345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8" name="Google Shape;38;p4"/>
          <p:cNvSpPr/>
          <p:nvPr/>
        </p:nvSpPr>
        <p:spPr>
          <a:xfrm>
            <a:off x="18673231" y="11170006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90" y="46752"/>
                </a:moveTo>
                <a:lnTo>
                  <a:pt x="5790" y="53307"/>
                </a:lnTo>
                <a:lnTo>
                  <a:pt x="14397" y="53841"/>
                </a:lnTo>
                <a:lnTo>
                  <a:pt x="20261" y="49883"/>
                </a:lnTo>
                <a:lnTo>
                  <a:pt x="21324" y="47359"/>
                </a:lnTo>
                <a:lnTo>
                  <a:pt x="11737" y="47359"/>
                </a:lnTo>
                <a:lnTo>
                  <a:pt x="5790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51" y="38218"/>
                </a:lnTo>
                <a:lnTo>
                  <a:pt x="17507" y="39443"/>
                </a:lnTo>
                <a:lnTo>
                  <a:pt x="15151" y="45003"/>
                </a:lnTo>
                <a:lnTo>
                  <a:pt x="11737" y="47359"/>
                </a:lnTo>
                <a:lnTo>
                  <a:pt x="21324" y="47359"/>
                </a:lnTo>
                <a:lnTo>
                  <a:pt x="28443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14" y="0"/>
                </a:lnTo>
                <a:lnTo>
                  <a:pt x="21318" y="30459"/>
                </a:lnTo>
                <a:lnTo>
                  <a:pt x="28443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9" name="Google Shape;39;p4"/>
          <p:cNvSpPr/>
          <p:nvPr/>
        </p:nvSpPr>
        <p:spPr>
          <a:xfrm>
            <a:off x="18740141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0" name="Google Shape;40;p4"/>
          <p:cNvSpPr/>
          <p:nvPr/>
        </p:nvSpPr>
        <p:spPr>
          <a:xfrm>
            <a:off x="18818694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1" name="Google Shape;41;p4"/>
          <p:cNvSpPr/>
          <p:nvPr/>
        </p:nvSpPr>
        <p:spPr>
          <a:xfrm>
            <a:off x="18904755" y="11170002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307"/>
                </a:lnTo>
                <a:lnTo>
                  <a:pt x="29150" y="53307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74"/>
                </a:lnTo>
                <a:lnTo>
                  <a:pt x="35723" y="25674"/>
                </a:lnTo>
                <a:lnTo>
                  <a:pt x="29150" y="19046"/>
                </a:lnTo>
                <a:lnTo>
                  <a:pt x="7078" y="1904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3" y="25674"/>
                </a:moveTo>
                <a:lnTo>
                  <a:pt x="25192" y="25674"/>
                </a:lnTo>
                <a:lnTo>
                  <a:pt x="29538" y="30166"/>
                </a:lnTo>
                <a:lnTo>
                  <a:pt x="29538" y="42270"/>
                </a:lnTo>
                <a:lnTo>
                  <a:pt x="25192" y="46679"/>
                </a:lnTo>
                <a:lnTo>
                  <a:pt x="35788" y="46679"/>
                </a:lnTo>
                <a:lnTo>
                  <a:pt x="36543" y="45925"/>
                </a:lnTo>
                <a:lnTo>
                  <a:pt x="36543" y="26501"/>
                </a:lnTo>
                <a:lnTo>
                  <a:pt x="35723" y="256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2" name="Google Shape;42;p4"/>
          <p:cNvSpPr/>
          <p:nvPr/>
        </p:nvSpPr>
        <p:spPr>
          <a:xfrm>
            <a:off x="1897860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83" y="29318"/>
                </a:lnTo>
                <a:lnTo>
                  <a:pt x="32983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83" y="0"/>
                </a:lnTo>
                <a:lnTo>
                  <a:pt x="32983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3" name="Google Shape;43;p4"/>
          <p:cNvSpPr/>
          <p:nvPr/>
        </p:nvSpPr>
        <p:spPr>
          <a:xfrm>
            <a:off x="19053848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4" name="Google Shape;44;p4"/>
          <p:cNvSpPr/>
          <p:nvPr/>
        </p:nvSpPr>
        <p:spPr>
          <a:xfrm>
            <a:off x="19133553" y="11170003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60" y="0"/>
                </a:moveTo>
                <a:lnTo>
                  <a:pt x="8910" y="0"/>
                </a:lnTo>
                <a:lnTo>
                  <a:pt x="1518" y="7392"/>
                </a:lnTo>
                <a:lnTo>
                  <a:pt x="151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60" y="32899"/>
                </a:lnTo>
                <a:lnTo>
                  <a:pt x="39360" y="26501"/>
                </a:lnTo>
                <a:lnTo>
                  <a:pt x="12858" y="26501"/>
                </a:lnTo>
                <a:lnTo>
                  <a:pt x="8523" y="22009"/>
                </a:lnTo>
                <a:lnTo>
                  <a:pt x="8523" y="11046"/>
                </a:lnTo>
                <a:lnTo>
                  <a:pt x="12858" y="6628"/>
                </a:lnTo>
                <a:lnTo>
                  <a:pt x="39360" y="6628"/>
                </a:lnTo>
                <a:lnTo>
                  <a:pt x="39360" y="0"/>
                </a:lnTo>
                <a:close/>
              </a:path>
              <a:path w="39369" h="53340" extrusionOk="0">
                <a:moveTo>
                  <a:pt x="3936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60" y="53307"/>
                </a:lnTo>
                <a:lnTo>
                  <a:pt x="39360" y="32899"/>
                </a:lnTo>
                <a:close/>
              </a:path>
              <a:path w="39369" h="53340" extrusionOk="0">
                <a:moveTo>
                  <a:pt x="3936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60" y="26501"/>
                </a:lnTo>
                <a:lnTo>
                  <a:pt x="3936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5" name="Google Shape;45;p4"/>
          <p:cNvSpPr/>
          <p:nvPr/>
        </p:nvSpPr>
        <p:spPr>
          <a:xfrm>
            <a:off x="19261152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6" name="Google Shape;46;p4"/>
          <p:cNvSpPr/>
          <p:nvPr/>
        </p:nvSpPr>
        <p:spPr>
          <a:xfrm>
            <a:off x="19341734" y="11170007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25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6701"/>
                </a:lnTo>
                <a:lnTo>
                  <a:pt x="29925" y="6701"/>
                </a:lnTo>
                <a:lnTo>
                  <a:pt x="299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7" name="Google Shape;47;p4"/>
          <p:cNvSpPr/>
          <p:nvPr/>
        </p:nvSpPr>
        <p:spPr>
          <a:xfrm>
            <a:off x="19407566" y="11170008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50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50" y="34271"/>
                </a:lnTo>
                <a:lnTo>
                  <a:pt x="35715" y="27632"/>
                </a:lnTo>
                <a:lnTo>
                  <a:pt x="7078" y="27632"/>
                </a:lnTo>
                <a:lnTo>
                  <a:pt x="7078" y="6628"/>
                </a:lnTo>
                <a:lnTo>
                  <a:pt x="35788" y="6628"/>
                </a:lnTo>
                <a:lnTo>
                  <a:pt x="29150" y="0"/>
                </a:lnTo>
                <a:close/>
              </a:path>
              <a:path w="36830" h="53340" extrusionOk="0">
                <a:moveTo>
                  <a:pt x="35788" y="6628"/>
                </a:moveTo>
                <a:lnTo>
                  <a:pt x="25192" y="6628"/>
                </a:lnTo>
                <a:lnTo>
                  <a:pt x="29538" y="11036"/>
                </a:lnTo>
                <a:lnTo>
                  <a:pt x="29538" y="23151"/>
                </a:lnTo>
                <a:lnTo>
                  <a:pt x="25192" y="27632"/>
                </a:lnTo>
                <a:lnTo>
                  <a:pt x="35715" y="27632"/>
                </a:lnTo>
                <a:lnTo>
                  <a:pt x="36543" y="26794"/>
                </a:lnTo>
                <a:lnTo>
                  <a:pt x="36543" y="7381"/>
                </a:lnTo>
                <a:lnTo>
                  <a:pt x="3578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8" name="Google Shape;48;p4"/>
          <p:cNvSpPr/>
          <p:nvPr/>
        </p:nvSpPr>
        <p:spPr>
          <a:xfrm>
            <a:off x="19470905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>
  <p:cSld name="Two Content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/>
          <p:nvPr/>
        </p:nvSpPr>
        <p:spPr>
          <a:xfrm>
            <a:off x="0" y="10203564"/>
            <a:ext cx="20104100" cy="1105535"/>
          </a:xfrm>
          <a:custGeom>
            <a:avLst/>
            <a:gdLst/>
            <a:ahLst/>
            <a:cxnLst/>
            <a:rect l="l" t="t" r="r" b="b"/>
            <a:pathLst>
              <a:path w="20104100" h="1105534" extrusionOk="0">
                <a:moveTo>
                  <a:pt x="0" y="1104992"/>
                </a:moveTo>
                <a:lnTo>
                  <a:pt x="20104099" y="1104992"/>
                </a:lnTo>
                <a:lnTo>
                  <a:pt x="20104099" y="0"/>
                </a:lnTo>
                <a:lnTo>
                  <a:pt x="0" y="0"/>
                </a:lnTo>
                <a:lnTo>
                  <a:pt x="0" y="1104992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4" name="Google Shape;54;p5"/>
          <p:cNvSpPr/>
          <p:nvPr/>
        </p:nvSpPr>
        <p:spPr>
          <a:xfrm>
            <a:off x="18016258" y="10833403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34"/>
                </a:moveTo>
                <a:lnTo>
                  <a:pt x="929039" y="224234"/>
                </a:lnTo>
                <a:lnTo>
                  <a:pt x="929039" y="224809"/>
                </a:lnTo>
                <a:lnTo>
                  <a:pt x="1094029" y="224809"/>
                </a:lnTo>
                <a:lnTo>
                  <a:pt x="1094029" y="22423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1" y="157895"/>
                </a:lnTo>
                <a:lnTo>
                  <a:pt x="1297048" y="193363"/>
                </a:lnTo>
                <a:lnTo>
                  <a:pt x="1331697" y="216310"/>
                </a:lnTo>
                <a:lnTo>
                  <a:pt x="1373874" y="224464"/>
                </a:lnTo>
                <a:lnTo>
                  <a:pt x="1396824" y="223131"/>
                </a:lnTo>
                <a:lnTo>
                  <a:pt x="1416621" y="218688"/>
                </a:lnTo>
                <a:lnTo>
                  <a:pt x="1433309" y="210465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7" y="170796"/>
                </a:lnTo>
                <a:lnTo>
                  <a:pt x="1340414" y="157894"/>
                </a:lnTo>
                <a:lnTo>
                  <a:pt x="1327451" y="137934"/>
                </a:lnTo>
                <a:lnTo>
                  <a:pt x="1322766" y="112174"/>
                </a:lnTo>
                <a:lnTo>
                  <a:pt x="1327451" y="86414"/>
                </a:lnTo>
                <a:lnTo>
                  <a:pt x="1340415" y="66453"/>
                </a:lnTo>
                <a:lnTo>
                  <a:pt x="1360017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7" y="14805"/>
                </a:moveTo>
                <a:lnTo>
                  <a:pt x="332042" y="14805"/>
                </a:lnTo>
                <a:lnTo>
                  <a:pt x="309013" y="32066"/>
                </a:lnTo>
                <a:lnTo>
                  <a:pt x="291245" y="54712"/>
                </a:lnTo>
                <a:lnTo>
                  <a:pt x="279802" y="81776"/>
                </a:lnTo>
                <a:lnTo>
                  <a:pt x="275750" y="112289"/>
                </a:lnTo>
                <a:lnTo>
                  <a:pt x="284478" y="156445"/>
                </a:lnTo>
                <a:lnTo>
                  <a:pt x="308355" y="191974"/>
                </a:lnTo>
                <a:lnTo>
                  <a:pt x="343924" y="215655"/>
                </a:lnTo>
                <a:lnTo>
                  <a:pt x="387726" y="224265"/>
                </a:lnTo>
                <a:lnTo>
                  <a:pt x="389799" y="224265"/>
                </a:lnTo>
                <a:lnTo>
                  <a:pt x="391841" y="22406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6" y="192643"/>
                </a:lnTo>
                <a:lnTo>
                  <a:pt x="478982" y="176884"/>
                </a:lnTo>
                <a:lnTo>
                  <a:pt x="387705" y="176884"/>
                </a:lnTo>
                <a:lnTo>
                  <a:pt x="362825" y="172123"/>
                </a:lnTo>
                <a:lnTo>
                  <a:pt x="342770" y="158805"/>
                </a:lnTo>
                <a:lnTo>
                  <a:pt x="329385" y="138378"/>
                </a:lnTo>
                <a:lnTo>
                  <a:pt x="324513" y="112289"/>
                </a:lnTo>
                <a:lnTo>
                  <a:pt x="329385" y="86201"/>
                </a:lnTo>
                <a:lnTo>
                  <a:pt x="342770" y="65774"/>
                </a:lnTo>
                <a:lnTo>
                  <a:pt x="362825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7" y="32605"/>
                </a:lnTo>
                <a:lnTo>
                  <a:pt x="440457" y="14805"/>
                </a:lnTo>
                <a:close/>
              </a:path>
              <a:path w="1504950" h="225425" extrusionOk="0">
                <a:moveTo>
                  <a:pt x="0" y="169994"/>
                </a:moveTo>
                <a:lnTo>
                  <a:pt x="0" y="224234"/>
                </a:lnTo>
                <a:lnTo>
                  <a:pt x="40311" y="222391"/>
                </a:lnTo>
                <a:lnTo>
                  <a:pt x="69987" y="206472"/>
                </a:lnTo>
                <a:lnTo>
                  <a:pt x="88315" y="176013"/>
                </a:lnTo>
                <a:lnTo>
                  <a:pt x="89045" y="170718"/>
                </a:lnTo>
                <a:lnTo>
                  <a:pt x="15765" y="170718"/>
                </a:lnTo>
                <a:lnTo>
                  <a:pt x="0" y="169994"/>
                </a:lnTo>
                <a:close/>
              </a:path>
              <a:path w="1504950" h="225425" extrusionOk="0">
                <a:moveTo>
                  <a:pt x="214276" y="55694"/>
                </a:moveTo>
                <a:lnTo>
                  <a:pt x="156435" y="55694"/>
                </a:lnTo>
                <a:lnTo>
                  <a:pt x="156435" y="224234"/>
                </a:lnTo>
                <a:lnTo>
                  <a:pt x="214276" y="224234"/>
                </a:lnTo>
                <a:lnTo>
                  <a:pt x="214276" y="55694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13"/>
                </a:lnTo>
                <a:lnTo>
                  <a:pt x="557920" y="224213"/>
                </a:lnTo>
                <a:lnTo>
                  <a:pt x="615729" y="22423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34"/>
                </a:lnTo>
                <a:lnTo>
                  <a:pt x="797347" y="22423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34"/>
                </a:lnTo>
                <a:lnTo>
                  <a:pt x="1095778" y="22423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60" y="122488"/>
                </a:moveTo>
                <a:lnTo>
                  <a:pt x="1095778" y="122488"/>
                </a:lnTo>
                <a:lnTo>
                  <a:pt x="1177356" y="224234"/>
                </a:lnTo>
                <a:lnTo>
                  <a:pt x="1244590" y="224234"/>
                </a:lnTo>
                <a:lnTo>
                  <a:pt x="1161360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34"/>
                </a:lnTo>
                <a:lnTo>
                  <a:pt x="1504749" y="22423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04"/>
                </a:moveTo>
                <a:lnTo>
                  <a:pt x="1037968" y="104"/>
                </a:lnTo>
                <a:lnTo>
                  <a:pt x="1037968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60" y="122488"/>
                </a:lnTo>
                <a:lnTo>
                  <a:pt x="1151818" y="110823"/>
                </a:lnTo>
                <a:lnTo>
                  <a:pt x="1161659" y="98729"/>
                </a:lnTo>
                <a:lnTo>
                  <a:pt x="1095778" y="98729"/>
                </a:lnTo>
                <a:lnTo>
                  <a:pt x="1095778" y="104"/>
                </a:lnTo>
                <a:close/>
              </a:path>
              <a:path w="1504950" h="225425" extrusionOk="0">
                <a:moveTo>
                  <a:pt x="557920" y="0"/>
                </a:moveTo>
                <a:lnTo>
                  <a:pt x="557920" y="209899"/>
                </a:lnTo>
                <a:lnTo>
                  <a:pt x="615729" y="209899"/>
                </a:lnTo>
                <a:lnTo>
                  <a:pt x="615729" y="55694"/>
                </a:lnTo>
                <a:lnTo>
                  <a:pt x="692125" y="55694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04"/>
                </a:lnTo>
                <a:lnTo>
                  <a:pt x="557920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2" y="176884"/>
                </a:lnTo>
                <a:lnTo>
                  <a:pt x="484449" y="169972"/>
                </a:lnTo>
                <a:lnTo>
                  <a:pt x="496012" y="142862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76" y="104"/>
                </a:moveTo>
                <a:lnTo>
                  <a:pt x="36752" y="104"/>
                </a:lnTo>
                <a:lnTo>
                  <a:pt x="36752" y="127420"/>
                </a:lnTo>
                <a:lnTo>
                  <a:pt x="34351" y="149637"/>
                </a:lnTo>
                <a:lnTo>
                  <a:pt x="27285" y="164001"/>
                </a:lnTo>
                <a:lnTo>
                  <a:pt x="15765" y="170718"/>
                </a:lnTo>
                <a:lnTo>
                  <a:pt x="89045" y="170718"/>
                </a:lnTo>
                <a:lnTo>
                  <a:pt x="94583" y="130550"/>
                </a:lnTo>
                <a:lnTo>
                  <a:pt x="94583" y="55694"/>
                </a:lnTo>
                <a:lnTo>
                  <a:pt x="214276" y="55694"/>
                </a:lnTo>
                <a:lnTo>
                  <a:pt x="214276" y="14805"/>
                </a:lnTo>
                <a:lnTo>
                  <a:pt x="440457" y="14805"/>
                </a:lnTo>
                <a:lnTo>
                  <a:pt x="431587" y="8923"/>
                </a:lnTo>
                <a:lnTo>
                  <a:pt x="388633" y="492"/>
                </a:lnTo>
                <a:lnTo>
                  <a:pt x="214276" y="492"/>
                </a:lnTo>
                <a:lnTo>
                  <a:pt x="214276" y="104"/>
                </a:lnTo>
                <a:close/>
              </a:path>
              <a:path w="1504950" h="225425" extrusionOk="0">
                <a:moveTo>
                  <a:pt x="959154" y="104"/>
                </a:moveTo>
                <a:lnTo>
                  <a:pt x="916129" y="104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04"/>
                </a:lnTo>
                <a:close/>
              </a:path>
              <a:path w="1504950" h="225425" extrusionOk="0">
                <a:moveTo>
                  <a:pt x="1241909" y="104"/>
                </a:moveTo>
                <a:lnTo>
                  <a:pt x="1172875" y="104"/>
                </a:lnTo>
                <a:lnTo>
                  <a:pt x="1095778" y="98729"/>
                </a:lnTo>
                <a:lnTo>
                  <a:pt x="1161659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89" y="387"/>
                </a:lnTo>
                <a:lnTo>
                  <a:pt x="1241909" y="104"/>
                </a:lnTo>
                <a:close/>
              </a:path>
              <a:path w="1504950" h="225425" extrusionOk="0">
                <a:moveTo>
                  <a:pt x="1504749" y="104"/>
                </a:moveTo>
                <a:lnTo>
                  <a:pt x="1446929" y="104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04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69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26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33" y="492"/>
                </a:lnTo>
                <a:lnTo>
                  <a:pt x="387726" y="314"/>
                </a:lnTo>
                <a:close/>
              </a:path>
              <a:path w="1504950" h="225425" extrusionOk="0">
                <a:moveTo>
                  <a:pt x="810781" y="104"/>
                </a:moveTo>
                <a:lnTo>
                  <a:pt x="754312" y="104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5" name="Google Shape;55;p5"/>
          <p:cNvSpPr/>
          <p:nvPr/>
        </p:nvSpPr>
        <p:spPr>
          <a:xfrm>
            <a:off x="18574419" y="10288699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39" y="0"/>
                </a:moveTo>
                <a:lnTo>
                  <a:pt x="0" y="0"/>
                </a:lnTo>
                <a:lnTo>
                  <a:pt x="0" y="404239"/>
                </a:lnTo>
                <a:lnTo>
                  <a:pt x="404239" y="404239"/>
                </a:lnTo>
                <a:lnTo>
                  <a:pt x="404239" y="314273"/>
                </a:lnTo>
                <a:lnTo>
                  <a:pt x="331602" y="314273"/>
                </a:lnTo>
                <a:lnTo>
                  <a:pt x="322161" y="304943"/>
                </a:lnTo>
                <a:lnTo>
                  <a:pt x="248840" y="304943"/>
                </a:lnTo>
                <a:lnTo>
                  <a:pt x="209047" y="297257"/>
                </a:lnTo>
                <a:lnTo>
                  <a:pt x="70060" y="297257"/>
                </a:lnTo>
                <a:lnTo>
                  <a:pt x="70060" y="172560"/>
                </a:lnTo>
                <a:lnTo>
                  <a:pt x="148140" y="172560"/>
                </a:lnTo>
                <a:lnTo>
                  <a:pt x="150124" y="160009"/>
                </a:lnTo>
                <a:lnTo>
                  <a:pt x="155416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2" y="99350"/>
                </a:lnTo>
                <a:lnTo>
                  <a:pt x="248840" y="92520"/>
                </a:lnTo>
                <a:lnTo>
                  <a:pt x="404239" y="92520"/>
                </a:lnTo>
                <a:lnTo>
                  <a:pt x="404239" y="0"/>
                </a:lnTo>
                <a:close/>
              </a:path>
              <a:path w="404494" h="404495" extrusionOk="0">
                <a:moveTo>
                  <a:pt x="404239" y="92520"/>
                </a:moveTo>
                <a:lnTo>
                  <a:pt x="248840" y="92520"/>
                </a:lnTo>
                <a:lnTo>
                  <a:pt x="295304" y="101443"/>
                </a:lnTo>
                <a:lnTo>
                  <a:pt x="327699" y="125009"/>
                </a:lnTo>
                <a:lnTo>
                  <a:pt x="346818" y="158410"/>
                </a:lnTo>
                <a:lnTo>
                  <a:pt x="353455" y="196842"/>
                </a:lnTo>
                <a:lnTo>
                  <a:pt x="352462" y="214392"/>
                </a:lnTo>
                <a:lnTo>
                  <a:pt x="349010" y="231698"/>
                </a:lnTo>
                <a:lnTo>
                  <a:pt x="343044" y="248185"/>
                </a:lnTo>
                <a:lnTo>
                  <a:pt x="334513" y="263279"/>
                </a:lnTo>
                <a:lnTo>
                  <a:pt x="358701" y="287174"/>
                </a:lnTo>
                <a:lnTo>
                  <a:pt x="331602" y="314273"/>
                </a:lnTo>
                <a:lnTo>
                  <a:pt x="404239" y="314273"/>
                </a:lnTo>
                <a:lnTo>
                  <a:pt x="404239" y="92520"/>
                </a:lnTo>
                <a:close/>
              </a:path>
              <a:path w="404494" h="404495" extrusionOk="0">
                <a:moveTo>
                  <a:pt x="306828" y="289792"/>
                </a:moveTo>
                <a:lnTo>
                  <a:pt x="294490" y="296338"/>
                </a:lnTo>
                <a:lnTo>
                  <a:pt x="280677" y="301082"/>
                </a:lnTo>
                <a:lnTo>
                  <a:pt x="265443" y="303969"/>
                </a:lnTo>
                <a:lnTo>
                  <a:pt x="248840" y="304943"/>
                </a:lnTo>
                <a:lnTo>
                  <a:pt x="322161" y="304943"/>
                </a:lnTo>
                <a:lnTo>
                  <a:pt x="306828" y="289792"/>
                </a:lnTo>
                <a:close/>
              </a:path>
              <a:path w="404494" h="404495" extrusionOk="0">
                <a:moveTo>
                  <a:pt x="148140" y="172560"/>
                </a:moveTo>
                <a:lnTo>
                  <a:pt x="110352" y="172560"/>
                </a:lnTo>
                <a:lnTo>
                  <a:pt x="110352" y="297257"/>
                </a:lnTo>
                <a:lnTo>
                  <a:pt x="209047" y="297257"/>
                </a:lnTo>
                <a:lnTo>
                  <a:pt x="201881" y="295874"/>
                </a:lnTo>
                <a:lnTo>
                  <a:pt x="169289" y="271943"/>
                </a:lnTo>
                <a:lnTo>
                  <a:pt x="150245" y="238068"/>
                </a:lnTo>
                <a:lnTo>
                  <a:pt x="143932" y="199166"/>
                </a:lnTo>
                <a:lnTo>
                  <a:pt x="148140" y="172560"/>
                </a:lnTo>
                <a:close/>
              </a:path>
              <a:path w="404494" h="404495" extrusionOk="0">
                <a:moveTo>
                  <a:pt x="214062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16" y="150631"/>
                </a:lnTo>
                <a:lnTo>
                  <a:pt x="169399" y="125849"/>
                </a:lnTo>
                <a:lnTo>
                  <a:pt x="202167" y="101686"/>
                </a:lnTo>
                <a:lnTo>
                  <a:pt x="214062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5"/>
          <p:cNvSpPr/>
          <p:nvPr/>
        </p:nvSpPr>
        <p:spPr>
          <a:xfrm>
            <a:off x="18756181" y="10415892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7" name="Google Shape;57;p5"/>
          <p:cNvSpPr/>
          <p:nvPr/>
        </p:nvSpPr>
        <p:spPr>
          <a:xfrm>
            <a:off x="18006122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8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8" name="Google Shape;58;p5"/>
          <p:cNvSpPr/>
          <p:nvPr/>
        </p:nvSpPr>
        <p:spPr>
          <a:xfrm>
            <a:off x="18086705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62" y="29318"/>
                </a:lnTo>
                <a:lnTo>
                  <a:pt x="3296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62" y="0"/>
                </a:lnTo>
                <a:lnTo>
                  <a:pt x="3296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9" name="Google Shape;59;p5"/>
          <p:cNvSpPr/>
          <p:nvPr/>
        </p:nvSpPr>
        <p:spPr>
          <a:xfrm>
            <a:off x="18162672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0" name="Google Shape;60;p5"/>
          <p:cNvSpPr/>
          <p:nvPr/>
        </p:nvSpPr>
        <p:spPr>
          <a:xfrm>
            <a:off x="18237034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1" name="Google Shape;61;p5"/>
          <p:cNvSpPr/>
          <p:nvPr/>
        </p:nvSpPr>
        <p:spPr>
          <a:xfrm>
            <a:off x="18303003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2" name="Google Shape;62;p5"/>
          <p:cNvSpPr/>
          <p:nvPr/>
        </p:nvSpPr>
        <p:spPr>
          <a:xfrm>
            <a:off x="18383942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3" name="Google Shape;63;p5"/>
          <p:cNvSpPr/>
          <p:nvPr/>
        </p:nvSpPr>
        <p:spPr>
          <a:xfrm>
            <a:off x="18467816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p5"/>
          <p:cNvSpPr/>
          <p:nvPr/>
        </p:nvSpPr>
        <p:spPr>
          <a:xfrm>
            <a:off x="18537938" y="11174207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7088" y="53296"/>
                </a:lnTo>
                <a:lnTo>
                  <a:pt x="7088" y="27716"/>
                </a:lnTo>
                <a:lnTo>
                  <a:pt x="16093" y="27716"/>
                </a:lnTo>
                <a:lnTo>
                  <a:pt x="14470" y="25884"/>
                </a:lnTo>
                <a:lnTo>
                  <a:pt x="16126" y="24062"/>
                </a:lnTo>
                <a:lnTo>
                  <a:pt x="7088" y="2406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93" y="27716"/>
                </a:moveTo>
                <a:lnTo>
                  <a:pt x="7088" y="27716"/>
                </a:lnTo>
                <a:lnTo>
                  <a:pt x="30082" y="53296"/>
                </a:lnTo>
                <a:lnTo>
                  <a:pt x="38752" y="53296"/>
                </a:lnTo>
                <a:lnTo>
                  <a:pt x="16093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62"/>
                </a:lnTo>
                <a:lnTo>
                  <a:pt x="16126" y="2406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5" name="Google Shape;65;p5"/>
          <p:cNvSpPr/>
          <p:nvPr/>
        </p:nvSpPr>
        <p:spPr>
          <a:xfrm>
            <a:off x="18602334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85" y="6701"/>
                </a:lnTo>
                <a:lnTo>
                  <a:pt x="15685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59" y="0"/>
                </a:moveTo>
                <a:lnTo>
                  <a:pt x="0" y="0"/>
                </a:lnTo>
                <a:lnTo>
                  <a:pt x="0" y="6701"/>
                </a:lnTo>
                <a:lnTo>
                  <a:pt x="38459" y="6701"/>
                </a:lnTo>
                <a:lnTo>
                  <a:pt x="384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6" name="Google Shape;66;p5"/>
          <p:cNvSpPr/>
          <p:nvPr/>
        </p:nvSpPr>
        <p:spPr>
          <a:xfrm>
            <a:off x="18673231" y="11174203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79" y="46752"/>
                </a:moveTo>
                <a:lnTo>
                  <a:pt x="5779" y="53296"/>
                </a:lnTo>
                <a:lnTo>
                  <a:pt x="14397" y="53841"/>
                </a:lnTo>
                <a:lnTo>
                  <a:pt x="20250" y="49872"/>
                </a:lnTo>
                <a:lnTo>
                  <a:pt x="21310" y="47359"/>
                </a:lnTo>
                <a:lnTo>
                  <a:pt x="11737" y="47359"/>
                </a:lnTo>
                <a:lnTo>
                  <a:pt x="5779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41" y="38218"/>
                </a:lnTo>
                <a:lnTo>
                  <a:pt x="15151" y="45003"/>
                </a:lnTo>
                <a:lnTo>
                  <a:pt x="11737" y="47359"/>
                </a:lnTo>
                <a:lnTo>
                  <a:pt x="21310" y="47359"/>
                </a:lnTo>
                <a:lnTo>
                  <a:pt x="28434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03" y="0"/>
                </a:lnTo>
                <a:lnTo>
                  <a:pt x="21318" y="30459"/>
                </a:lnTo>
                <a:lnTo>
                  <a:pt x="28434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7" name="Google Shape;67;p5"/>
          <p:cNvSpPr/>
          <p:nvPr/>
        </p:nvSpPr>
        <p:spPr>
          <a:xfrm>
            <a:off x="18740141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8" name="Google Shape;68;p5"/>
          <p:cNvSpPr/>
          <p:nvPr/>
        </p:nvSpPr>
        <p:spPr>
          <a:xfrm>
            <a:off x="18818694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28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16" y="6701"/>
                </a:lnTo>
                <a:lnTo>
                  <a:pt x="3861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12" y="0"/>
                </a:lnTo>
                <a:lnTo>
                  <a:pt x="10512" y="44312"/>
                </a:lnTo>
                <a:lnTo>
                  <a:pt x="6628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9" name="Google Shape;69;p5"/>
          <p:cNvSpPr/>
          <p:nvPr/>
        </p:nvSpPr>
        <p:spPr>
          <a:xfrm>
            <a:off x="18904755" y="11174203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29161" y="53296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64"/>
                </a:lnTo>
                <a:lnTo>
                  <a:pt x="35724" y="25664"/>
                </a:lnTo>
                <a:lnTo>
                  <a:pt x="29161" y="19036"/>
                </a:lnTo>
                <a:lnTo>
                  <a:pt x="7078" y="1903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4" y="25664"/>
                </a:moveTo>
                <a:lnTo>
                  <a:pt x="25203" y="25664"/>
                </a:lnTo>
                <a:lnTo>
                  <a:pt x="29538" y="30156"/>
                </a:lnTo>
                <a:lnTo>
                  <a:pt x="29538" y="42260"/>
                </a:lnTo>
                <a:lnTo>
                  <a:pt x="25203" y="46679"/>
                </a:lnTo>
                <a:lnTo>
                  <a:pt x="35788" y="46679"/>
                </a:lnTo>
                <a:lnTo>
                  <a:pt x="36553" y="45914"/>
                </a:lnTo>
                <a:lnTo>
                  <a:pt x="36553" y="26501"/>
                </a:lnTo>
                <a:lnTo>
                  <a:pt x="35724" y="256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0" name="Google Shape;70;p5"/>
          <p:cNvSpPr/>
          <p:nvPr/>
        </p:nvSpPr>
        <p:spPr>
          <a:xfrm>
            <a:off x="18978616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72" y="29318"/>
                </a:lnTo>
                <a:lnTo>
                  <a:pt x="3297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1" name="Google Shape;71;p5"/>
          <p:cNvSpPr/>
          <p:nvPr/>
        </p:nvSpPr>
        <p:spPr>
          <a:xfrm>
            <a:off x="19053848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2" name="Google Shape;72;p5"/>
          <p:cNvSpPr/>
          <p:nvPr/>
        </p:nvSpPr>
        <p:spPr>
          <a:xfrm>
            <a:off x="19133553" y="11174200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70" y="0"/>
                </a:moveTo>
                <a:lnTo>
                  <a:pt x="8910" y="0"/>
                </a:lnTo>
                <a:lnTo>
                  <a:pt x="1528" y="7381"/>
                </a:lnTo>
                <a:lnTo>
                  <a:pt x="152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70" y="32899"/>
                </a:lnTo>
                <a:lnTo>
                  <a:pt x="39370" y="26501"/>
                </a:lnTo>
                <a:lnTo>
                  <a:pt x="12868" y="26501"/>
                </a:lnTo>
                <a:lnTo>
                  <a:pt x="8533" y="22009"/>
                </a:lnTo>
                <a:lnTo>
                  <a:pt x="8533" y="11046"/>
                </a:lnTo>
                <a:lnTo>
                  <a:pt x="12868" y="6628"/>
                </a:lnTo>
                <a:lnTo>
                  <a:pt x="39370" y="6628"/>
                </a:lnTo>
                <a:lnTo>
                  <a:pt x="39370" y="0"/>
                </a:lnTo>
                <a:close/>
              </a:path>
              <a:path w="39369" h="53340" extrusionOk="0">
                <a:moveTo>
                  <a:pt x="3937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70" y="53307"/>
                </a:lnTo>
                <a:lnTo>
                  <a:pt x="39370" y="32899"/>
                </a:lnTo>
                <a:close/>
              </a:path>
              <a:path w="39369" h="53340" extrusionOk="0">
                <a:moveTo>
                  <a:pt x="3937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70" y="26501"/>
                </a:lnTo>
                <a:lnTo>
                  <a:pt x="3937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3" name="Google Shape;73;p5"/>
          <p:cNvSpPr/>
          <p:nvPr/>
        </p:nvSpPr>
        <p:spPr>
          <a:xfrm>
            <a:off x="19261163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78" y="39820"/>
                </a:lnTo>
                <a:lnTo>
                  <a:pt x="707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7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4" name="Google Shape;74;p5"/>
          <p:cNvSpPr/>
          <p:nvPr/>
        </p:nvSpPr>
        <p:spPr>
          <a:xfrm>
            <a:off x="19341745" y="11174205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15" y="0"/>
                </a:moveTo>
                <a:lnTo>
                  <a:pt x="0" y="0"/>
                </a:lnTo>
                <a:lnTo>
                  <a:pt x="0" y="53296"/>
                </a:lnTo>
                <a:lnTo>
                  <a:pt x="7067" y="53296"/>
                </a:lnTo>
                <a:lnTo>
                  <a:pt x="7067" y="6701"/>
                </a:lnTo>
                <a:lnTo>
                  <a:pt x="29915" y="6701"/>
                </a:lnTo>
                <a:lnTo>
                  <a:pt x="299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5" name="Google Shape;75;p5"/>
          <p:cNvSpPr/>
          <p:nvPr/>
        </p:nvSpPr>
        <p:spPr>
          <a:xfrm>
            <a:off x="19407566" y="11174200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61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61" y="34271"/>
                </a:lnTo>
                <a:lnTo>
                  <a:pt x="35724" y="27643"/>
                </a:lnTo>
                <a:lnTo>
                  <a:pt x="7078" y="27643"/>
                </a:lnTo>
                <a:lnTo>
                  <a:pt x="7078" y="6628"/>
                </a:lnTo>
                <a:lnTo>
                  <a:pt x="35798" y="6628"/>
                </a:lnTo>
                <a:lnTo>
                  <a:pt x="29161" y="0"/>
                </a:lnTo>
                <a:close/>
              </a:path>
              <a:path w="36830" h="53340" extrusionOk="0">
                <a:moveTo>
                  <a:pt x="35798" y="6628"/>
                </a:moveTo>
                <a:lnTo>
                  <a:pt x="25203" y="6628"/>
                </a:lnTo>
                <a:lnTo>
                  <a:pt x="29538" y="11046"/>
                </a:lnTo>
                <a:lnTo>
                  <a:pt x="29538" y="23151"/>
                </a:lnTo>
                <a:lnTo>
                  <a:pt x="25203" y="27643"/>
                </a:lnTo>
                <a:lnTo>
                  <a:pt x="35724" y="27643"/>
                </a:lnTo>
                <a:lnTo>
                  <a:pt x="36553" y="26805"/>
                </a:lnTo>
                <a:lnTo>
                  <a:pt x="36553" y="7381"/>
                </a:lnTo>
                <a:lnTo>
                  <a:pt x="3579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6" name="Google Shape;76;p5"/>
          <p:cNvSpPr/>
          <p:nvPr/>
        </p:nvSpPr>
        <p:spPr>
          <a:xfrm>
            <a:off x="19470905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6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5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body" idx="1"/>
          </p:nvPr>
        </p:nvSpPr>
        <p:spPr>
          <a:xfrm>
            <a:off x="1473474" y="2268905"/>
            <a:ext cx="8682355" cy="7564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1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2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3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4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5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audio" Target="../media/audio1.bin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audio" Target="../media/audio10.wav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104100" cy="1145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1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1055661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A/PUNCTE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b="1" dirty="0" smtClean="0">
                <a:latin typeface="Corbel" panose="020B0503020204020204" pitchFamily="34" charset="0"/>
              </a:rPr>
              <a:t>Восстановите </a:t>
            </a:r>
            <a:r>
              <a:rPr lang="ru-RU" sz="5200" b="1" dirty="0">
                <a:latin typeface="Corbel" panose="020B0503020204020204" pitchFamily="34" charset="0"/>
              </a:rPr>
              <a:t>слова, в которых мы оставили только </a:t>
            </a:r>
            <a:r>
              <a:rPr lang="ru-RU" sz="5200" b="1" dirty="0" smtClean="0">
                <a:latin typeface="Corbel" panose="020B0503020204020204" pitchFamily="34" charset="0"/>
              </a:rPr>
              <a:t>гласные.</a:t>
            </a:r>
            <a:endParaRPr lang="ru-RU" sz="5200" dirty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э </a:t>
            </a:r>
            <a:r>
              <a:rPr lang="ru-RU" sz="5200" dirty="0">
                <a:latin typeface="Corbel" panose="020B0503020204020204" pitchFamily="34" charset="0"/>
              </a:rPr>
              <a:t>е – Персонаж комиксов, который помогал полиции ловить </a:t>
            </a:r>
            <a:endParaRPr lang="ru-RU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>
                <a:latin typeface="Corbel" panose="020B0503020204020204" pitchFamily="34" charset="0"/>
              </a:rPr>
              <a:t> </a:t>
            </a:r>
            <a:r>
              <a:rPr lang="ru-RU" sz="5200" dirty="0" smtClean="0">
                <a:latin typeface="Corbel" panose="020B0503020204020204" pitchFamily="34" charset="0"/>
              </a:rPr>
              <a:t>          преступников.</a:t>
            </a: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у </a:t>
            </a:r>
            <a:r>
              <a:rPr lang="ru-RU" sz="5200" dirty="0">
                <a:latin typeface="Corbel" panose="020B0503020204020204" pitchFamily="34" charset="0"/>
              </a:rPr>
              <a:t>я – Выносит приговор </a:t>
            </a:r>
            <a:r>
              <a:rPr lang="ru-RU" sz="5200" dirty="0" smtClean="0">
                <a:latin typeface="Corbel" panose="020B0503020204020204" pitchFamily="34" charset="0"/>
              </a:rPr>
              <a:t>преступнику.</a:t>
            </a: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а </a:t>
            </a:r>
            <a:r>
              <a:rPr lang="ru-RU" sz="5200" dirty="0">
                <a:latin typeface="Corbel" panose="020B0503020204020204" pitchFamily="34" charset="0"/>
              </a:rPr>
              <a:t>и </a:t>
            </a:r>
            <a:r>
              <a:rPr lang="ru-RU" sz="5200" dirty="0" err="1">
                <a:latin typeface="Corbel" panose="020B0503020204020204" pitchFamily="34" charset="0"/>
              </a:rPr>
              <a:t>и</a:t>
            </a:r>
            <a:r>
              <a:rPr lang="ru-RU" sz="5200" dirty="0">
                <a:latin typeface="Corbel" panose="020B0503020204020204" pitchFamily="34" charset="0"/>
              </a:rPr>
              <a:t> – движение за мир без оружия и войны. </a:t>
            </a:r>
          </a:p>
          <a:p>
            <a:pPr fontAlgn="base"/>
            <a:r>
              <a:rPr lang="en-US" sz="5200" b="1" dirty="0" err="1" smtClean="0">
                <a:latin typeface="Corbel" panose="020B0503020204020204" pitchFamily="34" charset="0"/>
              </a:rPr>
              <a:t>Restabiliți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>
                <a:latin typeface="Corbel" panose="020B0503020204020204" pitchFamily="34" charset="0"/>
              </a:rPr>
              <a:t>cuvintele</a:t>
            </a:r>
            <a:r>
              <a:rPr lang="en-US" sz="5200" b="1" dirty="0">
                <a:latin typeface="Corbel" panose="020B0503020204020204" pitchFamily="34" charset="0"/>
              </a:rPr>
              <a:t> </a:t>
            </a:r>
            <a:r>
              <a:rPr lang="en-US" sz="5200" b="1" dirty="0" err="1">
                <a:latin typeface="Corbel" panose="020B0503020204020204" pitchFamily="34" charset="0"/>
              </a:rPr>
              <a:t>în</a:t>
            </a:r>
            <a:r>
              <a:rPr lang="en-US" sz="5200" b="1" dirty="0">
                <a:latin typeface="Corbel" panose="020B0503020204020204" pitchFamily="34" charset="0"/>
              </a:rPr>
              <a:t> care au </a:t>
            </a:r>
            <a:r>
              <a:rPr lang="en-US" sz="5200" b="1" dirty="0" err="1">
                <a:latin typeface="Corbel" panose="020B0503020204020204" pitchFamily="34" charset="0"/>
              </a:rPr>
              <a:t>fost</a:t>
            </a:r>
            <a:r>
              <a:rPr lang="en-US" sz="5200" b="1" dirty="0">
                <a:latin typeface="Corbel" panose="020B0503020204020204" pitchFamily="34" charset="0"/>
              </a:rPr>
              <a:t> </a:t>
            </a:r>
            <a:r>
              <a:rPr lang="en-US" sz="5200" b="1" dirty="0" err="1">
                <a:latin typeface="Corbel" panose="020B0503020204020204" pitchFamily="34" charset="0"/>
              </a:rPr>
              <a:t>omise</a:t>
            </a:r>
            <a:r>
              <a:rPr lang="en-US" sz="5200" b="1" dirty="0">
                <a:latin typeface="Corbel" panose="020B0503020204020204" pitchFamily="34" charset="0"/>
              </a:rPr>
              <a:t> </a:t>
            </a:r>
            <a:r>
              <a:rPr lang="en-US" sz="5200" b="1" dirty="0" err="1">
                <a:latin typeface="Corbel" panose="020B0503020204020204" pitchFamily="34" charset="0"/>
              </a:rPr>
              <a:t>toate</a:t>
            </a:r>
            <a:r>
              <a:rPr lang="en-US" sz="5200" b="1" dirty="0">
                <a:latin typeface="Corbel" panose="020B0503020204020204" pitchFamily="34" charset="0"/>
              </a:rPr>
              <a:t> </a:t>
            </a:r>
            <a:r>
              <a:rPr lang="en-US" sz="5200" b="1" dirty="0" err="1">
                <a:latin typeface="Corbel" panose="020B0503020204020204" pitchFamily="34" charset="0"/>
              </a:rPr>
              <a:t>consoanele</a:t>
            </a:r>
            <a:r>
              <a:rPr lang="en-US" sz="5200" b="1" dirty="0">
                <a:latin typeface="Corbel" panose="020B0503020204020204" pitchFamily="34" charset="0"/>
              </a:rPr>
              <a:t>. </a:t>
            </a:r>
            <a:endParaRPr lang="ru-RU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a </a:t>
            </a:r>
            <a:r>
              <a:rPr lang="en-US" sz="5200" dirty="0" err="1">
                <a:latin typeface="Corbel" panose="020B0503020204020204" pitchFamily="34" charset="0"/>
              </a:rPr>
              <a:t>a</a:t>
            </a:r>
            <a:r>
              <a:rPr lang="en-US" sz="5200" dirty="0">
                <a:latin typeface="Corbel" panose="020B0503020204020204" pitchFamily="34" charset="0"/>
              </a:rPr>
              <a:t> – </a:t>
            </a:r>
            <a:r>
              <a:rPr lang="en-US" sz="5200" dirty="0" err="1">
                <a:latin typeface="Corbel" panose="020B0503020204020204" pitchFamily="34" charset="0"/>
              </a:rPr>
              <a:t>Personaj</a:t>
            </a:r>
            <a:r>
              <a:rPr lang="en-US" sz="5200" dirty="0">
                <a:latin typeface="Corbel" panose="020B0503020204020204" pitchFamily="34" charset="0"/>
              </a:rPr>
              <a:t> de </a:t>
            </a:r>
            <a:r>
              <a:rPr lang="en-US" sz="5200" dirty="0" err="1">
                <a:latin typeface="Corbel" panose="020B0503020204020204" pitchFamily="34" charset="0"/>
              </a:rPr>
              <a:t>benzi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desenate</a:t>
            </a:r>
            <a:r>
              <a:rPr lang="en-US" sz="5200" dirty="0">
                <a:latin typeface="Corbel" panose="020B0503020204020204" pitchFamily="34" charset="0"/>
              </a:rPr>
              <a:t> care </a:t>
            </a:r>
            <a:r>
              <a:rPr lang="en-US" sz="5200" dirty="0" err="1">
                <a:latin typeface="Corbel" panose="020B0503020204020204" pitchFamily="34" charset="0"/>
              </a:rPr>
              <a:t>ajuta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poliția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să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prindă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infractorii</a:t>
            </a:r>
            <a:r>
              <a:rPr lang="en-US" sz="5200" dirty="0" smtClean="0">
                <a:latin typeface="Corbel" panose="020B0503020204020204" pitchFamily="34" charset="0"/>
              </a:rPr>
              <a:t>.</a:t>
            </a:r>
            <a:endParaRPr lang="ru-RU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u </a:t>
            </a:r>
            <a:r>
              <a:rPr lang="en-US" sz="5200" dirty="0">
                <a:latin typeface="Corbel" panose="020B0503020204020204" pitchFamily="34" charset="0"/>
              </a:rPr>
              <a:t>e ă o – </a:t>
            </a:r>
            <a:r>
              <a:rPr lang="en-US" sz="5200" dirty="0" err="1">
                <a:latin typeface="Corbel" panose="020B0503020204020204" pitchFamily="34" charset="0"/>
              </a:rPr>
              <a:t>Condamnă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infractorul</a:t>
            </a:r>
            <a:r>
              <a:rPr lang="en-US" sz="5200" dirty="0" smtClean="0">
                <a:latin typeface="Corbel" panose="020B0503020204020204" pitchFamily="34" charset="0"/>
              </a:rPr>
              <a:t>.</a:t>
            </a:r>
            <a:endParaRPr lang="ru-RU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a </a:t>
            </a:r>
            <a:r>
              <a:rPr lang="en-US" sz="5200" dirty="0" err="1">
                <a:latin typeface="Corbel" panose="020B0503020204020204" pitchFamily="34" charset="0"/>
              </a:rPr>
              <a:t>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i</a:t>
            </a:r>
            <a:r>
              <a:rPr lang="en-US" sz="5200" dirty="0">
                <a:latin typeface="Corbel" panose="020B0503020204020204" pitchFamily="34" charset="0"/>
              </a:rPr>
              <a:t> – </a:t>
            </a:r>
            <a:r>
              <a:rPr lang="en-US" sz="5200" dirty="0" err="1">
                <a:latin typeface="Corbel" panose="020B0503020204020204" pitchFamily="34" charset="0"/>
              </a:rPr>
              <a:t>Mișcare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pentru</a:t>
            </a:r>
            <a:r>
              <a:rPr lang="en-US" sz="5200" dirty="0">
                <a:latin typeface="Corbel" panose="020B0503020204020204" pitchFamily="34" charset="0"/>
              </a:rPr>
              <a:t> o </a:t>
            </a:r>
            <a:r>
              <a:rPr lang="en-US" sz="5200" dirty="0" err="1">
                <a:latin typeface="Corbel" panose="020B0503020204020204" pitchFamily="34" charset="0"/>
              </a:rPr>
              <a:t>lume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fără</a:t>
            </a:r>
            <a:r>
              <a:rPr lang="en-US" sz="5200" dirty="0">
                <a:latin typeface="Corbel" panose="020B0503020204020204" pitchFamily="34" charset="0"/>
              </a:rPr>
              <a:t> de </a:t>
            </a:r>
            <a:r>
              <a:rPr lang="en-US" sz="5200" dirty="0" err="1">
                <a:latin typeface="Corbel" panose="020B0503020204020204" pitchFamily="34" charset="0"/>
              </a:rPr>
              <a:t>arme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și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război</a:t>
            </a:r>
            <a:r>
              <a:rPr lang="en-US" sz="5200" dirty="0">
                <a:latin typeface="Corbel" panose="020B0503020204020204" pitchFamily="34" charset="0"/>
              </a:rPr>
              <a:t>.  </a:t>
            </a:r>
            <a:br>
              <a:rPr lang="en-US" sz="5200" dirty="0">
                <a:latin typeface="Corbel" panose="020B0503020204020204" pitchFamily="34" charset="0"/>
              </a:rPr>
            </a:br>
            <a:r>
              <a:rPr lang="ru-RU" sz="5200" dirty="0">
                <a:latin typeface="Corbel" panose="020B0503020204020204" pitchFamily="34" charset="0"/>
              </a:rPr>
              <a:t/>
            </a:r>
            <a:br>
              <a:rPr lang="ru-RU" sz="5200" dirty="0">
                <a:latin typeface="Corbel" panose="020B0503020204020204" pitchFamily="34" charset="0"/>
              </a:rPr>
            </a:br>
            <a:endParaRPr lang="ru-RU" sz="5200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20351" y="3882058"/>
            <a:ext cx="9675992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</a:t>
            </a:r>
            <a:r>
              <a:rPr lang="ru-RU" sz="40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Бэтмен</a:t>
            </a:r>
            <a:r>
              <a:rPr lang="en-US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r>
              <a:rPr lang="ro-RO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Batman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– 1 балл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/punct.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/>
            </a:r>
            <a:b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Судья</a:t>
            </a:r>
            <a:r>
              <a:rPr lang="ro-RO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Judecător</a:t>
            </a:r>
            <a:r>
              <a:rPr lang="ru-RU" sz="4000" b="1" dirty="0">
                <a:solidFill>
                  <a:schemeClr val="bg1"/>
                </a:solidFill>
                <a:latin typeface="Corbel" panose="020B0503020204020204" pitchFamily="34" charset="0"/>
              </a:rPr>
              <a:t> – 1 балл</a:t>
            </a:r>
            <a:r>
              <a:rPr lang="x-none" sz="4000" b="1" dirty="0">
                <a:solidFill>
                  <a:schemeClr val="bg1"/>
                </a:solidFill>
                <a:latin typeface="Corbel" panose="020B0503020204020204" pitchFamily="34" charset="0"/>
              </a:rPr>
              <a:t>/punct.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/>
            </a:r>
            <a:b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x-none" sz="40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 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Пацифизм</a:t>
            </a:r>
            <a:r>
              <a:rPr lang="ro-RO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Pacifism</a:t>
            </a:r>
            <a:r>
              <a:rPr lang="ru-RU" sz="4000" b="1" dirty="0">
                <a:solidFill>
                  <a:schemeClr val="bg1"/>
                </a:solidFill>
                <a:latin typeface="Corbel" panose="020B0503020204020204" pitchFamily="34" charset="0"/>
              </a:rPr>
              <a:t> – 1 балл</a:t>
            </a:r>
            <a:r>
              <a:rPr lang="x-none" sz="4000" b="1" dirty="0">
                <a:solidFill>
                  <a:schemeClr val="bg1"/>
                </a:solidFill>
                <a:latin typeface="Corbel" panose="020B0503020204020204" pitchFamily="34" charset="0"/>
              </a:rPr>
              <a:t>/punct.</a:t>
            </a:r>
            <a:endParaRPr lang="ru-RU" sz="40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smtClean="0">
                <a:solidFill>
                  <a:srgbClr val="FFFFFF"/>
                </a:solidFill>
              </a:rPr>
              <a:t>1	 </a:t>
            </a:r>
            <a:r>
              <a:rPr lang="ru-RU" sz="4800" smtClean="0">
                <a:solidFill>
                  <a:srgbClr val="002E6D"/>
                </a:solidFill>
              </a:rPr>
              <a:t>ОТВЕТ/</a:t>
            </a:r>
            <a:r>
              <a:rPr lang="en-US" sz="480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8" name="Google Shape;253;p20"/>
          <p:cNvSpPr txBox="1"/>
          <p:nvPr/>
        </p:nvSpPr>
        <p:spPr>
          <a:xfrm>
            <a:off x="212989" y="10511686"/>
            <a:ext cx="1055661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A/PUNCTE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4" descr="Бэтмен (Кристиан Бэйл) | Герои вики | Fandom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50" y="1840557"/>
            <a:ext cx="5322838" cy="817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08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5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Парламент </a:t>
            </a:r>
            <a:r>
              <a:rPr lang="ru-RU" sz="7200" b="1" dirty="0">
                <a:latin typeface="Corbel" panose="020B0503020204020204" pitchFamily="34" charset="0"/>
              </a:rPr>
              <a:t>или правительство –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законодательный </a:t>
            </a:r>
            <a:r>
              <a:rPr lang="ru-RU" sz="7200" b="1" dirty="0">
                <a:latin typeface="Corbel" panose="020B0503020204020204" pitchFamily="34" charset="0"/>
              </a:rPr>
              <a:t>орган власти</a:t>
            </a:r>
            <a:r>
              <a:rPr lang="ru-RU" sz="7200" b="1" dirty="0" smtClean="0">
                <a:latin typeface="Corbel" panose="020B0503020204020204" pitchFamily="34" charset="0"/>
              </a:rPr>
              <a:t>?</a:t>
            </a:r>
            <a:r>
              <a:rPr lang="ro-RO" sz="7200" b="1" dirty="0" smtClean="0">
                <a:latin typeface="Corbel" panose="020B0503020204020204" pitchFamily="34" charset="0"/>
              </a:rPr>
              <a:t/>
            </a:r>
            <a:br>
              <a:rPr lang="ro-RO" sz="7200" b="1" dirty="0" smtClean="0">
                <a:latin typeface="Corbel" panose="020B0503020204020204" pitchFamily="34" charset="0"/>
              </a:rPr>
            </a:br>
            <a:endParaRPr lang="ro-RO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it-IT" sz="7200" b="1" dirty="0" smtClean="0">
                <a:latin typeface="Corbel" panose="020B0503020204020204" pitchFamily="34" charset="0"/>
              </a:rPr>
              <a:t>Parlamentul </a:t>
            </a:r>
            <a:r>
              <a:rPr lang="it-IT" sz="7200" b="1" dirty="0">
                <a:latin typeface="Corbel" panose="020B0503020204020204" pitchFamily="34" charset="0"/>
              </a:rPr>
              <a:t>sau Guvernul reprezintă organul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it-IT" sz="7200" b="1" dirty="0" smtClean="0">
                <a:latin typeface="Corbel" panose="020B0503020204020204" pitchFamily="34" charset="0"/>
              </a:rPr>
              <a:t>legislativ </a:t>
            </a:r>
            <a:r>
              <a:rPr lang="it-IT" sz="7200" b="1" dirty="0">
                <a:latin typeface="Corbel" panose="020B0503020204020204" pitchFamily="34" charset="0"/>
              </a:rPr>
              <a:t>al statului?</a:t>
            </a:r>
            <a:endParaRPr lang="ru-RU" sz="7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90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96549" y="3842108"/>
            <a:ext cx="962632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Парламент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</a:t>
            </a:r>
            <a:b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Parlamentul</a:t>
            </a:r>
            <a:endParaRPr lang="ru-RU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7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8" descr="Двухпалатный парламент: разделяем и сокращаем - Новости на KP.U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30" y="3008090"/>
            <a:ext cx="9428099" cy="633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6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5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339506"/>
            <a:ext cx="19647970" cy="8129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Верите </a:t>
            </a:r>
            <a:r>
              <a:rPr lang="ru-RU" sz="7200" b="1" dirty="0">
                <a:latin typeface="Corbel" panose="020B0503020204020204" pitchFamily="34" charset="0"/>
              </a:rPr>
              <a:t>ли вы, что больше 28 миллионов не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посещающих </a:t>
            </a:r>
            <a:r>
              <a:rPr lang="ru-RU" sz="7200" b="1" dirty="0">
                <a:latin typeface="Corbel" panose="020B0503020204020204" pitchFamily="34" charset="0"/>
              </a:rPr>
              <a:t>школу детей живут в районах,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затронутых </a:t>
            </a:r>
            <a:r>
              <a:rPr lang="ru-RU" sz="7200" b="1" dirty="0">
                <a:latin typeface="Corbel" panose="020B0503020204020204" pitchFamily="34" charset="0"/>
              </a:rPr>
              <a:t>конфликтами</a:t>
            </a:r>
            <a:r>
              <a:rPr lang="ru-RU" sz="7200" b="1" dirty="0" smtClean="0">
                <a:latin typeface="Corbel" panose="020B0503020204020204" pitchFamily="34" charset="0"/>
              </a:rPr>
              <a:t>?</a:t>
            </a:r>
            <a:endParaRPr lang="ro-RO" sz="7200" b="1" dirty="0">
              <a:latin typeface="Corbel" panose="020B0503020204020204" pitchFamily="34" charset="0"/>
            </a:endParaRPr>
          </a:p>
          <a:p>
            <a:pPr fontAlgn="base"/>
            <a:endParaRPr lang="ro-RO" sz="4500" b="1" dirty="0">
              <a:latin typeface="Corbel" panose="020B0503020204020204" pitchFamily="34" charset="0"/>
            </a:endParaRPr>
          </a:p>
          <a:p>
            <a:pPr fontAlgn="base"/>
            <a:r>
              <a:rPr lang="fr-FR" sz="7200" b="1" dirty="0" smtClean="0">
                <a:latin typeface="Corbel" panose="020B0503020204020204" pitchFamily="34" charset="0"/>
              </a:rPr>
              <a:t>E </a:t>
            </a:r>
            <a:r>
              <a:rPr lang="fr-FR" sz="7200" b="1" dirty="0">
                <a:latin typeface="Corbel" panose="020B0503020204020204" pitchFamily="34" charset="0"/>
              </a:rPr>
              <a:t>adevărat sau fals că peste 28 milioane de copii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fr-FR" sz="7200" b="1" dirty="0" smtClean="0">
                <a:latin typeface="Corbel" panose="020B0503020204020204" pitchFamily="34" charset="0"/>
              </a:rPr>
              <a:t>ce </a:t>
            </a:r>
            <a:r>
              <a:rPr lang="fr-FR" sz="7200" b="1" dirty="0">
                <a:latin typeface="Corbel" panose="020B0503020204020204" pitchFamily="34" charset="0"/>
              </a:rPr>
              <a:t>nu frecventează școala trăiesc în regiunile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fr-FR" sz="7200" b="1" dirty="0" smtClean="0">
                <a:latin typeface="Corbel" panose="020B0503020204020204" pitchFamily="34" charset="0"/>
              </a:rPr>
              <a:t>afectate </a:t>
            </a:r>
            <a:r>
              <a:rPr lang="fr-FR" sz="7200" b="1" dirty="0">
                <a:latin typeface="Corbel" panose="020B0503020204020204" pitchFamily="34" charset="0"/>
              </a:rPr>
              <a:t>de conflicte armate?</a:t>
            </a:r>
            <a:endParaRPr lang="ru-RU" sz="7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65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39399" y="3880208"/>
            <a:ext cx="968347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Верю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Adevărat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7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ЮНИСЕФ: В зонах вооруженных конфликтов ежегодно погибают тысячи детей ›  Журнал «Европейский омбудсман»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73" y="2674831"/>
            <a:ext cx="9734333" cy="648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04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5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03;p8"/>
          <p:cNvSpPr txBox="1">
            <a:spLocks noGrp="1"/>
          </p:cNvSpPr>
          <p:nvPr>
            <p:ph type="body" idx="1"/>
          </p:nvPr>
        </p:nvSpPr>
        <p:spPr>
          <a:xfrm>
            <a:off x="379930" y="2347483"/>
            <a:ext cx="19647970" cy="812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14-летняя </a:t>
            </a:r>
            <a:r>
              <a:rPr lang="ru-RU" sz="5200" dirty="0">
                <a:latin typeface="Corbel" panose="020B0503020204020204" pitchFamily="34" charset="0"/>
              </a:rPr>
              <a:t>актриса Милли Бобби Браун стала самым ТАКИМ послом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доброй </a:t>
            </a:r>
            <a:r>
              <a:rPr lang="ru-RU" sz="5200" dirty="0">
                <a:latin typeface="Corbel" panose="020B0503020204020204" pitchFamily="34" charset="0"/>
              </a:rPr>
              <a:t>воли за всю историю ЮНИСЕФ. Исполнительный директор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ЮНИСЕФ </a:t>
            </a:r>
            <a:r>
              <a:rPr lang="ru-RU" sz="5200" dirty="0">
                <a:latin typeface="Corbel" panose="020B0503020204020204" pitchFamily="34" charset="0"/>
              </a:rPr>
              <a:t>Генриетта Фор, говоря о вступлении Милли в семью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ЮНИСЕФ</a:t>
            </a:r>
            <a:r>
              <a:rPr lang="ru-RU" sz="5200" dirty="0">
                <a:latin typeface="Corbel" panose="020B0503020204020204" pitchFamily="34" charset="0"/>
              </a:rPr>
              <a:t>, сказала, что ОНИ – лучшие защитники ИХ. </a:t>
            </a:r>
            <a:r>
              <a:rPr lang="ru-RU" sz="5200" b="1" dirty="0">
                <a:latin typeface="Corbel" panose="020B0503020204020204" pitchFamily="34" charset="0"/>
              </a:rPr>
              <a:t>Назовите </a:t>
            </a:r>
            <a:r>
              <a:rPr lang="ru-RU" sz="5200" b="1" dirty="0" smtClean="0">
                <a:latin typeface="Corbel" panose="020B0503020204020204" pitchFamily="34" charset="0"/>
              </a:rPr>
              <a:t>ИХ.</a:t>
            </a:r>
            <a:endParaRPr lang="ro-RO" sz="5200" b="1" dirty="0">
              <a:latin typeface="Corbel" panose="020B0503020204020204" pitchFamily="34" charset="0"/>
            </a:endParaRPr>
          </a:p>
          <a:p>
            <a:pPr fontAlgn="base"/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Actrița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>
                <a:latin typeface="Corbel" panose="020B0503020204020204" pitchFamily="34" charset="0"/>
              </a:rPr>
              <a:t>Millie Bobby Brown, </a:t>
            </a:r>
            <a:r>
              <a:rPr lang="en-US" sz="5200" dirty="0" err="1">
                <a:latin typeface="Corbel" panose="020B0503020204020204" pitchFamily="34" charset="0"/>
              </a:rPr>
              <a:t>în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vârstă</a:t>
            </a:r>
            <a:r>
              <a:rPr lang="en-US" sz="5200" dirty="0">
                <a:latin typeface="Corbel" panose="020B0503020204020204" pitchFamily="34" charset="0"/>
              </a:rPr>
              <a:t> de </a:t>
            </a:r>
            <a:r>
              <a:rPr lang="en-US" sz="5200" dirty="0" err="1">
                <a:latin typeface="Corbel" panose="020B0503020204020204" pitchFamily="34" charset="0"/>
              </a:rPr>
              <a:t>doar</a:t>
            </a:r>
            <a:r>
              <a:rPr lang="en-US" sz="5200" dirty="0">
                <a:latin typeface="Corbel" panose="020B0503020204020204" pitchFamily="34" charset="0"/>
              </a:rPr>
              <a:t> 14 </a:t>
            </a:r>
            <a:r>
              <a:rPr lang="en-US" sz="5200" dirty="0" err="1">
                <a:latin typeface="Corbel" panose="020B0503020204020204" pitchFamily="34" charset="0"/>
              </a:rPr>
              <a:t>ani</a:t>
            </a:r>
            <a:r>
              <a:rPr lang="en-US" sz="5200" dirty="0">
                <a:latin typeface="Corbel" panose="020B0503020204020204" pitchFamily="34" charset="0"/>
              </a:rPr>
              <a:t>, a </a:t>
            </a:r>
            <a:r>
              <a:rPr lang="en-US" sz="5200" dirty="0" err="1">
                <a:latin typeface="Corbel" panose="020B0503020204020204" pitchFamily="34" charset="0"/>
              </a:rPr>
              <a:t>devenit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cel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mai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OMISIUNE </a:t>
            </a:r>
            <a:r>
              <a:rPr lang="en-US" sz="5200" dirty="0" err="1">
                <a:latin typeface="Corbel" panose="020B0503020204020204" pitchFamily="34" charset="0"/>
              </a:rPr>
              <a:t>Ambasador</a:t>
            </a:r>
            <a:r>
              <a:rPr lang="en-US" sz="5200" dirty="0">
                <a:latin typeface="Corbel" panose="020B0503020204020204" pitchFamily="34" charset="0"/>
              </a:rPr>
              <a:t> al </a:t>
            </a:r>
            <a:r>
              <a:rPr lang="en-US" sz="5200" dirty="0" err="1">
                <a:latin typeface="Corbel" panose="020B0503020204020204" pitchFamily="34" charset="0"/>
              </a:rPr>
              <a:t>Bunăvoinței</a:t>
            </a:r>
            <a:r>
              <a:rPr lang="en-US" sz="5200" dirty="0">
                <a:latin typeface="Corbel" panose="020B0503020204020204" pitchFamily="34" charset="0"/>
              </a:rPr>
              <a:t> UNICEF. </a:t>
            </a:r>
            <a:r>
              <a:rPr lang="en-US" sz="5200" dirty="0" err="1">
                <a:latin typeface="Corbel" panose="020B0503020204020204" pitchFamily="34" charset="0"/>
              </a:rPr>
              <a:t>Directorul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executiv</a:t>
            </a:r>
            <a:r>
              <a:rPr lang="en-US" sz="5200" dirty="0">
                <a:latin typeface="Corbel" panose="020B0503020204020204" pitchFamily="34" charset="0"/>
              </a:rPr>
              <a:t> al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UNICEF</a:t>
            </a:r>
            <a:r>
              <a:rPr lang="en-US" sz="5200" dirty="0">
                <a:latin typeface="Corbel" panose="020B0503020204020204" pitchFamily="34" charset="0"/>
              </a:rPr>
              <a:t>, D-</a:t>
            </a:r>
            <a:r>
              <a:rPr lang="en-US" sz="5200" dirty="0" err="1">
                <a:latin typeface="Corbel" panose="020B0503020204020204" pitchFamily="34" charset="0"/>
              </a:rPr>
              <a:t>na</a:t>
            </a:r>
            <a:r>
              <a:rPr lang="en-US" sz="5200" dirty="0">
                <a:latin typeface="Corbel" panose="020B0503020204020204" pitchFamily="34" charset="0"/>
              </a:rPr>
              <a:t> Henrietta Fore, </a:t>
            </a:r>
            <a:r>
              <a:rPr lang="en-US" sz="5200" dirty="0" err="1">
                <a:latin typeface="Corbel" panose="020B0503020204020204" pitchFamily="34" charset="0"/>
              </a:rPr>
              <a:t>într</a:t>
            </a:r>
            <a:r>
              <a:rPr lang="en-US" sz="5200" dirty="0">
                <a:latin typeface="Corbel" panose="020B0503020204020204" pitchFamily="34" charset="0"/>
              </a:rPr>
              <a:t>-un </a:t>
            </a:r>
            <a:r>
              <a:rPr lang="en-US" sz="5200" dirty="0" err="1">
                <a:latin typeface="Corbel" panose="020B0503020204020204" pitchFamily="34" charset="0"/>
              </a:rPr>
              <a:t>discurs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despre</a:t>
            </a:r>
            <a:r>
              <a:rPr lang="en-US" sz="5200" dirty="0">
                <a:latin typeface="Corbel" panose="020B0503020204020204" pitchFamily="34" charset="0"/>
              </a:rPr>
              <a:t> Millie, a </a:t>
            </a:r>
            <a:r>
              <a:rPr lang="en-US" sz="5200" dirty="0" err="1">
                <a:latin typeface="Corbel" panose="020B0503020204020204" pitchFamily="34" charset="0"/>
              </a:rPr>
              <a:t>declarat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că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Ei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sunt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cei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mai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buni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apărători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ai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drepturilor</a:t>
            </a:r>
            <a:r>
              <a:rPr lang="en-US" sz="5200" dirty="0">
                <a:latin typeface="Corbel" panose="020B0503020204020204" pitchFamily="34" charset="0"/>
              </a:rPr>
              <a:t> LOR. </a:t>
            </a:r>
            <a:r>
              <a:rPr lang="en-US" sz="5200" b="1" dirty="0">
                <a:latin typeface="Corbel" panose="020B0503020204020204" pitchFamily="34" charset="0"/>
              </a:rPr>
              <a:t>Cine </a:t>
            </a:r>
            <a:r>
              <a:rPr lang="en-US" sz="5200" b="1" dirty="0" err="1">
                <a:latin typeface="Corbel" panose="020B0503020204020204" pitchFamily="34" charset="0"/>
              </a:rPr>
              <a:t>sunt</a:t>
            </a:r>
            <a:r>
              <a:rPr lang="en-US" sz="5200" b="1" dirty="0">
                <a:latin typeface="Corbel" panose="020B0503020204020204" pitchFamily="34" charset="0"/>
              </a:rPr>
              <a:t> </a:t>
            </a:r>
            <a:r>
              <a:rPr lang="en-US" sz="5200" b="1" dirty="0" err="1" smtClean="0">
                <a:latin typeface="Corbel" panose="020B0503020204020204" pitchFamily="34" charset="0"/>
              </a:rPr>
              <a:t>Ei</a:t>
            </a:r>
            <a:r>
              <a:rPr lang="ro-RO" sz="5200" b="1" dirty="0">
                <a:latin typeface="Corbel" panose="020B0503020204020204" pitchFamily="34" charset="0"/>
              </a:rPr>
              <a:t>?</a:t>
            </a:r>
            <a:endParaRPr lang="ru-RU" sz="5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66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39399" y="3880208"/>
            <a:ext cx="968347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itchFamily="34" charset="0"/>
              </a:rPr>
              <a:t>Дети</a:t>
            </a:r>
            <a:r>
              <a:rPr lang="ro-RO" sz="8300" b="1" dirty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ro-RO" sz="8300" b="1" dirty="0" smtClean="0">
                <a:solidFill>
                  <a:schemeClr val="bg1"/>
                </a:solidFill>
                <a:latin typeface="Corbel" pitchFamily="34" charset="0"/>
              </a:rPr>
              <a:t>/ </a:t>
            </a: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itchFamily="34" charset="0"/>
              </a:rPr>
              <a:t>Copiii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7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6" descr="Милли Бобби Браун: 15-летняя девочка-вундеркинд, влюбившая в себя весь мир,  HELLO! Russi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36" y="2983400"/>
            <a:ext cx="9843814" cy="597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73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5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9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600" dirty="0" smtClean="0">
                <a:latin typeface="Corbel" panose="020B0503020204020204" pitchFamily="34" charset="0"/>
              </a:rPr>
              <a:t>В </a:t>
            </a:r>
            <a:r>
              <a:rPr lang="ru-RU" sz="5600" dirty="0">
                <a:latin typeface="Corbel" panose="020B0503020204020204" pitchFamily="34" charset="0"/>
              </a:rPr>
              <a:t>комментариях к статье о </a:t>
            </a:r>
            <a:r>
              <a:rPr lang="ru-RU" sz="5600" dirty="0" err="1">
                <a:latin typeface="Corbel" panose="020B0503020204020204" pitchFamily="34" charset="0"/>
              </a:rPr>
              <a:t>буллинге</a:t>
            </a:r>
            <a:r>
              <a:rPr lang="ru-RU" sz="5600" dirty="0">
                <a:latin typeface="Corbel" panose="020B0503020204020204" pitchFamily="34" charset="0"/>
              </a:rPr>
              <a:t> заметили, что по </a:t>
            </a:r>
            <a:endParaRPr lang="x-none" sz="5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600" dirty="0" smtClean="0">
                <a:latin typeface="Corbel" panose="020B0503020204020204" pitchFamily="34" charset="0"/>
              </a:rPr>
              <a:t>физиологическим </a:t>
            </a:r>
            <a:r>
              <a:rPr lang="ru-RU" sz="5600" dirty="0">
                <a:latin typeface="Corbel" panose="020B0503020204020204" pitchFamily="34" charset="0"/>
              </a:rPr>
              <a:t>причинам в первые недели жизни у детей </a:t>
            </a:r>
            <a:endParaRPr lang="x-none" sz="5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600" dirty="0" smtClean="0">
                <a:latin typeface="Corbel" panose="020B0503020204020204" pitchFamily="34" charset="0"/>
              </a:rPr>
              <a:t>ИХ </a:t>
            </a:r>
            <a:r>
              <a:rPr lang="ru-RU" sz="5600" dirty="0">
                <a:latin typeface="Corbel" panose="020B0503020204020204" pitchFamily="34" charset="0"/>
              </a:rPr>
              <a:t>нет. Так почему же они должны появляться позже? </a:t>
            </a:r>
            <a:endParaRPr lang="ro-MD" sz="5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600" dirty="0" smtClean="0">
                <a:latin typeface="Corbel" panose="020B0503020204020204" pitchFamily="34" charset="0"/>
              </a:rPr>
              <a:t>Есть поверье</a:t>
            </a:r>
            <a:r>
              <a:rPr lang="ru-RU" sz="5600" dirty="0">
                <a:latin typeface="Corbel" panose="020B0503020204020204" pitchFamily="34" charset="0"/>
              </a:rPr>
              <a:t>, что дождь – это ОНИ святых. </a:t>
            </a:r>
            <a:r>
              <a:rPr lang="ru-RU" sz="5600" b="1" dirty="0">
                <a:latin typeface="Corbel" panose="020B0503020204020204" pitchFamily="34" charset="0"/>
              </a:rPr>
              <a:t>Назовите ИХ.  </a:t>
            </a:r>
            <a:endParaRPr lang="ro-RO" sz="56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600" dirty="0" err="1" smtClean="0">
                <a:latin typeface="Corbel" panose="020B0503020204020204" pitchFamily="34" charset="0"/>
              </a:rPr>
              <a:t>În</a:t>
            </a:r>
            <a:r>
              <a:rPr lang="en-US" sz="5600" dirty="0" smtClean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comentariile</a:t>
            </a:r>
            <a:r>
              <a:rPr lang="en-US" sz="5600" dirty="0">
                <a:latin typeface="Corbel" panose="020B0503020204020204" pitchFamily="34" charset="0"/>
              </a:rPr>
              <a:t> la un </a:t>
            </a:r>
            <a:r>
              <a:rPr lang="en-US" sz="5600" dirty="0" err="1">
                <a:latin typeface="Corbel" panose="020B0503020204020204" pitchFamily="34" charset="0"/>
              </a:rPr>
              <a:t>articol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despre</a:t>
            </a:r>
            <a:r>
              <a:rPr lang="en-US" sz="5600" dirty="0">
                <a:latin typeface="Corbel" panose="020B0503020204020204" pitchFamily="34" charset="0"/>
              </a:rPr>
              <a:t> bullying a </a:t>
            </a:r>
            <a:r>
              <a:rPr lang="en-US" sz="5600" dirty="0" err="1">
                <a:latin typeface="Corbel" panose="020B0503020204020204" pitchFamily="34" charset="0"/>
              </a:rPr>
              <a:t>fost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remarcat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faptul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endParaRPr lang="x-none" sz="5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600" dirty="0" err="1" smtClean="0">
                <a:latin typeface="Corbel" panose="020B0503020204020204" pitchFamily="34" charset="0"/>
              </a:rPr>
              <a:t>că</a:t>
            </a:r>
            <a:r>
              <a:rPr lang="en-US" sz="5600" dirty="0" smtClean="0">
                <a:latin typeface="Corbel" panose="020B0503020204020204" pitchFamily="34" charset="0"/>
              </a:rPr>
              <a:t> </a:t>
            </a:r>
            <a:r>
              <a:rPr lang="en-US" sz="5600" dirty="0">
                <a:latin typeface="Corbel" panose="020B0503020204020204" pitchFamily="34" charset="0"/>
              </a:rPr>
              <a:t>din motive </a:t>
            </a:r>
            <a:r>
              <a:rPr lang="en-US" sz="5600" dirty="0" err="1">
                <a:latin typeface="Corbel" panose="020B0503020204020204" pitchFamily="34" charset="0"/>
              </a:rPr>
              <a:t>fiziologice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copiii</a:t>
            </a:r>
            <a:r>
              <a:rPr lang="en-US" sz="5600" dirty="0">
                <a:latin typeface="Corbel" panose="020B0503020204020204" pitchFamily="34" charset="0"/>
              </a:rPr>
              <a:t> nu au ALFE </a:t>
            </a:r>
            <a:r>
              <a:rPr lang="en-US" sz="5600" dirty="0" err="1">
                <a:latin typeface="Corbel" panose="020B0503020204020204" pitchFamily="34" charset="0"/>
              </a:rPr>
              <a:t>în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primele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săptămâni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endParaRPr lang="ro-MD" sz="5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600" dirty="0" smtClean="0">
                <a:latin typeface="Corbel" panose="020B0503020204020204" pitchFamily="34" charset="0"/>
              </a:rPr>
              <a:t>a</a:t>
            </a:r>
            <a:r>
              <a:rPr lang="ro-MD" sz="5600" dirty="0" smtClean="0">
                <a:latin typeface="Corbel" panose="020B0503020204020204" pitchFamily="34" charset="0"/>
              </a:rPr>
              <a:t>le </a:t>
            </a:r>
            <a:r>
              <a:rPr lang="en-US" sz="5600" dirty="0" err="1" smtClean="0">
                <a:latin typeface="Corbel" panose="020B0503020204020204" pitchFamily="34" charset="0"/>
              </a:rPr>
              <a:t>vieții</a:t>
            </a:r>
            <a:r>
              <a:rPr lang="en-US" sz="5600" dirty="0">
                <a:latin typeface="Corbel" panose="020B0503020204020204" pitchFamily="34" charset="0"/>
              </a:rPr>
              <a:t>. De </a:t>
            </a:r>
            <a:r>
              <a:rPr lang="en-US" sz="5600" dirty="0" err="1">
                <a:latin typeface="Corbel" panose="020B0503020204020204" pitchFamily="34" charset="0"/>
              </a:rPr>
              <a:t>ce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atunci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ar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trebui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să</a:t>
            </a:r>
            <a:r>
              <a:rPr lang="en-US" sz="5600" dirty="0">
                <a:latin typeface="Corbel" panose="020B0503020204020204" pitchFamily="34" charset="0"/>
              </a:rPr>
              <a:t> le </a:t>
            </a:r>
            <a:r>
              <a:rPr lang="en-US" sz="5600" dirty="0" err="1">
                <a:latin typeface="Corbel" panose="020B0503020204020204" pitchFamily="34" charset="0"/>
              </a:rPr>
              <a:t>aibă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după</a:t>
            </a:r>
            <a:r>
              <a:rPr lang="en-US" sz="5600" dirty="0">
                <a:latin typeface="Corbel" panose="020B0503020204020204" pitchFamily="34" charset="0"/>
              </a:rPr>
              <a:t>? Conform </a:t>
            </a:r>
            <a:r>
              <a:rPr lang="en-US" sz="5600" dirty="0" err="1">
                <a:latin typeface="Corbel" panose="020B0503020204020204" pitchFamily="34" charset="0"/>
              </a:rPr>
              <a:t>unui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endParaRPr lang="ro-MD" sz="5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600" dirty="0" smtClean="0">
                <a:latin typeface="Corbel" panose="020B0503020204020204" pitchFamily="34" charset="0"/>
              </a:rPr>
              <a:t>proverb </a:t>
            </a:r>
            <a:r>
              <a:rPr lang="en-US" sz="5600" dirty="0" err="1" smtClean="0">
                <a:latin typeface="Corbel" panose="020B0503020204020204" pitchFamily="34" charset="0"/>
              </a:rPr>
              <a:t>vechi</a:t>
            </a:r>
            <a:r>
              <a:rPr lang="en-US" sz="5600" dirty="0">
                <a:latin typeface="Corbel" panose="020B0503020204020204" pitchFamily="34" charset="0"/>
              </a:rPr>
              <a:t>, </a:t>
            </a:r>
            <a:r>
              <a:rPr lang="en-US" sz="5600" dirty="0" err="1">
                <a:latin typeface="Corbel" panose="020B0503020204020204" pitchFamily="34" charset="0"/>
              </a:rPr>
              <a:t>ploaia</a:t>
            </a:r>
            <a:r>
              <a:rPr lang="en-US" sz="5600" dirty="0">
                <a:latin typeface="Corbel" panose="020B0503020204020204" pitchFamily="34" charset="0"/>
              </a:rPr>
              <a:t> </a:t>
            </a:r>
            <a:r>
              <a:rPr lang="en-US" sz="5600" dirty="0" err="1">
                <a:latin typeface="Corbel" panose="020B0503020204020204" pitchFamily="34" charset="0"/>
              </a:rPr>
              <a:t>reprezintă</a:t>
            </a:r>
            <a:r>
              <a:rPr lang="en-US" sz="5600" dirty="0">
                <a:latin typeface="Corbel" panose="020B0503020204020204" pitchFamily="34" charset="0"/>
              </a:rPr>
              <a:t> ALFELE </a:t>
            </a:r>
            <a:r>
              <a:rPr lang="en-US" sz="5600" dirty="0" err="1">
                <a:latin typeface="Corbel" panose="020B0503020204020204" pitchFamily="34" charset="0"/>
              </a:rPr>
              <a:t>sfinților</a:t>
            </a:r>
            <a:r>
              <a:rPr lang="en-US" sz="5600" dirty="0">
                <a:latin typeface="Corbel" panose="020B0503020204020204" pitchFamily="34" charset="0"/>
              </a:rPr>
              <a:t>. </a:t>
            </a:r>
            <a:endParaRPr lang="ro-MD" sz="5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600" b="1" dirty="0" smtClean="0">
                <a:latin typeface="Corbel" panose="020B0503020204020204" pitchFamily="34" charset="0"/>
              </a:rPr>
              <a:t>Ce </a:t>
            </a:r>
            <a:r>
              <a:rPr lang="en-US" sz="5600" b="1" dirty="0" err="1">
                <a:latin typeface="Corbel" panose="020B0503020204020204" pitchFamily="34" charset="0"/>
              </a:rPr>
              <a:t>sunt</a:t>
            </a:r>
            <a:r>
              <a:rPr lang="en-US" sz="5600" b="1" dirty="0">
                <a:latin typeface="Corbel" panose="020B0503020204020204" pitchFamily="34" charset="0"/>
              </a:rPr>
              <a:t> ALFELE?</a:t>
            </a:r>
            <a:endParaRPr lang="ru-RU" sz="56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04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20349" y="3861158"/>
            <a:ext cx="970252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Слёзы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Lacrimile</a:t>
            </a:r>
            <a:endParaRPr lang="ru-RU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7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4" descr="Какова функция слез? Почему при сильных эмоциях человек плачет?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92" y="2660317"/>
            <a:ext cx="9877921" cy="6585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08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Какая клавиша появляется в финале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социального ролика с призывом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искоренить </a:t>
            </a:r>
            <a:r>
              <a:rPr lang="ru-RU" sz="7200" b="1" dirty="0" err="1" smtClean="0">
                <a:latin typeface="Corbel" panose="020B0503020204020204" pitchFamily="34" charset="0"/>
              </a:rPr>
              <a:t>кибербуллинг</a:t>
            </a:r>
            <a:r>
              <a:rPr lang="ru-RU" sz="7200" b="1" dirty="0" smtClean="0">
                <a:latin typeface="Corbel" panose="020B0503020204020204" pitchFamily="34" charset="0"/>
              </a:rPr>
              <a:t>? </a:t>
            </a:r>
            <a:r>
              <a:rPr lang="ro-RO" sz="7200" b="1" dirty="0" smtClean="0">
                <a:latin typeface="Corbel" panose="020B0503020204020204" pitchFamily="34" charset="0"/>
              </a:rPr>
              <a:t/>
            </a:r>
            <a:br>
              <a:rPr lang="ro-RO" sz="7200" b="1" dirty="0" smtClean="0">
                <a:latin typeface="Corbel" panose="020B0503020204020204" pitchFamily="34" charset="0"/>
              </a:rPr>
            </a:br>
            <a:endParaRPr lang="ro-RO" sz="7200" b="1" dirty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smtClean="0">
                <a:latin typeface="Corbel" panose="020B0503020204020204" pitchFamily="34" charset="0"/>
              </a:rPr>
              <a:t>Ce </a:t>
            </a:r>
            <a:r>
              <a:rPr lang="en-US" sz="7200" b="1" dirty="0" err="1" smtClean="0">
                <a:latin typeface="Corbel" panose="020B0503020204020204" pitchFamily="34" charset="0"/>
              </a:rPr>
              <a:t>tastă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apare</a:t>
            </a:r>
            <a:r>
              <a:rPr lang="en-US" sz="7200" b="1" dirty="0" smtClean="0">
                <a:latin typeface="Corbel" panose="020B0503020204020204" pitchFamily="34" charset="0"/>
              </a:rPr>
              <a:t> la </a:t>
            </a:r>
            <a:r>
              <a:rPr lang="en-US" sz="7200" b="1" dirty="0" err="1" smtClean="0">
                <a:latin typeface="Corbel" panose="020B0503020204020204" pitchFamily="34" charset="0"/>
              </a:rPr>
              <a:t>finalul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videoului</a:t>
            </a:r>
            <a:r>
              <a:rPr lang="en-US" sz="7200" b="1" dirty="0" smtClean="0">
                <a:latin typeface="Corbel" panose="020B0503020204020204" pitchFamily="34" charset="0"/>
              </a:rPr>
              <a:t> care </a:t>
            </a:r>
            <a:r>
              <a:rPr lang="en-US" sz="7200" b="1" dirty="0" err="1" smtClean="0">
                <a:latin typeface="Corbel" panose="020B0503020204020204" pitchFamily="34" charset="0"/>
              </a:rPr>
              <a:t>descrie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importanța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eliminării</a:t>
            </a:r>
            <a:r>
              <a:rPr lang="en-US" sz="7200" b="1" dirty="0" smtClean="0">
                <a:latin typeface="Corbel" panose="020B0503020204020204" pitchFamily="34" charset="0"/>
              </a:rPr>
              <a:t> cyberbullying-</a:t>
            </a:r>
            <a:r>
              <a:rPr lang="en-US" sz="7200" b="1" dirty="0" err="1" smtClean="0">
                <a:latin typeface="Corbel" panose="020B0503020204020204" pitchFamily="34" charset="0"/>
              </a:rPr>
              <a:t>ului</a:t>
            </a:r>
            <a:r>
              <a:rPr lang="en-US" sz="7200" b="1" dirty="0" smtClean="0">
                <a:latin typeface="Corbel" panose="020B0503020204020204" pitchFamily="34" charset="0"/>
              </a:rPr>
              <a:t>?</a:t>
            </a:r>
            <a:endParaRPr lang="ru-RU" sz="7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59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96549" y="3861158"/>
            <a:ext cx="962632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DELETE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7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4" descr="Где находится кнопка Delete (Del) на клавиатуре - Знай все!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7" y="3104549"/>
            <a:ext cx="9894420" cy="577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17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5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339506"/>
            <a:ext cx="19647970" cy="8129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Удар </a:t>
            </a:r>
            <a:r>
              <a:rPr lang="ru-RU" sz="7200" b="1" dirty="0">
                <a:latin typeface="Corbel" panose="020B0503020204020204" pitchFamily="34" charset="0"/>
              </a:rPr>
              <a:t>чего, согласно мрачной шутке,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измеряется </a:t>
            </a:r>
            <a:r>
              <a:rPr lang="ru-RU" sz="7200" b="1" dirty="0">
                <a:latin typeface="Corbel" panose="020B0503020204020204" pitchFamily="34" charset="0"/>
              </a:rPr>
              <a:t>в годах</a:t>
            </a:r>
            <a:r>
              <a:rPr lang="ru-RU" sz="7200" b="1" dirty="0" smtClean="0">
                <a:latin typeface="Corbel" panose="020B0503020204020204" pitchFamily="34" charset="0"/>
              </a:rPr>
              <a:t>?</a:t>
            </a:r>
            <a:r>
              <a:rPr lang="ro-RO" sz="7200" b="1" dirty="0" smtClean="0">
                <a:latin typeface="Corbel" panose="020B0503020204020204" pitchFamily="34" charset="0"/>
              </a:rPr>
              <a:t/>
            </a:r>
            <a:br>
              <a:rPr lang="ro-RO" sz="7200" b="1" dirty="0" smtClean="0">
                <a:latin typeface="Corbel" panose="020B0503020204020204" pitchFamily="34" charset="0"/>
              </a:rPr>
            </a:br>
            <a:endParaRPr lang="ro-RO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it-IT" sz="7200" dirty="0" smtClean="0">
                <a:latin typeface="Corbel" panose="020B0503020204020204" pitchFamily="34" charset="0"/>
              </a:rPr>
              <a:t>Lovitura </a:t>
            </a:r>
            <a:r>
              <a:rPr lang="it-IT" sz="7200" dirty="0">
                <a:latin typeface="Corbel" panose="020B0503020204020204" pitchFamily="34" charset="0"/>
              </a:rPr>
              <a:t>LUI, conform unei glume, se măsoară </a:t>
            </a:r>
            <a:endParaRPr lang="x-none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it-IT" sz="7200" dirty="0" smtClean="0">
                <a:latin typeface="Corbel" panose="020B0503020204020204" pitchFamily="34" charset="0"/>
              </a:rPr>
              <a:t>în </a:t>
            </a:r>
            <a:r>
              <a:rPr lang="it-IT" sz="7200" dirty="0">
                <a:latin typeface="Corbel" panose="020B0503020204020204" pitchFamily="34" charset="0"/>
              </a:rPr>
              <a:t>ani. </a:t>
            </a:r>
            <a:r>
              <a:rPr lang="it-IT" sz="7200" b="1" dirty="0">
                <a:latin typeface="Corbel" panose="020B0503020204020204" pitchFamily="34" charset="0"/>
              </a:rPr>
              <a:t>Numiți-L prin câteva cuvinte.</a:t>
            </a:r>
            <a:endParaRPr lang="ru-RU" sz="7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63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77499" y="3880208"/>
            <a:ext cx="964537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5900" b="1" dirty="0" smtClean="0">
                <a:solidFill>
                  <a:schemeClr val="bg1"/>
                </a:solidFill>
                <a:latin typeface="Corbel" pitchFamily="34" charset="0"/>
              </a:rPr>
              <a:t>		</a:t>
            </a:r>
            <a:r>
              <a:rPr lang="ru-RU" sz="5900" b="1" dirty="0" smtClean="0">
                <a:solidFill>
                  <a:schemeClr val="bg1"/>
                </a:solidFill>
                <a:latin typeface="Corbel" pitchFamily="34" charset="0"/>
              </a:rPr>
              <a:t>Молоток судьи</a:t>
            </a:r>
            <a:r>
              <a:rPr lang="ro-RO" sz="5900" b="1" dirty="0" smtClean="0">
                <a:solidFill>
                  <a:schemeClr val="bg1"/>
                </a:solidFill>
                <a:latin typeface="Corbel" pitchFamily="34" charset="0"/>
              </a:rPr>
              <a:t> / </a:t>
            </a:r>
            <a:r>
              <a:rPr lang="ro-RO" sz="5900" b="1" dirty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ro-RO" sz="5900" b="1" dirty="0" smtClean="0">
                <a:solidFill>
                  <a:schemeClr val="bg1"/>
                </a:solidFill>
                <a:latin typeface="Corbel" pitchFamily="34" charset="0"/>
              </a:rPr>
              <a:t>   </a:t>
            </a:r>
          </a:p>
          <a:p>
            <a:r>
              <a:rPr lang="ro-RO" sz="5900" b="1" dirty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ro-RO" sz="5900" b="1" dirty="0" smtClean="0">
                <a:solidFill>
                  <a:schemeClr val="bg1"/>
                </a:solidFill>
                <a:latin typeface="Corbel" pitchFamily="34" charset="0"/>
              </a:rPr>
              <a:t>  </a:t>
            </a:r>
            <a:r>
              <a:rPr lang="en-US" sz="59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Ciocănașul</a:t>
            </a:r>
            <a:r>
              <a:rPr lang="en-US" sz="59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5900" b="1" dirty="0" err="1">
                <a:solidFill>
                  <a:schemeClr val="bg1"/>
                </a:solidFill>
                <a:latin typeface="Corbel" panose="020B0503020204020204" pitchFamily="34" charset="0"/>
              </a:rPr>
              <a:t>judecătorului</a:t>
            </a:r>
            <a:endParaRPr lang="ru-RU" sz="59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7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Молоток судьи с латунной вставкой купить в Санкт-Петербурге в магазине  оригинальных подарков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525" y="2339506"/>
            <a:ext cx="7509732" cy="750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31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Рисунок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27499"/>
            <a:ext cx="20104100" cy="126556"/>
          </a:xfrm>
          <a:prstGeom prst="rect">
            <a:avLst/>
          </a:prstGeom>
        </p:spPr>
      </p:pic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00" y="1267311"/>
            <a:ext cx="16221300" cy="8921715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9" y="0"/>
            <a:ext cx="18874943" cy="112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o-MO" sz="7200" b="1" dirty="0" smtClean="0">
                <a:latin typeface="Corbel" panose="020B0503020204020204" pitchFamily="34" charset="0"/>
              </a:rPr>
              <a:t>BRAVO</a:t>
            </a:r>
            <a:r>
              <a:rPr lang="ru-RU" sz="7200" b="1" dirty="0" smtClean="0">
                <a:latin typeface="Corbel" panose="020B0503020204020204" pitchFamily="34" charset="0"/>
              </a:rPr>
              <a:t> ! 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94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3016</TotalTime>
  <Words>377</Words>
  <Application>Microsoft Office PowerPoint</Application>
  <PresentationFormat>Произвольный</PresentationFormat>
  <Paragraphs>87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Trebuchet MS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игра осень 2018</dc:title>
  <dc:creator>Ana</dc:creator>
  <cp:lastModifiedBy>User</cp:lastModifiedBy>
  <cp:revision>412</cp:revision>
  <dcterms:modified xsi:type="dcterms:W3CDTF">2021-01-13T12:31:29Z</dcterms:modified>
</cp:coreProperties>
</file>