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0" r:id="rId3"/>
    <p:sldId id="276" r:id="rId4"/>
    <p:sldId id="300" r:id="rId5"/>
    <p:sldId id="289" r:id="rId6"/>
    <p:sldId id="301" r:id="rId7"/>
    <p:sldId id="291" r:id="rId8"/>
    <p:sldId id="302" r:id="rId9"/>
    <p:sldId id="293" r:id="rId10"/>
    <p:sldId id="303" r:id="rId11"/>
    <p:sldId id="295" r:id="rId12"/>
    <p:sldId id="304" r:id="rId13"/>
    <p:sldId id="297" r:id="rId14"/>
    <p:sldId id="305" r:id="rId15"/>
    <p:sldId id="299" r:id="rId16"/>
    <p:sldId id="306" r:id="rId17"/>
    <p:sldId id="307" r:id="rId18"/>
    <p:sldId id="309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53" d="100"/>
          <a:sy n="53" d="100"/>
        </p:scale>
        <p:origin x="504" y="7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0462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2878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9098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61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9797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43455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53008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1750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0368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0183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1833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0231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3460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5788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1118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918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s\Desktop\ру.первослайд.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0104100" cy="1145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400" b="1" dirty="0">
                <a:latin typeface="Corbel" panose="020B0503020204020204" pitchFamily="34" charset="0"/>
              </a:rPr>
              <a:t>Что используют не только морские, но </a:t>
            </a:r>
            <a:r>
              <a:rPr lang="ru-RU" sz="7400" b="1" dirty="0" smtClean="0">
                <a:latin typeface="Corbel" panose="020B0503020204020204" pitchFamily="34" charset="0"/>
              </a:rPr>
              <a:t>и</a:t>
            </a:r>
            <a:endParaRPr lang="en-US" sz="7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400" b="1" dirty="0" smtClean="0">
                <a:latin typeface="Corbel" panose="020B0503020204020204" pitchFamily="34" charset="0"/>
              </a:rPr>
              <a:t>космические </a:t>
            </a:r>
            <a:r>
              <a:rPr lang="ru-RU" sz="7400" b="1" dirty="0">
                <a:latin typeface="Corbel" panose="020B0503020204020204" pitchFamily="34" charset="0"/>
              </a:rPr>
              <a:t>корабли, чтобы </a:t>
            </a:r>
            <a:r>
              <a:rPr lang="ru-RU" sz="7400" b="1" dirty="0" smtClean="0">
                <a:latin typeface="Corbel" panose="020B0503020204020204" pitchFamily="34" charset="0"/>
              </a:rPr>
              <a:t>передвигаться</a:t>
            </a:r>
            <a:endParaRPr lang="en-US" sz="7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400" b="1" dirty="0" smtClean="0">
                <a:latin typeface="Corbel" panose="020B0503020204020204" pitchFamily="34" charset="0"/>
              </a:rPr>
              <a:t>без </a:t>
            </a:r>
            <a:r>
              <a:rPr lang="ru-RU" sz="7400" b="1" dirty="0">
                <a:latin typeface="Corbel" panose="020B0503020204020204" pitchFamily="34" charset="0"/>
              </a:rPr>
              <a:t>помощи топлива?</a:t>
            </a:r>
            <a:endParaRPr lang="ru-RU" sz="7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90256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dirty="0" smtClean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endParaRPr lang="en-US" sz="5400" dirty="0">
              <a:latin typeface="Corbel" panose="020B0503020204020204" pitchFamily="34" charset="0"/>
            </a:endParaRPr>
          </a:p>
          <a:p>
            <a:pPr fontAlgn="base"/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endParaRPr lang="en-US" sz="5400" dirty="0">
              <a:latin typeface="Corbel" panose="020B0503020204020204" pitchFamily="34" charset="0"/>
            </a:endParaRPr>
          </a:p>
          <a:p>
            <a:pPr fontAlgn="base"/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Слева </a:t>
            </a:r>
            <a:r>
              <a:rPr lang="ru-RU" sz="5400" dirty="0">
                <a:latin typeface="Corbel" panose="020B0503020204020204" pitchFamily="34" charset="0"/>
              </a:rPr>
              <a:t>– молодой изобретатель </a:t>
            </a:r>
            <a:r>
              <a:rPr lang="ru-RU" sz="5400" dirty="0" err="1">
                <a:latin typeface="Corbel" panose="020B0503020204020204" pitchFamily="34" charset="0"/>
              </a:rPr>
              <a:t>Фило</a:t>
            </a:r>
            <a:r>
              <a:rPr lang="ru-RU" sz="5400" dirty="0">
                <a:latin typeface="Corbel" panose="020B0503020204020204" pitchFamily="34" charset="0"/>
              </a:rPr>
              <a:t> </a:t>
            </a:r>
            <a:r>
              <a:rPr lang="ru-RU" sz="5400" dirty="0" err="1">
                <a:latin typeface="Corbel" panose="020B0503020204020204" pitchFamily="34" charset="0"/>
              </a:rPr>
              <a:t>Тэйлор</a:t>
            </a:r>
            <a:r>
              <a:rPr lang="ru-RU" sz="5400" dirty="0">
                <a:latin typeface="Corbel" panose="020B0503020204020204" pitchFamily="34" charset="0"/>
              </a:rPr>
              <a:t> </a:t>
            </a:r>
            <a:r>
              <a:rPr lang="ru-RU" sz="5400" dirty="0" err="1" smtClean="0">
                <a:latin typeface="Corbel" panose="020B0503020204020204" pitchFamily="34" charset="0"/>
              </a:rPr>
              <a:t>Фарнсуорт</a:t>
            </a:r>
            <a:r>
              <a:rPr lang="ru-RU" sz="5400" dirty="0" smtClean="0">
                <a:latin typeface="Corbel" panose="020B0503020204020204" pitchFamily="34" charset="0"/>
              </a:rPr>
              <a:t>,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который </a:t>
            </a:r>
            <a:r>
              <a:rPr lang="ru-RU" sz="5400" dirty="0">
                <a:latin typeface="Corbel" panose="020B0503020204020204" pitchFamily="34" charset="0"/>
              </a:rPr>
              <a:t>придумал электронное телевидение. Мы </a:t>
            </a:r>
            <a:r>
              <a:rPr lang="ru-RU" sz="5400" dirty="0" smtClean="0">
                <a:latin typeface="Corbel" panose="020B0503020204020204" pitchFamily="34" charset="0"/>
              </a:rPr>
              <a:t>не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спрашиваем</a:t>
            </a:r>
            <a:r>
              <a:rPr lang="ru-RU" sz="5400" dirty="0">
                <a:latin typeface="Corbel" panose="020B0503020204020204" pitchFamily="34" charset="0"/>
              </a:rPr>
              <a:t>, что придумал ты.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Что </a:t>
            </a:r>
            <a:r>
              <a:rPr lang="ru-RU" sz="5400" b="1" dirty="0">
                <a:latin typeface="Corbel" panose="020B0503020204020204" pitchFamily="34" charset="0"/>
              </a:rPr>
              <a:t>придумали </a:t>
            </a:r>
            <a:r>
              <a:rPr lang="ru-RU" sz="5400" b="1" dirty="0" smtClean="0">
                <a:latin typeface="Corbel" panose="020B0503020204020204" pitchFamily="34" charset="0"/>
              </a:rPr>
              <a:t>молодые</a:t>
            </a:r>
            <a:r>
              <a:rPr lang="ru-RU" sz="5400" b="1" dirty="0">
                <a:latin typeface="Corbel" panose="020B0503020204020204" pitchFamily="34" charset="0"/>
              </a:rPr>
              <a:t> </a:t>
            </a:r>
            <a:r>
              <a:rPr lang="ru-RU" sz="5400" b="1" dirty="0" smtClean="0">
                <a:latin typeface="Corbel" panose="020B0503020204020204" pitchFamily="34" charset="0"/>
              </a:rPr>
              <a:t>люди</a:t>
            </a:r>
            <a:r>
              <a:rPr lang="en-US" sz="5400" b="1" dirty="0" smtClean="0">
                <a:latin typeface="Corbel" panose="020B0503020204020204" pitchFamily="34" charset="0"/>
              </a:rPr>
              <a:t> </a:t>
            </a:r>
            <a:r>
              <a:rPr lang="ru-RU" sz="5400" b="1" dirty="0" smtClean="0">
                <a:latin typeface="Corbel" panose="020B0503020204020204" pitchFamily="34" charset="0"/>
              </a:rPr>
              <a:t>справа</a:t>
            </a:r>
            <a:r>
              <a:rPr lang="ru-RU" sz="54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553" y="1659877"/>
            <a:ext cx="13788694" cy="461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0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dirty="0" smtClean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endParaRPr lang="en-US" sz="5400" dirty="0">
              <a:latin typeface="Corbel" panose="020B0503020204020204" pitchFamily="34" charset="0"/>
            </a:endParaRPr>
          </a:p>
          <a:p>
            <a:pPr fontAlgn="base"/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endParaRPr lang="en-US" sz="5400" dirty="0">
              <a:latin typeface="Corbel" panose="020B0503020204020204" pitchFamily="34" charset="0"/>
            </a:endParaRPr>
          </a:p>
          <a:p>
            <a:pPr fontAlgn="base"/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Слева </a:t>
            </a:r>
            <a:r>
              <a:rPr lang="ru-RU" sz="5400" dirty="0">
                <a:latin typeface="Corbel" panose="020B0503020204020204" pitchFamily="34" charset="0"/>
              </a:rPr>
              <a:t>– молодой изобретатель </a:t>
            </a:r>
            <a:r>
              <a:rPr lang="ru-RU" sz="5400" dirty="0" err="1">
                <a:latin typeface="Corbel" panose="020B0503020204020204" pitchFamily="34" charset="0"/>
              </a:rPr>
              <a:t>Фило</a:t>
            </a:r>
            <a:r>
              <a:rPr lang="ru-RU" sz="5400" dirty="0">
                <a:latin typeface="Corbel" panose="020B0503020204020204" pitchFamily="34" charset="0"/>
              </a:rPr>
              <a:t> </a:t>
            </a:r>
            <a:r>
              <a:rPr lang="ru-RU" sz="5400" dirty="0" err="1">
                <a:latin typeface="Corbel" panose="020B0503020204020204" pitchFamily="34" charset="0"/>
              </a:rPr>
              <a:t>Тэйлор</a:t>
            </a:r>
            <a:r>
              <a:rPr lang="ru-RU" sz="5400" dirty="0">
                <a:latin typeface="Corbel" panose="020B0503020204020204" pitchFamily="34" charset="0"/>
              </a:rPr>
              <a:t> </a:t>
            </a:r>
            <a:r>
              <a:rPr lang="ru-RU" sz="5400" dirty="0" err="1" smtClean="0">
                <a:latin typeface="Corbel" panose="020B0503020204020204" pitchFamily="34" charset="0"/>
              </a:rPr>
              <a:t>Фарнсуорт</a:t>
            </a:r>
            <a:r>
              <a:rPr lang="ru-RU" sz="5400" dirty="0" smtClean="0">
                <a:latin typeface="Corbel" panose="020B0503020204020204" pitchFamily="34" charset="0"/>
              </a:rPr>
              <a:t>,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который </a:t>
            </a:r>
            <a:r>
              <a:rPr lang="ru-RU" sz="5400" dirty="0">
                <a:latin typeface="Corbel" panose="020B0503020204020204" pitchFamily="34" charset="0"/>
              </a:rPr>
              <a:t>придумал электронное телевидение. Мы </a:t>
            </a:r>
            <a:r>
              <a:rPr lang="ru-RU" sz="5400" dirty="0" smtClean="0">
                <a:latin typeface="Corbel" panose="020B0503020204020204" pitchFamily="34" charset="0"/>
              </a:rPr>
              <a:t>не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спрашиваем</a:t>
            </a:r>
            <a:r>
              <a:rPr lang="ru-RU" sz="5400" dirty="0">
                <a:latin typeface="Corbel" panose="020B0503020204020204" pitchFamily="34" charset="0"/>
              </a:rPr>
              <a:t>, что придумал ты.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Что </a:t>
            </a:r>
            <a:r>
              <a:rPr lang="ru-RU" sz="5400" b="1" dirty="0">
                <a:latin typeface="Corbel" panose="020B0503020204020204" pitchFamily="34" charset="0"/>
              </a:rPr>
              <a:t>придумали </a:t>
            </a:r>
            <a:r>
              <a:rPr lang="ru-RU" sz="5400" b="1" dirty="0" smtClean="0">
                <a:latin typeface="Corbel" panose="020B0503020204020204" pitchFamily="34" charset="0"/>
              </a:rPr>
              <a:t>молодые</a:t>
            </a:r>
            <a:r>
              <a:rPr lang="ru-RU" sz="5400" b="1" dirty="0">
                <a:latin typeface="Corbel" panose="020B0503020204020204" pitchFamily="34" charset="0"/>
              </a:rPr>
              <a:t> </a:t>
            </a:r>
            <a:r>
              <a:rPr lang="ru-RU" sz="5400" b="1" dirty="0" smtClean="0">
                <a:latin typeface="Corbel" panose="020B0503020204020204" pitchFamily="34" charset="0"/>
              </a:rPr>
              <a:t>люди</a:t>
            </a:r>
            <a:r>
              <a:rPr lang="en-US" sz="5400" b="1" dirty="0" smtClean="0">
                <a:latin typeface="Corbel" panose="020B0503020204020204" pitchFamily="34" charset="0"/>
              </a:rPr>
              <a:t> </a:t>
            </a:r>
            <a:r>
              <a:rPr lang="ru-RU" sz="5400" b="1" dirty="0" smtClean="0">
                <a:latin typeface="Corbel" panose="020B0503020204020204" pitchFamily="34" charset="0"/>
              </a:rPr>
              <a:t>справа</a:t>
            </a:r>
            <a:r>
              <a:rPr lang="ru-RU" sz="54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553" y="1659877"/>
            <a:ext cx="13788694" cy="461921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52469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>
                <a:latin typeface="Corbel" panose="020B0503020204020204" pitchFamily="34" charset="0"/>
              </a:rPr>
              <a:t>Американцы запустили в космос 2 </a:t>
            </a:r>
            <a:r>
              <a:rPr lang="ru-RU" sz="6600" dirty="0" smtClean="0">
                <a:latin typeface="Corbel" panose="020B0503020204020204" pitchFamily="34" charset="0"/>
              </a:rPr>
              <a:t>спутника,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которые </a:t>
            </a:r>
            <a:r>
              <a:rPr lang="ru-RU" sz="6600" dirty="0">
                <a:latin typeface="Corbel" panose="020B0503020204020204" pitchFamily="34" charset="0"/>
              </a:rPr>
              <a:t>летают друг за другом по одной </a:t>
            </a:r>
            <a:r>
              <a:rPr lang="ru-RU" sz="6600" dirty="0" smtClean="0">
                <a:latin typeface="Corbel" panose="020B0503020204020204" pitchFamily="34" charset="0"/>
              </a:rPr>
              <a:t>орбите.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При </a:t>
            </a:r>
            <a:r>
              <a:rPr lang="ru-RU" sz="6600" dirty="0">
                <a:latin typeface="Corbel" panose="020B0503020204020204" pitchFamily="34" charset="0"/>
              </a:rPr>
              <a:t>этом они никогда не </a:t>
            </a:r>
            <a:r>
              <a:rPr lang="ru-RU" sz="6600" dirty="0" smtClean="0">
                <a:latin typeface="Corbel" panose="020B0503020204020204" pitchFamily="34" charset="0"/>
              </a:rPr>
              <a:t>столкнутся</a:t>
            </a:r>
            <a:r>
              <a:rPr lang="ru-RU" sz="6600" dirty="0">
                <a:latin typeface="Corbel" panose="020B0503020204020204" pitchFamily="34" charset="0"/>
              </a:rPr>
              <a:t>.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В честь</a:t>
            </a:r>
            <a:r>
              <a:rPr lang="ru-RU" sz="6600" b="1" dirty="0">
                <a:latin typeface="Corbel" panose="020B0503020204020204" pitchFamily="34" charset="0"/>
              </a:rPr>
              <a:t> </a:t>
            </a:r>
            <a:r>
              <a:rPr lang="ru-RU" sz="6600" b="1" dirty="0" smtClean="0">
                <a:latin typeface="Corbel" panose="020B0503020204020204" pitchFamily="34" charset="0"/>
              </a:rPr>
              <a:t>каких </a:t>
            </a:r>
            <a:r>
              <a:rPr lang="ru-RU" sz="6600" b="1" dirty="0" err="1">
                <a:latin typeface="Corbel" panose="020B0503020204020204" pitchFamily="34" charset="0"/>
              </a:rPr>
              <a:t>мультперсонажей</a:t>
            </a:r>
            <a:r>
              <a:rPr lang="ru-RU" sz="6600" b="1" dirty="0">
                <a:latin typeface="Corbel" panose="020B0503020204020204" pitchFamily="34" charset="0"/>
              </a:rPr>
              <a:t> их назвали?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0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>
                <a:latin typeface="Corbel" panose="020B0503020204020204" pitchFamily="34" charset="0"/>
              </a:rPr>
              <a:t>Американцы запустили в космос 2 </a:t>
            </a:r>
            <a:r>
              <a:rPr lang="ru-RU" sz="6600" dirty="0" smtClean="0">
                <a:latin typeface="Corbel" panose="020B0503020204020204" pitchFamily="34" charset="0"/>
              </a:rPr>
              <a:t>спутника,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которые </a:t>
            </a:r>
            <a:r>
              <a:rPr lang="ru-RU" sz="6600" dirty="0">
                <a:latin typeface="Corbel" panose="020B0503020204020204" pitchFamily="34" charset="0"/>
              </a:rPr>
              <a:t>летают друг за другом по одной </a:t>
            </a:r>
            <a:r>
              <a:rPr lang="ru-RU" sz="6600" dirty="0" smtClean="0">
                <a:latin typeface="Corbel" panose="020B0503020204020204" pitchFamily="34" charset="0"/>
              </a:rPr>
              <a:t>орбите.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При </a:t>
            </a:r>
            <a:r>
              <a:rPr lang="ru-RU" sz="6600" dirty="0">
                <a:latin typeface="Corbel" panose="020B0503020204020204" pitchFamily="34" charset="0"/>
              </a:rPr>
              <a:t>этом они никогда не </a:t>
            </a:r>
            <a:r>
              <a:rPr lang="ru-RU" sz="6600" dirty="0" smtClean="0">
                <a:latin typeface="Corbel" panose="020B0503020204020204" pitchFamily="34" charset="0"/>
              </a:rPr>
              <a:t>столкнутся</a:t>
            </a:r>
            <a:r>
              <a:rPr lang="ru-RU" sz="6600" dirty="0">
                <a:latin typeface="Corbel" panose="020B0503020204020204" pitchFamily="34" charset="0"/>
              </a:rPr>
              <a:t>.</a:t>
            </a:r>
            <a:r>
              <a:rPr lang="ru-RU" sz="6600" b="1" dirty="0">
                <a:latin typeface="Corbel" panose="020B0503020204020204" pitchFamily="34" charset="0"/>
              </a:rPr>
              <a:t> </a:t>
            </a:r>
            <a:endParaRPr lang="ru-RU" sz="6600" b="1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В честь</a:t>
            </a:r>
            <a:r>
              <a:rPr lang="ru-RU" sz="6600" b="1" dirty="0">
                <a:latin typeface="Corbel" panose="020B0503020204020204" pitchFamily="34" charset="0"/>
              </a:rPr>
              <a:t> </a:t>
            </a:r>
            <a:r>
              <a:rPr lang="ru-RU" sz="6600" b="1" dirty="0" smtClean="0">
                <a:latin typeface="Corbel" panose="020B0503020204020204" pitchFamily="34" charset="0"/>
              </a:rPr>
              <a:t>каких </a:t>
            </a:r>
            <a:r>
              <a:rPr lang="ru-RU" sz="6600" b="1" dirty="0" err="1">
                <a:latin typeface="Corbel" panose="020B0503020204020204" pitchFamily="34" charset="0"/>
              </a:rPr>
              <a:t>мультперсонажей</a:t>
            </a:r>
            <a:r>
              <a:rPr lang="ru-RU" sz="6600" b="1" dirty="0">
                <a:latin typeface="Corbel" panose="020B0503020204020204" pitchFamily="34" charset="0"/>
              </a:rPr>
              <a:t> их назвали?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31356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В 2017 году в гавайской пустыне провели </a:t>
            </a:r>
            <a:r>
              <a:rPr lang="ru-RU" sz="6000" dirty="0" smtClean="0">
                <a:latin typeface="Corbel" panose="020B0503020204020204" pitchFamily="34" charset="0"/>
              </a:rPr>
              <a:t>эксперимент,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>
                <a:latin typeface="Corbel" panose="020B0503020204020204" pitchFamily="34" charset="0"/>
              </a:rPr>
              <a:t>г</a:t>
            </a:r>
            <a:r>
              <a:rPr lang="ru-RU" sz="6000" dirty="0" smtClean="0">
                <a:latin typeface="Corbel" panose="020B0503020204020204" pitchFamily="34" charset="0"/>
              </a:rPr>
              <a:t>де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err="1" smtClean="0">
                <a:latin typeface="Corbel" panose="020B0503020204020204" pitchFamily="34" charset="0"/>
              </a:rPr>
              <a:t>астробиолог</a:t>
            </a:r>
            <a:r>
              <a:rPr lang="ru-RU" sz="6000" dirty="0">
                <a:latin typeface="Corbel" panose="020B0503020204020204" pitchFamily="34" charset="0"/>
              </a:rPr>
              <a:t>, физик, пилот, архитектор, врач </a:t>
            </a:r>
            <a:r>
              <a:rPr lang="ru-RU" sz="6000" dirty="0" smtClean="0">
                <a:latin typeface="Corbel" panose="020B0503020204020204" pitchFamily="34" charset="0"/>
              </a:rPr>
              <a:t>и</a:t>
            </a: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учёный-почвовед</a:t>
            </a:r>
            <a:r>
              <a:rPr lang="ru-RU" sz="6000" dirty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целый </a:t>
            </a:r>
            <a:r>
              <a:rPr lang="ru-RU" sz="6000" dirty="0">
                <a:latin typeface="Corbel" panose="020B0503020204020204" pitchFamily="34" charset="0"/>
              </a:rPr>
              <a:t>год жили под одним </a:t>
            </a:r>
            <a:r>
              <a:rPr lang="ru-RU" sz="6000" dirty="0" smtClean="0">
                <a:latin typeface="Corbel" panose="020B0503020204020204" pitchFamily="34" charset="0"/>
              </a:rPr>
              <a:t>куполом,</a:t>
            </a: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лишённые </a:t>
            </a:r>
            <a:r>
              <a:rPr lang="ru-RU" sz="6000" dirty="0">
                <a:latin typeface="Corbel" panose="020B0503020204020204" pitchFamily="34" charset="0"/>
              </a:rPr>
              <a:t>права выходить </a:t>
            </a:r>
            <a:r>
              <a:rPr lang="ru-RU" sz="6000" dirty="0" smtClean="0">
                <a:latin typeface="Corbel" panose="020B0503020204020204" pitchFamily="34" charset="0"/>
              </a:rPr>
              <a:t>без</a:t>
            </a:r>
            <a:r>
              <a:rPr lang="ru-RU" sz="6000" dirty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специального</a:t>
            </a: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снаряжения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Что имитировал этот эксперимент?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2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В 2017 году в гавайской пустыне провели </a:t>
            </a:r>
            <a:r>
              <a:rPr lang="ru-RU" sz="6000" dirty="0" smtClean="0">
                <a:latin typeface="Corbel" panose="020B0503020204020204" pitchFamily="34" charset="0"/>
              </a:rPr>
              <a:t>эксперимент,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>
                <a:latin typeface="Corbel" panose="020B0503020204020204" pitchFamily="34" charset="0"/>
              </a:rPr>
              <a:t>г</a:t>
            </a:r>
            <a:r>
              <a:rPr lang="ru-RU" sz="6000" dirty="0" smtClean="0">
                <a:latin typeface="Corbel" panose="020B0503020204020204" pitchFamily="34" charset="0"/>
              </a:rPr>
              <a:t>де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err="1" smtClean="0">
                <a:latin typeface="Corbel" panose="020B0503020204020204" pitchFamily="34" charset="0"/>
              </a:rPr>
              <a:t>астробиолог</a:t>
            </a:r>
            <a:r>
              <a:rPr lang="ru-RU" sz="6000" dirty="0">
                <a:latin typeface="Corbel" panose="020B0503020204020204" pitchFamily="34" charset="0"/>
              </a:rPr>
              <a:t>, физик, пилот, архитектор, врач </a:t>
            </a:r>
            <a:r>
              <a:rPr lang="ru-RU" sz="6000" dirty="0" smtClean="0">
                <a:latin typeface="Corbel" panose="020B0503020204020204" pitchFamily="34" charset="0"/>
              </a:rPr>
              <a:t>и</a:t>
            </a: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учёный-почвовед</a:t>
            </a:r>
            <a:r>
              <a:rPr lang="ru-RU" sz="6000" dirty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целый </a:t>
            </a:r>
            <a:r>
              <a:rPr lang="ru-RU" sz="6000" dirty="0">
                <a:latin typeface="Corbel" panose="020B0503020204020204" pitchFamily="34" charset="0"/>
              </a:rPr>
              <a:t>год жили под одним </a:t>
            </a:r>
            <a:r>
              <a:rPr lang="ru-RU" sz="6000" dirty="0" smtClean="0">
                <a:latin typeface="Corbel" panose="020B0503020204020204" pitchFamily="34" charset="0"/>
              </a:rPr>
              <a:t>куполом,</a:t>
            </a: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лишённые </a:t>
            </a:r>
            <a:r>
              <a:rPr lang="ru-RU" sz="6000" dirty="0">
                <a:latin typeface="Corbel" panose="020B0503020204020204" pitchFamily="34" charset="0"/>
              </a:rPr>
              <a:t>права выходить </a:t>
            </a:r>
            <a:r>
              <a:rPr lang="ru-RU" sz="6000" dirty="0" smtClean="0">
                <a:latin typeface="Corbel" panose="020B0503020204020204" pitchFamily="34" charset="0"/>
              </a:rPr>
              <a:t>без</a:t>
            </a:r>
            <a:r>
              <a:rPr lang="ru-RU" sz="6000" dirty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специального</a:t>
            </a: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снаряжения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Что имитировал этот эксперимент?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2765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В 2017 году в гавайской пустыне провели </a:t>
            </a:r>
            <a:r>
              <a:rPr lang="ru-RU" sz="6000" dirty="0" smtClean="0">
                <a:latin typeface="Corbel" panose="020B0503020204020204" pitchFamily="34" charset="0"/>
              </a:rPr>
              <a:t>эксперимент,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>
                <a:latin typeface="Corbel" panose="020B0503020204020204" pitchFamily="34" charset="0"/>
              </a:rPr>
              <a:t>г</a:t>
            </a:r>
            <a:r>
              <a:rPr lang="ru-RU" sz="6000" dirty="0" smtClean="0">
                <a:latin typeface="Corbel" panose="020B0503020204020204" pitchFamily="34" charset="0"/>
              </a:rPr>
              <a:t>де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err="1" smtClean="0">
                <a:latin typeface="Corbel" panose="020B0503020204020204" pitchFamily="34" charset="0"/>
              </a:rPr>
              <a:t>астробиолог</a:t>
            </a:r>
            <a:r>
              <a:rPr lang="ru-RU" sz="6000" dirty="0">
                <a:latin typeface="Corbel" panose="020B0503020204020204" pitchFamily="34" charset="0"/>
              </a:rPr>
              <a:t>, физик, пилот, архитектор, врач </a:t>
            </a:r>
            <a:r>
              <a:rPr lang="ru-RU" sz="6000" dirty="0" smtClean="0">
                <a:latin typeface="Corbel" panose="020B0503020204020204" pitchFamily="34" charset="0"/>
              </a:rPr>
              <a:t>и</a:t>
            </a: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учёный-почвовед</a:t>
            </a:r>
            <a:r>
              <a:rPr lang="ru-RU" sz="6000" dirty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целый </a:t>
            </a:r>
            <a:r>
              <a:rPr lang="ru-RU" sz="6000" dirty="0">
                <a:latin typeface="Corbel" panose="020B0503020204020204" pitchFamily="34" charset="0"/>
              </a:rPr>
              <a:t>год жили под одним </a:t>
            </a:r>
            <a:r>
              <a:rPr lang="ru-RU" sz="6000" dirty="0" smtClean="0">
                <a:latin typeface="Corbel" panose="020B0503020204020204" pitchFamily="34" charset="0"/>
              </a:rPr>
              <a:t>куполом,</a:t>
            </a: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лишённые </a:t>
            </a:r>
            <a:r>
              <a:rPr lang="ru-RU" sz="6000" dirty="0">
                <a:latin typeface="Corbel" panose="020B0503020204020204" pitchFamily="34" charset="0"/>
              </a:rPr>
              <a:t>права выходить </a:t>
            </a:r>
            <a:r>
              <a:rPr lang="ru-RU" sz="6000" dirty="0" smtClean="0">
                <a:latin typeface="Corbel" panose="020B0503020204020204" pitchFamily="34" charset="0"/>
              </a:rPr>
              <a:t>без</a:t>
            </a:r>
            <a:r>
              <a:rPr lang="ru-RU" sz="6000" dirty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специального</a:t>
            </a: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снаряжения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Что имитировал этот эксперимент?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2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5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74154"/>
            <a:ext cx="20110499" cy="361798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99" y="10197744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897573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95533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19958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2457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1031141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Средний раунд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66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b="1" dirty="0">
                <a:latin typeface="Corbel" panose="020B0503020204020204" pitchFamily="34" charset="0"/>
              </a:rPr>
              <a:t>Восстановите слова, в которых мы оставили </a:t>
            </a:r>
            <a:r>
              <a:rPr lang="ru-RU" sz="5400" b="1" dirty="0" smtClean="0">
                <a:latin typeface="Corbel" panose="020B0503020204020204" pitchFamily="34" charset="0"/>
              </a:rPr>
              <a:t>только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гласные.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1. </a:t>
            </a:r>
            <a:r>
              <a:rPr lang="ru-RU" sz="5400" dirty="0" smtClean="0">
                <a:latin typeface="Corbel" panose="020B0503020204020204" pitchFamily="34" charset="0"/>
              </a:rPr>
              <a:t>и </a:t>
            </a:r>
            <a:r>
              <a:rPr lang="ru-RU" sz="5400" dirty="0">
                <a:latin typeface="Corbel" panose="020B0503020204020204" pitchFamily="34" charset="0"/>
              </a:rPr>
              <a:t>е </a:t>
            </a:r>
            <a:r>
              <a:rPr lang="ru-RU" sz="5400" dirty="0" err="1">
                <a:latin typeface="Corbel" panose="020B0503020204020204" pitchFamily="34" charset="0"/>
              </a:rPr>
              <a:t>е</a:t>
            </a:r>
            <a:r>
              <a:rPr lang="ru-RU" sz="5400" dirty="0">
                <a:latin typeface="Corbel" panose="020B0503020204020204" pitchFamily="34" charset="0"/>
              </a:rPr>
              <a:t> – Первоначально его создали для передачи </a:t>
            </a:r>
            <a:r>
              <a:rPr lang="ru-RU" sz="5400" dirty="0" smtClean="0">
                <a:latin typeface="Corbel" panose="020B0503020204020204" pitchFamily="34" charset="0"/>
              </a:rPr>
              <a:t>информации</a:t>
            </a:r>
            <a:r>
              <a:rPr lang="ru-RU" sz="5400" dirty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на </a:t>
            </a:r>
            <a:r>
              <a:rPr lang="ru-RU" sz="5400" dirty="0">
                <a:latin typeface="Corbel" panose="020B0503020204020204" pitchFamily="34" charset="0"/>
              </a:rPr>
              <a:t>большие расстояния, но в итоге он превратился в большую </a:t>
            </a:r>
            <a:r>
              <a:rPr lang="ru-RU" sz="5400" dirty="0" smtClean="0">
                <a:latin typeface="Corbel" panose="020B0503020204020204" pitchFamily="34" charset="0"/>
              </a:rPr>
              <a:t>паутину.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2. а </a:t>
            </a:r>
            <a:r>
              <a:rPr lang="ru-RU" sz="5400" dirty="0">
                <a:latin typeface="Corbel" panose="020B0503020204020204" pitchFamily="34" charset="0"/>
              </a:rPr>
              <a:t>о </a:t>
            </a:r>
            <a:r>
              <a:rPr lang="ru-RU" sz="5400" dirty="0" err="1">
                <a:latin typeface="Corbel" panose="020B0503020204020204" pitchFamily="34" charset="0"/>
              </a:rPr>
              <a:t>о</a:t>
            </a:r>
            <a:r>
              <a:rPr lang="ru-RU" sz="5400" dirty="0">
                <a:latin typeface="Corbel" panose="020B0503020204020204" pitchFamily="34" charset="0"/>
              </a:rPr>
              <a:t> – Транспортное средство, изобретённое </a:t>
            </a:r>
            <a:r>
              <a:rPr lang="ru-RU" sz="5400" dirty="0" smtClean="0">
                <a:latin typeface="Corbel" panose="020B0503020204020204" pitchFamily="34" charset="0"/>
              </a:rPr>
              <a:t>в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 Великобритании </a:t>
            </a:r>
            <a:r>
              <a:rPr lang="ru-RU" sz="5400" dirty="0">
                <a:latin typeface="Corbel" panose="020B0503020204020204" pitchFamily="34" charset="0"/>
              </a:rPr>
              <a:t>в XIX </a:t>
            </a:r>
            <a:r>
              <a:rPr lang="ru-RU" sz="5400" dirty="0" smtClean="0">
                <a:latin typeface="Corbel" panose="020B0503020204020204" pitchFamily="34" charset="0"/>
              </a:rPr>
              <a:t>веке.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3. </a:t>
            </a:r>
            <a:r>
              <a:rPr lang="ru-RU" sz="5400" dirty="0" smtClean="0">
                <a:latin typeface="Corbel" panose="020B0503020204020204" pitchFamily="34" charset="0"/>
              </a:rPr>
              <a:t>и </a:t>
            </a:r>
            <a:r>
              <a:rPr lang="ru-RU" sz="5400" dirty="0">
                <a:latin typeface="Corbel" panose="020B0503020204020204" pitchFamily="34" charset="0"/>
              </a:rPr>
              <a:t>е </a:t>
            </a:r>
            <a:r>
              <a:rPr lang="ru-RU" sz="5400" dirty="0" err="1">
                <a:latin typeface="Corbel" panose="020B0503020204020204" pitchFamily="34" charset="0"/>
              </a:rPr>
              <a:t>е</a:t>
            </a:r>
            <a:r>
              <a:rPr lang="ru-RU" sz="5400" dirty="0">
                <a:latin typeface="Corbel" panose="020B0503020204020204" pitchFamily="34" charset="0"/>
              </a:rPr>
              <a:t> – Он есть у каждого человека, и даже уже </a:t>
            </a:r>
            <a:r>
              <a:rPr lang="ru-RU" sz="5400" dirty="0" smtClean="0">
                <a:latin typeface="Corbel" panose="020B0503020204020204" pitchFamily="34" charset="0"/>
              </a:rPr>
              <a:t>придумали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 искусственный</a:t>
            </a:r>
            <a:r>
              <a:rPr lang="ru-RU" sz="5400" dirty="0">
                <a:latin typeface="Corbel" panose="020B0503020204020204" pitchFamily="34" charset="0"/>
              </a:rPr>
              <a:t>.  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b="1" dirty="0">
                <a:latin typeface="Corbel" panose="020B0503020204020204" pitchFamily="34" charset="0"/>
              </a:rPr>
              <a:t>Восстановите слова, в которых мы оставили </a:t>
            </a:r>
            <a:r>
              <a:rPr lang="ru-RU" sz="5400" b="1" dirty="0" smtClean="0">
                <a:latin typeface="Corbel" panose="020B0503020204020204" pitchFamily="34" charset="0"/>
              </a:rPr>
              <a:t>только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гласные.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1. </a:t>
            </a:r>
            <a:r>
              <a:rPr lang="ru-RU" sz="5400" dirty="0" smtClean="0">
                <a:latin typeface="Corbel" panose="020B0503020204020204" pitchFamily="34" charset="0"/>
              </a:rPr>
              <a:t>и </a:t>
            </a:r>
            <a:r>
              <a:rPr lang="ru-RU" sz="5400" dirty="0">
                <a:latin typeface="Corbel" panose="020B0503020204020204" pitchFamily="34" charset="0"/>
              </a:rPr>
              <a:t>е </a:t>
            </a:r>
            <a:r>
              <a:rPr lang="ru-RU" sz="5400" dirty="0" err="1">
                <a:latin typeface="Corbel" panose="020B0503020204020204" pitchFamily="34" charset="0"/>
              </a:rPr>
              <a:t>е</a:t>
            </a:r>
            <a:r>
              <a:rPr lang="ru-RU" sz="5400" dirty="0">
                <a:latin typeface="Corbel" panose="020B0503020204020204" pitchFamily="34" charset="0"/>
              </a:rPr>
              <a:t> – Первоначально его создали для передачи </a:t>
            </a:r>
            <a:r>
              <a:rPr lang="ru-RU" sz="5400" dirty="0" smtClean="0">
                <a:latin typeface="Corbel" panose="020B0503020204020204" pitchFamily="34" charset="0"/>
              </a:rPr>
              <a:t>информации</a:t>
            </a:r>
            <a:r>
              <a:rPr lang="ru-RU" sz="5400" dirty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на </a:t>
            </a:r>
            <a:r>
              <a:rPr lang="ru-RU" sz="5400" dirty="0">
                <a:latin typeface="Corbel" panose="020B0503020204020204" pitchFamily="34" charset="0"/>
              </a:rPr>
              <a:t>большие расстояния, но в итоге он превратился в большую </a:t>
            </a:r>
            <a:r>
              <a:rPr lang="ru-RU" sz="5400" dirty="0" smtClean="0">
                <a:latin typeface="Corbel" panose="020B0503020204020204" pitchFamily="34" charset="0"/>
              </a:rPr>
              <a:t>паутину.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2. а </a:t>
            </a:r>
            <a:r>
              <a:rPr lang="ru-RU" sz="5400" dirty="0">
                <a:latin typeface="Corbel" panose="020B0503020204020204" pitchFamily="34" charset="0"/>
              </a:rPr>
              <a:t>о </a:t>
            </a:r>
            <a:r>
              <a:rPr lang="ru-RU" sz="5400" dirty="0" err="1">
                <a:latin typeface="Corbel" panose="020B0503020204020204" pitchFamily="34" charset="0"/>
              </a:rPr>
              <a:t>о</a:t>
            </a:r>
            <a:r>
              <a:rPr lang="ru-RU" sz="5400" dirty="0">
                <a:latin typeface="Corbel" panose="020B0503020204020204" pitchFamily="34" charset="0"/>
              </a:rPr>
              <a:t> – Транспортное средство, изобретённое </a:t>
            </a:r>
            <a:r>
              <a:rPr lang="ru-RU" sz="5400" dirty="0" smtClean="0">
                <a:latin typeface="Corbel" panose="020B0503020204020204" pitchFamily="34" charset="0"/>
              </a:rPr>
              <a:t>в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 Великобритании </a:t>
            </a:r>
            <a:r>
              <a:rPr lang="ru-RU" sz="5400" dirty="0">
                <a:latin typeface="Corbel" panose="020B0503020204020204" pitchFamily="34" charset="0"/>
              </a:rPr>
              <a:t>в XIX </a:t>
            </a:r>
            <a:r>
              <a:rPr lang="ru-RU" sz="5400" dirty="0" smtClean="0">
                <a:latin typeface="Corbel" panose="020B0503020204020204" pitchFamily="34" charset="0"/>
              </a:rPr>
              <a:t>веке.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3. </a:t>
            </a:r>
            <a:r>
              <a:rPr lang="ru-RU" sz="5400" smtClean="0">
                <a:latin typeface="Corbel" panose="020B0503020204020204" pitchFamily="34" charset="0"/>
              </a:rPr>
              <a:t>и </a:t>
            </a:r>
            <a:r>
              <a:rPr lang="ru-RU" sz="5400" dirty="0">
                <a:latin typeface="Corbel" panose="020B0503020204020204" pitchFamily="34" charset="0"/>
              </a:rPr>
              <a:t>е </a:t>
            </a:r>
            <a:r>
              <a:rPr lang="ru-RU" sz="5400" dirty="0" err="1">
                <a:latin typeface="Corbel" panose="020B0503020204020204" pitchFamily="34" charset="0"/>
              </a:rPr>
              <a:t>е</a:t>
            </a:r>
            <a:r>
              <a:rPr lang="ru-RU" sz="5400" dirty="0">
                <a:latin typeface="Corbel" panose="020B0503020204020204" pitchFamily="34" charset="0"/>
              </a:rPr>
              <a:t> – Он есть у каждого человека, и даже уже </a:t>
            </a:r>
            <a:r>
              <a:rPr lang="ru-RU" sz="5400" dirty="0" smtClean="0">
                <a:latin typeface="Corbel" panose="020B0503020204020204" pitchFamily="34" charset="0"/>
              </a:rPr>
              <a:t>придумали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 искусственный</a:t>
            </a:r>
            <a:r>
              <a:rPr lang="ru-RU" sz="5400" dirty="0">
                <a:latin typeface="Corbel" panose="020B0503020204020204" pitchFamily="34" charset="0"/>
              </a:rPr>
              <a:t>.  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78472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400" b="1" dirty="0">
                <a:latin typeface="Corbel" panose="020B0503020204020204" pitchFamily="34" charset="0"/>
              </a:rPr>
              <a:t>Где началась промышленная </a:t>
            </a:r>
            <a:r>
              <a:rPr lang="ru-RU" sz="7400" b="1" dirty="0" smtClean="0">
                <a:latin typeface="Corbel" panose="020B0503020204020204" pitchFamily="34" charset="0"/>
              </a:rPr>
              <a:t>революция:</a:t>
            </a:r>
            <a:endParaRPr lang="en-US" sz="7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400" b="1" dirty="0" smtClean="0">
                <a:latin typeface="Corbel" panose="020B0503020204020204" pitchFamily="34" charset="0"/>
              </a:rPr>
              <a:t>в </a:t>
            </a:r>
            <a:r>
              <a:rPr lang="ru-RU" sz="7400" b="1" dirty="0">
                <a:latin typeface="Corbel" panose="020B0503020204020204" pitchFamily="34" charset="0"/>
              </a:rPr>
              <a:t>Великобритании или во Франции? </a:t>
            </a:r>
            <a:endParaRPr lang="ru-RU" sz="7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5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400" b="1" dirty="0">
                <a:latin typeface="Corbel" panose="020B0503020204020204" pitchFamily="34" charset="0"/>
              </a:rPr>
              <a:t>Где началась промышленная </a:t>
            </a:r>
            <a:r>
              <a:rPr lang="ru-RU" sz="7400" b="1" dirty="0" smtClean="0">
                <a:latin typeface="Corbel" panose="020B0503020204020204" pitchFamily="34" charset="0"/>
              </a:rPr>
              <a:t>революция:</a:t>
            </a:r>
            <a:endParaRPr lang="en-US" sz="7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400" b="1" dirty="0" smtClean="0">
                <a:latin typeface="Corbel" panose="020B0503020204020204" pitchFamily="34" charset="0"/>
              </a:rPr>
              <a:t>в </a:t>
            </a:r>
            <a:r>
              <a:rPr lang="ru-RU" sz="7400" b="1" dirty="0">
                <a:latin typeface="Corbel" panose="020B0503020204020204" pitchFamily="34" charset="0"/>
              </a:rPr>
              <a:t>Великобритании или во Франции? </a:t>
            </a:r>
            <a:endParaRPr lang="ru-RU" sz="7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83691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611377" y="2375411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400" b="1" dirty="0">
                <a:latin typeface="Corbel" panose="020B0503020204020204" pitchFamily="34" charset="0"/>
              </a:rPr>
              <a:t>Верите ли вы, что создание </a:t>
            </a:r>
            <a:r>
              <a:rPr lang="ru-RU" sz="7400" b="1" dirty="0" smtClean="0">
                <a:latin typeface="Corbel" panose="020B0503020204020204" pitchFamily="34" charset="0"/>
              </a:rPr>
              <a:t>одного</a:t>
            </a:r>
            <a:endParaRPr lang="en-US" sz="7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400" b="1" dirty="0" smtClean="0">
                <a:latin typeface="Corbel" panose="020B0503020204020204" pitchFamily="34" charset="0"/>
              </a:rPr>
              <a:t>рабочего </a:t>
            </a:r>
            <a:r>
              <a:rPr lang="ru-RU" sz="7400" b="1" dirty="0">
                <a:latin typeface="Corbel" panose="020B0503020204020204" pitchFamily="34" charset="0"/>
              </a:rPr>
              <a:t>места в </a:t>
            </a:r>
            <a:r>
              <a:rPr lang="ru-RU" sz="7400" b="1" dirty="0" smtClean="0">
                <a:latin typeface="Corbel" panose="020B0503020204020204" pitchFamily="34" charset="0"/>
              </a:rPr>
              <a:t>промышленности</a:t>
            </a:r>
            <a:endParaRPr lang="en-US" sz="7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400" b="1" dirty="0" smtClean="0">
                <a:latin typeface="Corbel" panose="020B0503020204020204" pitchFamily="34" charset="0"/>
              </a:rPr>
              <a:t>приводит </a:t>
            </a:r>
            <a:r>
              <a:rPr lang="ru-RU" sz="7400" b="1" dirty="0">
                <a:latin typeface="Corbel" panose="020B0503020204020204" pitchFamily="34" charset="0"/>
              </a:rPr>
              <a:t>к созданию более </a:t>
            </a:r>
            <a:r>
              <a:rPr lang="ru-RU" sz="7400" b="1" dirty="0" smtClean="0">
                <a:latin typeface="Corbel" panose="020B0503020204020204" pitchFamily="34" charset="0"/>
              </a:rPr>
              <a:t>двух</a:t>
            </a:r>
            <a:endParaRPr lang="en-US" sz="7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400" b="1" dirty="0" smtClean="0">
                <a:latin typeface="Corbel" panose="020B0503020204020204" pitchFamily="34" charset="0"/>
              </a:rPr>
              <a:t>рабочих</a:t>
            </a:r>
            <a:r>
              <a:rPr lang="en-US" sz="7400" b="1" dirty="0" smtClean="0">
                <a:latin typeface="Corbel" panose="020B0503020204020204" pitchFamily="34" charset="0"/>
              </a:rPr>
              <a:t>  </a:t>
            </a:r>
            <a:r>
              <a:rPr lang="ru-RU" sz="7400" b="1" dirty="0" smtClean="0">
                <a:latin typeface="Corbel" panose="020B0503020204020204" pitchFamily="34" charset="0"/>
              </a:rPr>
              <a:t>мест </a:t>
            </a:r>
            <a:r>
              <a:rPr lang="ru-RU" sz="7400" b="1" dirty="0">
                <a:latin typeface="Corbel" panose="020B0503020204020204" pitchFamily="34" charset="0"/>
              </a:rPr>
              <a:t>в других отраслях?</a:t>
            </a:r>
            <a:endParaRPr lang="ru-RU" sz="7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9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611377" y="2375411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400" b="1" dirty="0">
                <a:latin typeface="Corbel" panose="020B0503020204020204" pitchFamily="34" charset="0"/>
              </a:rPr>
              <a:t>Верите ли вы, что создание </a:t>
            </a:r>
            <a:r>
              <a:rPr lang="ru-RU" sz="7400" b="1" dirty="0" smtClean="0">
                <a:latin typeface="Corbel" panose="020B0503020204020204" pitchFamily="34" charset="0"/>
              </a:rPr>
              <a:t>одного</a:t>
            </a:r>
            <a:endParaRPr lang="en-US" sz="7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400" b="1" dirty="0" smtClean="0">
                <a:latin typeface="Corbel" panose="020B0503020204020204" pitchFamily="34" charset="0"/>
              </a:rPr>
              <a:t>рабочего </a:t>
            </a:r>
            <a:r>
              <a:rPr lang="ru-RU" sz="7400" b="1" dirty="0">
                <a:latin typeface="Corbel" panose="020B0503020204020204" pitchFamily="34" charset="0"/>
              </a:rPr>
              <a:t>места в </a:t>
            </a:r>
            <a:r>
              <a:rPr lang="ru-RU" sz="7400" b="1" dirty="0" smtClean="0">
                <a:latin typeface="Corbel" panose="020B0503020204020204" pitchFamily="34" charset="0"/>
              </a:rPr>
              <a:t>промышленности</a:t>
            </a:r>
            <a:endParaRPr lang="en-US" sz="7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400" b="1" dirty="0" smtClean="0">
                <a:latin typeface="Corbel" panose="020B0503020204020204" pitchFamily="34" charset="0"/>
              </a:rPr>
              <a:t>приводит </a:t>
            </a:r>
            <a:r>
              <a:rPr lang="ru-RU" sz="7400" b="1" dirty="0">
                <a:latin typeface="Corbel" panose="020B0503020204020204" pitchFamily="34" charset="0"/>
              </a:rPr>
              <a:t>к созданию более </a:t>
            </a:r>
            <a:r>
              <a:rPr lang="ru-RU" sz="7400" b="1" dirty="0" smtClean="0">
                <a:latin typeface="Corbel" panose="020B0503020204020204" pitchFamily="34" charset="0"/>
              </a:rPr>
              <a:t>двух</a:t>
            </a:r>
            <a:endParaRPr lang="en-US" sz="7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400" b="1" dirty="0" smtClean="0">
                <a:latin typeface="Corbel" panose="020B0503020204020204" pitchFamily="34" charset="0"/>
              </a:rPr>
              <a:t>рабочих</a:t>
            </a:r>
            <a:r>
              <a:rPr lang="en-US" sz="7400" b="1" dirty="0" smtClean="0">
                <a:latin typeface="Corbel" panose="020B0503020204020204" pitchFamily="34" charset="0"/>
              </a:rPr>
              <a:t>  </a:t>
            </a:r>
            <a:r>
              <a:rPr lang="ru-RU" sz="7400" b="1" dirty="0" smtClean="0">
                <a:latin typeface="Corbel" panose="020B0503020204020204" pitchFamily="34" charset="0"/>
              </a:rPr>
              <a:t>мест </a:t>
            </a:r>
            <a:r>
              <a:rPr lang="ru-RU" sz="7400" b="1" dirty="0">
                <a:latin typeface="Corbel" panose="020B0503020204020204" pitchFamily="34" charset="0"/>
              </a:rPr>
              <a:t>в других отраслях?</a:t>
            </a:r>
            <a:endParaRPr lang="ru-RU" sz="7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6897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400" b="1" dirty="0">
                <a:latin typeface="Corbel" panose="020B0503020204020204" pitchFamily="34" charset="0"/>
              </a:rPr>
              <a:t>Что используют не только морские, но </a:t>
            </a:r>
            <a:r>
              <a:rPr lang="ru-RU" sz="7400" b="1" dirty="0" smtClean="0">
                <a:latin typeface="Corbel" panose="020B0503020204020204" pitchFamily="34" charset="0"/>
              </a:rPr>
              <a:t>и</a:t>
            </a:r>
            <a:endParaRPr lang="en-US" sz="7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400" b="1" dirty="0" smtClean="0">
                <a:latin typeface="Corbel" panose="020B0503020204020204" pitchFamily="34" charset="0"/>
              </a:rPr>
              <a:t>космические </a:t>
            </a:r>
            <a:r>
              <a:rPr lang="ru-RU" sz="7400" b="1" dirty="0">
                <a:latin typeface="Corbel" panose="020B0503020204020204" pitchFamily="34" charset="0"/>
              </a:rPr>
              <a:t>корабли, чтобы </a:t>
            </a:r>
            <a:r>
              <a:rPr lang="ru-RU" sz="7400" b="1" dirty="0" smtClean="0">
                <a:latin typeface="Corbel" panose="020B0503020204020204" pitchFamily="34" charset="0"/>
              </a:rPr>
              <a:t>передвигаться</a:t>
            </a:r>
            <a:endParaRPr lang="en-US" sz="7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400" b="1" dirty="0" smtClean="0">
                <a:latin typeface="Corbel" panose="020B0503020204020204" pitchFamily="34" charset="0"/>
              </a:rPr>
              <a:t>без </a:t>
            </a:r>
            <a:r>
              <a:rPr lang="ru-RU" sz="7400" b="1" dirty="0">
                <a:latin typeface="Corbel" panose="020B0503020204020204" pitchFamily="34" charset="0"/>
              </a:rPr>
              <a:t>помощи топлива?</a:t>
            </a:r>
            <a:endParaRPr lang="ru-RU" sz="7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58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2925</TotalTime>
  <Words>575</Words>
  <Application>Microsoft Office PowerPoint</Application>
  <PresentationFormat>Произвольный</PresentationFormat>
  <Paragraphs>113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CQ</cp:lastModifiedBy>
  <cp:revision>386</cp:revision>
  <dcterms:modified xsi:type="dcterms:W3CDTF">2021-01-05T11:41:30Z</dcterms:modified>
</cp:coreProperties>
</file>