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3"/>
    <p:sldId id="270" r:id="rId4"/>
    <p:sldId id="258" r:id="rId5"/>
    <p:sldId id="259" r:id="rId6"/>
    <p:sldId id="260" r:id="rId7"/>
    <p:sldId id="261" r:id="rId8"/>
    <p:sldId id="262" r:id="rId9"/>
    <p:sldId id="263" r:id="rId10"/>
    <p:sldId id="269" r:id="rId11"/>
    <p:sldId id="264" r:id="rId13"/>
    <p:sldId id="265" r:id="rId14"/>
    <p:sldId id="266" r:id="rId15"/>
    <p:sldId id="267" r:id="rId16"/>
    <p:sldId id="268" r:id="rId17"/>
    <p:sldId id="25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EDF8"/>
    <a:srgbClr val="3F837D"/>
    <a:srgbClr val="3B7973"/>
    <a:srgbClr val="28524E"/>
    <a:srgbClr val="86C4BE"/>
    <a:srgbClr val="E3F1F0"/>
    <a:srgbClr val="3165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864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46.wmf"/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9.wmf"/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29.wmf"/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Relationship Id="rId3" Type="http://schemas.openxmlformats.org/officeDocument/2006/relationships/image" Target="../media/image19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38.wmf"/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BE89C-6AEC-46C5-B6B2-6E5827F2177D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Алгоритм нажатия кнопок:</a:t>
            </a:r>
            <a:r>
              <a:rPr lang="ru-RU" baseline="0" dirty="0" smtClean="0"/>
              <a:t> мальчик – решение – мальчик- решение (</a:t>
            </a:r>
            <a:r>
              <a:rPr lang="ru-RU" baseline="0" smtClean="0"/>
              <a:t>2 раза)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2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 rot="18902747">
            <a:off x="-355359" y="3144636"/>
            <a:ext cx="70453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Центральные</a:t>
            </a:r>
            <a:r>
              <a:rPr lang="ru-RU" sz="3600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вписанные углы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 rot="2627261">
            <a:off x="6205987" y="5308669"/>
            <a:ext cx="201516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М.Н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№256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 ЗАТО Фокино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38" name="Picture 2" descr="https://svgsilh.com/png-1024/155184-009688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254" y="980728"/>
            <a:ext cx="2880320" cy="2241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Группа 4"/>
          <p:cNvGrpSpPr/>
          <p:nvPr userDrawn="1"/>
        </p:nvGrpSpPr>
        <p:grpSpPr>
          <a:xfrm>
            <a:off x="6012160" y="548680"/>
            <a:ext cx="2842681" cy="4232353"/>
            <a:chOff x="3768695" y="1484784"/>
            <a:chExt cx="3324314" cy="5030922"/>
          </a:xfrm>
        </p:grpSpPr>
        <p:sp>
          <p:nvSpPr>
            <p:cNvPr id="4" name="Прямоугольник 3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Овал 2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79512" y="332656"/>
            <a:ext cx="8784976" cy="86409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172400" y="276774"/>
            <a:ext cx="720080" cy="4572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95536" y="1340768"/>
            <a:ext cx="4032448" cy="504056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716016" y="1340768"/>
            <a:ext cx="4032448" cy="504056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23612" y="5949280"/>
            <a:ext cx="1884492" cy="576064"/>
          </a:xfrm>
          <a:prstGeom prst="rect">
            <a:avLst/>
          </a:prstGeom>
          <a:solidFill>
            <a:srgbClr val="E4EDF8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7812360" y="816152"/>
            <a:ext cx="1243435" cy="1676743"/>
            <a:chOff x="3768695" y="1484784"/>
            <a:chExt cx="3324314" cy="5030922"/>
          </a:xfrm>
        </p:grpSpPr>
        <p:sp>
          <p:nvSpPr>
            <p:cNvPr id="14" name="Прямоугольник 13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4" name="Picture 6" descr="https://img-fotki.yandex.ru/get/17865/304329947.f8/0_f050e_1048cd55_ori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75656" y="3913728"/>
            <a:ext cx="1976438" cy="2717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0" name="Picture 2" descr="https://skidka-perm.ru/images/prodacts/sourse/61687/61687712_geometriya-8-klass-uchebnik-dlya-uchaschihsya-obscheobrazovatelnyih-uchrejdeniy-fgos-ventana-graf.jpg"/>
          <p:cNvPicPr>
            <a:picLocks noChangeAspect="1" noChangeArrowheads="1"/>
          </p:cNvPicPr>
          <p:nvPr userDrawn="1"/>
        </p:nvPicPr>
        <p:blipFill rotWithShape="1">
          <a:blip r:embed="rId3" cstate="email"/>
          <a:srcRect/>
          <a:stretch>
            <a:fillRect/>
          </a:stretch>
        </p:blipFill>
        <p:spPr bwMode="auto">
          <a:xfrm>
            <a:off x="5004049" y="1700808"/>
            <a:ext cx="1944215" cy="2752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 userDrawn="1"/>
        </p:nvSpPr>
        <p:spPr>
          <a:xfrm>
            <a:off x="467544" y="404664"/>
            <a:ext cx="5472608" cy="576064"/>
          </a:xfrm>
          <a:prstGeom prst="rect">
            <a:avLst/>
          </a:prstGeom>
          <a:solidFill>
            <a:srgbClr val="E4EDF8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 rot="2627261">
            <a:off x="6205987" y="5308669"/>
            <a:ext cx="201516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М.Н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№256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 ЗАТО Фокино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4" name="Picture 2" descr="https://img2.wbstatic.net/big/new/2750000/2754702-1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2771800" y="3212976"/>
            <a:ext cx="1876423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 descr="https://detectivebookshop.ru/image/1016435966.jp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021821" y="2348880"/>
            <a:ext cx="1954335" cy="269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Группа 9"/>
          <p:cNvGrpSpPr/>
          <p:nvPr userDrawn="1"/>
        </p:nvGrpSpPr>
        <p:grpSpPr>
          <a:xfrm>
            <a:off x="6012160" y="548680"/>
            <a:ext cx="2842681" cy="4232353"/>
            <a:chOff x="3768695" y="1484784"/>
            <a:chExt cx="3324314" cy="5030922"/>
          </a:xfrm>
        </p:grpSpPr>
        <p:sp>
          <p:nvSpPr>
            <p:cNvPr id="12" name="Прямоугольник 11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79512" y="332656"/>
            <a:ext cx="8784976" cy="86409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172400" y="276774"/>
            <a:ext cx="720080" cy="4572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95536" y="1340768"/>
            <a:ext cx="4032448" cy="504056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716016" y="1340768"/>
            <a:ext cx="4032448" cy="504056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275856" y="5949280"/>
            <a:ext cx="2592288" cy="576064"/>
          </a:xfrm>
          <a:prstGeom prst="rect">
            <a:avLst/>
          </a:prstGeom>
          <a:solidFill>
            <a:srgbClr val="E4EDF8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7940630" y="816153"/>
            <a:ext cx="1115165" cy="1584176"/>
            <a:chOff x="3768695" y="1484784"/>
            <a:chExt cx="3324314" cy="5030922"/>
          </a:xfrm>
        </p:grpSpPr>
        <p:sp>
          <p:nvSpPr>
            <p:cNvPr id="14" name="Прямоугольник 13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043608" y="1412776"/>
            <a:ext cx="5688632" cy="439248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6012160" y="548680"/>
            <a:ext cx="2842681" cy="4232353"/>
            <a:chOff x="3768695" y="1484784"/>
            <a:chExt cx="3324314" cy="5030922"/>
          </a:xfrm>
        </p:grpSpPr>
        <p:sp>
          <p:nvSpPr>
            <p:cNvPr id="5" name="Прямоугольник 4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4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9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atherineasquithgallery.com/uploads/posts/2021-02/1613664680_29-p-fon-dlya-prezentatsii-krugi-33.jpg"/>
          <p:cNvPicPr>
            <a:picLocks noChangeAspect="1" noChangeArrowheads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55" r="1381"/>
          <a:stretch>
            <a:fillRect/>
          </a:stretch>
        </p:blipFill>
        <p:spPr bwMode="auto">
          <a:xfrm>
            <a:off x="0" y="1"/>
            <a:ext cx="9144000" cy="6953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ый треугольник 8"/>
          <p:cNvSpPr/>
          <p:nvPr userDrawn="1"/>
        </p:nvSpPr>
        <p:spPr>
          <a:xfrm flipV="1">
            <a:off x="0" y="624126"/>
            <a:ext cx="6804247" cy="6837321"/>
          </a:xfrm>
          <a:prstGeom prst="rtTriangle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ый треугольник 10"/>
          <p:cNvSpPr/>
          <p:nvPr userDrawn="1"/>
        </p:nvSpPr>
        <p:spPr>
          <a:xfrm rot="2716156" flipV="1">
            <a:off x="5164577" y="5309396"/>
            <a:ext cx="3279340" cy="3289190"/>
          </a:xfrm>
          <a:prstGeom prst="rtTriangle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406"/>
            </a:avLst>
          </a:prstGeom>
          <a:solidFill>
            <a:schemeClr val="bg1"/>
          </a:solidFill>
          <a:ln w="412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38.wmf"/><Relationship Id="rId8" Type="http://schemas.openxmlformats.org/officeDocument/2006/relationships/oleObject" Target="../embeddings/oleObject32.bin"/><Relationship Id="rId7" Type="http://schemas.openxmlformats.org/officeDocument/2006/relationships/slide" Target="slide2.x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6.wmf"/><Relationship Id="rId3" Type="http://schemas.openxmlformats.org/officeDocument/2006/relationships/oleObject" Target="../embeddings/oleObject30.bin"/><Relationship Id="rId2" Type="http://schemas.openxmlformats.org/officeDocument/2006/relationships/image" Target="../media/image35.wmf"/><Relationship Id="rId13" Type="http://schemas.openxmlformats.org/officeDocument/2006/relationships/notesSlide" Target="../notesSlides/notesSlide2.xml"/><Relationship Id="rId12" Type="http://schemas.openxmlformats.org/officeDocument/2006/relationships/vmlDrawing" Target="../drawings/vmlDrawing8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3.jpeg"/><Relationship Id="rId1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3.xml"/><Relationship Id="rId6" Type="http://schemas.openxmlformats.org/officeDocument/2006/relationships/vmlDrawing" Target="../drawings/vmlDrawing9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.jpeg"/><Relationship Id="rId3" Type="http://schemas.openxmlformats.org/officeDocument/2006/relationships/slide" Target="slide2.xml"/><Relationship Id="rId2" Type="http://schemas.openxmlformats.org/officeDocument/2006/relationships/image" Target="../media/image39.wmf"/><Relationship Id="rId1" Type="http://schemas.openxmlformats.org/officeDocument/2006/relationships/oleObject" Target="../embeddings/oleObject33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3.jpeg"/><Relationship Id="rId7" Type="http://schemas.openxmlformats.org/officeDocument/2006/relationships/slide" Target="slide2.x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35.bin"/><Relationship Id="rId2" Type="http://schemas.openxmlformats.org/officeDocument/2006/relationships/image" Target="../media/image40.wmf"/><Relationship Id="rId11" Type="http://schemas.openxmlformats.org/officeDocument/2006/relationships/notesSlide" Target="../notesSlides/notesSlide4.xml"/><Relationship Id="rId10" Type="http://schemas.openxmlformats.org/officeDocument/2006/relationships/vmlDrawing" Target="../drawings/vmlDrawing10.vml"/><Relationship Id="rId1" Type="http://schemas.openxmlformats.org/officeDocument/2006/relationships/oleObject" Target="../embeddings/oleObject34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0.bin"/><Relationship Id="rId8" Type="http://schemas.openxmlformats.org/officeDocument/2006/relationships/image" Target="../media/image3.jpeg"/><Relationship Id="rId7" Type="http://schemas.openxmlformats.org/officeDocument/2006/relationships/slide" Target="slide2.x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4.wmf"/><Relationship Id="rId3" Type="http://schemas.openxmlformats.org/officeDocument/2006/relationships/oleObject" Target="../embeddings/oleObject38.bin"/><Relationship Id="rId2" Type="http://schemas.openxmlformats.org/officeDocument/2006/relationships/image" Target="../media/image43.wmf"/><Relationship Id="rId13" Type="http://schemas.openxmlformats.org/officeDocument/2006/relationships/notesSlide" Target="../notesSlides/notesSlide5.xml"/><Relationship Id="rId12" Type="http://schemas.openxmlformats.org/officeDocument/2006/relationships/vmlDrawing" Target="../drawings/vmlDrawing11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46.wmf"/><Relationship Id="rId1" Type="http://schemas.openxmlformats.org/officeDocument/2006/relationships/oleObject" Target="../embeddings/oleObject37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3.jpeg"/><Relationship Id="rId7" Type="http://schemas.openxmlformats.org/officeDocument/2006/relationships/slide" Target="slide2.x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8.wmf"/><Relationship Id="rId3" Type="http://schemas.openxmlformats.org/officeDocument/2006/relationships/oleObject" Target="../embeddings/oleObject42.bin"/><Relationship Id="rId2" Type="http://schemas.openxmlformats.org/officeDocument/2006/relationships/image" Target="../media/image47.wmf"/><Relationship Id="rId11" Type="http://schemas.openxmlformats.org/officeDocument/2006/relationships/notesSlide" Target="../notesSlides/notesSlide6.xml"/><Relationship Id="rId10" Type="http://schemas.openxmlformats.org/officeDocument/2006/relationships/vmlDrawing" Target="../drawings/vmlDrawing12.vml"/><Relationship Id="rId1" Type="http://schemas.openxmlformats.org/officeDocument/2006/relationships/oleObject" Target="../embeddings/oleObject4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hyperlink" Target="https://thumbs.dreamstime.com/b/%D0%BC%D0%B0-%D1%8C%D1%87%D0%B8%D0%BA-%D0%B5%D1%80%D0%B6%D0%B0-%D0%BA%D0%B0%D1%80%D0%B0%D0%BD-%D0%B0%D1%88-93476915.jpg" TargetMode="External"/><Relationship Id="rId1" Type="http://schemas.openxmlformats.org/officeDocument/2006/relationships/hyperlink" Target="https://catherineasquithgallery.com/uploads/posts/2021-02/1613664680_29-p-fon-dlya-prezentatsii-krugi-33.jpg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1.xml"/><Relationship Id="rId8" Type="http://schemas.openxmlformats.org/officeDocument/2006/relationships/slide" Target="slide10.xml"/><Relationship Id="rId7" Type="http://schemas.openxmlformats.org/officeDocument/2006/relationships/slide" Target="slide9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Relationship Id="rId3" Type="http://schemas.openxmlformats.org/officeDocument/2006/relationships/slide" Target="slide5.xml"/><Relationship Id="rId2" Type="http://schemas.openxmlformats.org/officeDocument/2006/relationships/slide" Target="slide4.xml"/><Relationship Id="rId13" Type="http://schemas.openxmlformats.org/officeDocument/2006/relationships/slideLayout" Target="../slideLayouts/slideLayout5.xml"/><Relationship Id="rId12" Type="http://schemas.openxmlformats.org/officeDocument/2006/relationships/slide" Target="slide14.xml"/><Relationship Id="rId11" Type="http://schemas.openxmlformats.org/officeDocument/2006/relationships/slide" Target="slide13.xml"/><Relationship Id="rId10" Type="http://schemas.openxmlformats.org/officeDocument/2006/relationships/slide" Target="slide12.xml"/><Relationship Id="rId1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" Target="slide2.xml"/><Relationship Id="rId8" Type="http://schemas.openxmlformats.org/officeDocument/2006/relationships/image" Target="../media/image14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1.wmf"/><Relationship Id="rId14" Type="http://schemas.openxmlformats.org/officeDocument/2006/relationships/vmlDrawing" Target="../drawings/vmlDrawing1.v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15.wmf"/><Relationship Id="rId11" Type="http://schemas.openxmlformats.org/officeDocument/2006/relationships/oleObject" Target="../embeddings/oleObject5.bin"/><Relationship Id="rId10" Type="http://schemas.openxmlformats.org/officeDocument/2006/relationships/image" Target="../media/image3.jpeg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9.wmf"/><Relationship Id="rId8" Type="http://schemas.openxmlformats.org/officeDocument/2006/relationships/oleObject" Target="../embeddings/oleObject9.bin"/><Relationship Id="rId7" Type="http://schemas.openxmlformats.org/officeDocument/2006/relationships/slide" Target="slide2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7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16.wmf"/><Relationship Id="rId12" Type="http://schemas.openxmlformats.org/officeDocument/2006/relationships/vmlDrawing" Target="../drawings/vmlDrawing2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3.jpeg"/><Relationship Id="rId1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3.jpeg"/><Relationship Id="rId7" Type="http://schemas.openxmlformats.org/officeDocument/2006/relationships/image" Target="../media/image19.wmf"/><Relationship Id="rId6" Type="http://schemas.openxmlformats.org/officeDocument/2006/relationships/oleObject" Target="../embeddings/oleObject12.bin"/><Relationship Id="rId5" Type="http://schemas.openxmlformats.org/officeDocument/2006/relationships/slide" Target="slide2.xml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20.wmf"/><Relationship Id="rId10" Type="http://schemas.openxmlformats.org/officeDocument/2006/relationships/vmlDrawing" Target="../drawings/vmlDrawing3.vml"/><Relationship Id="rId1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3.jpeg"/><Relationship Id="rId7" Type="http://schemas.openxmlformats.org/officeDocument/2006/relationships/image" Target="../media/image19.wmf"/><Relationship Id="rId6" Type="http://schemas.openxmlformats.org/officeDocument/2006/relationships/oleObject" Target="../embeddings/oleObject15.bin"/><Relationship Id="rId5" Type="http://schemas.openxmlformats.org/officeDocument/2006/relationships/slide" Target="slide2.xml"/><Relationship Id="rId4" Type="http://schemas.openxmlformats.org/officeDocument/2006/relationships/image" Target="../media/image23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22.wmf"/><Relationship Id="rId10" Type="http://schemas.openxmlformats.org/officeDocument/2006/relationships/vmlDrawing" Target="../drawings/vmlDrawing4.vml"/><Relationship Id="rId1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19.wmf"/><Relationship Id="rId7" Type="http://schemas.openxmlformats.org/officeDocument/2006/relationships/oleObject" Target="../embeddings/oleObject18.bin"/><Relationship Id="rId6" Type="http://schemas.openxmlformats.org/officeDocument/2006/relationships/image" Target="../media/image3.jpeg"/><Relationship Id="rId5" Type="http://schemas.openxmlformats.org/officeDocument/2006/relationships/slide" Target="slide2.xml"/><Relationship Id="rId4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2" Type="http://schemas.openxmlformats.org/officeDocument/2006/relationships/image" Target="../media/image24.wmf"/><Relationship Id="rId10" Type="http://schemas.openxmlformats.org/officeDocument/2006/relationships/vmlDrawing" Target="../drawings/vmlDrawing5.vml"/><Relationship Id="rId1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oleObject" Target="../embeddings/oleObject22.bin"/><Relationship Id="rId7" Type="http://schemas.openxmlformats.org/officeDocument/2006/relationships/slide" Target="slide2.x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7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26.wmf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3.jpeg"/><Relationship Id="rId1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32.wmf"/><Relationship Id="rId8" Type="http://schemas.openxmlformats.org/officeDocument/2006/relationships/oleObject" Target="../embeddings/oleObject26.bin"/><Relationship Id="rId7" Type="http://schemas.openxmlformats.org/officeDocument/2006/relationships/slide" Target="slide2.x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31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30.wmf"/><Relationship Id="rId17" Type="http://schemas.openxmlformats.org/officeDocument/2006/relationships/notesSlide" Target="../notesSlides/notesSlide1.xml"/><Relationship Id="rId16" Type="http://schemas.openxmlformats.org/officeDocument/2006/relationships/vmlDrawing" Target="../drawings/vmlDrawing7.vml"/><Relationship Id="rId15" Type="http://schemas.openxmlformats.org/officeDocument/2006/relationships/slideLayout" Target="../slideLayouts/slideLayout2.xml"/><Relationship Id="rId14" Type="http://schemas.openxmlformats.org/officeDocument/2006/relationships/image" Target="../media/image34.wmf"/><Relationship Id="rId13" Type="http://schemas.openxmlformats.org/officeDocument/2006/relationships/oleObject" Target="../embeddings/oleObject28.bin"/><Relationship Id="rId12" Type="http://schemas.openxmlformats.org/officeDocument/2006/relationships/image" Target="../media/image3.jpeg"/><Relationship Id="rId11" Type="http://schemas.openxmlformats.org/officeDocument/2006/relationships/image" Target="../media/image33.wmf"/><Relationship Id="rId10" Type="http://schemas.openxmlformats.org/officeDocument/2006/relationships/oleObject" Target="../embeddings/oleObject27.bin"/><Relationship Id="rId1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700000">
            <a:off x="6208395" y="5060315"/>
            <a:ext cx="1511935" cy="1054100"/>
          </a:xfrm>
          <a:prstGeom prst="rect">
            <a:avLst/>
          </a:prstGeom>
        </p:spPr>
      </p:pic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820000">
            <a:off x="6974205" y="5570855"/>
            <a:ext cx="1051560" cy="1005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4740" y="1268760"/>
            <a:ext cx="1884492" cy="504056"/>
          </a:xfrm>
          <a:prstGeom prst="rect">
            <a:avLst/>
          </a:prstGeom>
          <a:solidFill>
            <a:srgbClr val="E4EDF8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046764" y="1915630"/>
          <a:ext cx="27447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9" name="Формула" r:id="rId1" imgW="28041600" imgH="4876800" progId="Equation.3">
                  <p:embed/>
                </p:oleObj>
              </mc:Choice>
              <mc:Fallback>
                <p:oleObj name="Формула" r:id="rId1" imgW="28041600" imgH="4876800" progId="Equation.3">
                  <p:embed/>
                  <p:pic>
                    <p:nvPicPr>
                      <p:cNvPr id="0" name="Изображение 7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764" y="1915630"/>
                        <a:ext cx="2744788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595938" y="3641725"/>
          <a:ext cx="21050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0" name="Формула" r:id="rId3" imgW="20421600" imgH="4876800" progId="Equation.3">
                  <p:embed/>
                </p:oleObj>
              </mc:Choice>
              <mc:Fallback>
                <p:oleObj name="Формула" r:id="rId3" imgW="20421600" imgH="4876800" progId="Equation.3">
                  <p:embed/>
                  <p:pic>
                    <p:nvPicPr>
                      <p:cNvPr id="0" name="Изображение 76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5938" y="3641725"/>
                        <a:ext cx="210502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5724128" y="4229218"/>
          <a:ext cx="18700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1" name="Формула" r:id="rId5" imgW="17373600" imgH="5486400" progId="Equation.3">
                  <p:embed/>
                </p:oleObj>
              </mc:Choice>
              <mc:Fallback>
                <p:oleObj name="Формула" r:id="rId5" imgW="17373600" imgH="54864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4229218"/>
                        <a:ext cx="187007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Управляющая кнопка: далее 54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Управляющая кнопка: домой 55">
            <a:hlinkClick r:id="rId7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/>
          <p:cNvSpPr txBox="1"/>
          <p:nvPr/>
        </p:nvSpPr>
        <p:spPr>
          <a:xfrm>
            <a:off x="523077" y="314096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202149" y="415785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869080" y="475730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718002" y="2449430"/>
            <a:ext cx="3346003" cy="334600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/>
          <p:cNvSpPr txBox="1"/>
          <p:nvPr/>
        </p:nvSpPr>
        <p:spPr>
          <a:xfrm>
            <a:off x="2216576" y="3429000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.</a:t>
            </a:r>
            <a:endParaRPr lang="ru-RU" sz="6000" dirty="0"/>
          </a:p>
        </p:txBody>
      </p:sp>
      <p:sp>
        <p:nvSpPr>
          <p:cNvPr id="63" name="Равнобедренный треугольник 62"/>
          <p:cNvSpPr/>
          <p:nvPr/>
        </p:nvSpPr>
        <p:spPr>
          <a:xfrm rot="10800000">
            <a:off x="862327" y="3461987"/>
            <a:ext cx="3057352" cy="1391736"/>
          </a:xfrm>
          <a:prstGeom prst="triangle">
            <a:avLst>
              <a:gd name="adj" fmla="val 1323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TextBox 66"/>
          <p:cNvSpPr txBox="1"/>
          <p:nvPr/>
        </p:nvSpPr>
        <p:spPr>
          <a:xfrm>
            <a:off x="3869080" y="3116976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581125" y="393683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375277" y="300032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22393" y="3936831"/>
            <a:ext cx="9941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? 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Прямоугольная выноска 70"/>
          <p:cNvSpPr/>
          <p:nvPr/>
        </p:nvSpPr>
        <p:spPr>
          <a:xfrm>
            <a:off x="4325049" y="2566303"/>
            <a:ext cx="4577607" cy="862697"/>
          </a:xfrm>
          <a:prstGeom prst="wedgeRectCallout">
            <a:avLst>
              <a:gd name="adj1" fmla="val 33183"/>
              <a:gd name="adj2" fmla="val -79292"/>
            </a:avLst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гипотенузы равен сумме квадратов катетов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372061" y="592590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695483" y="4949825"/>
          <a:ext cx="1836737" cy="9760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2" name="Формула" r:id="rId8" imgW="17068800" imgH="9448800" progId="Equation.3">
                  <p:embed/>
                </p:oleObj>
              </mc:Choice>
              <mc:Fallback>
                <p:oleObj name="Формула" r:id="rId8" imgW="17068800" imgH="94488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5483" y="4949825"/>
                        <a:ext cx="1836737" cy="9760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4" name="Группа 73"/>
          <p:cNvGrpSpPr/>
          <p:nvPr/>
        </p:nvGrpSpPr>
        <p:grpSpPr>
          <a:xfrm>
            <a:off x="7812360" y="816152"/>
            <a:ext cx="1243435" cy="1676743"/>
            <a:chOff x="3768695" y="1484784"/>
            <a:chExt cx="3324314" cy="5030922"/>
          </a:xfrm>
        </p:grpSpPr>
        <p:sp>
          <p:nvSpPr>
            <p:cNvPr id="75" name="Прямоугольник 74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Прямоугольник 75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Овал 76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Овал 77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Овал 78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Овал 79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Овал 80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82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2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</p:childTnLst>
        </p:cTn>
      </p:par>
    </p:tnLst>
    <p:bldLst>
      <p:bldP spid="71" grpId="0" animBg="1"/>
      <p:bldP spid="7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4740" y="1268760"/>
            <a:ext cx="1884492" cy="504056"/>
          </a:xfrm>
          <a:prstGeom prst="rect">
            <a:avLst/>
          </a:prstGeom>
          <a:solidFill>
            <a:srgbClr val="E4EDF8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5577121" y="3039458"/>
          <a:ext cx="22637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55" name="Формула" r:id="rId1" imgW="21031200" imgH="4876800" progId="Equation.3">
                  <p:embed/>
                </p:oleObj>
              </mc:Choice>
              <mc:Fallback>
                <p:oleObj name="Формула" r:id="rId1" imgW="21031200" imgH="4876800" progId="Equation.3">
                  <p:embed/>
                  <p:pic>
                    <p:nvPicPr>
                      <p:cNvPr id="0" name="Изображение 8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121" y="3039458"/>
                        <a:ext cx="2263775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Управляющая кнопка: далее 56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Управляющая кнопка: домой 57">
            <a:hlinkClick r:id="rId3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714800" y="277137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085282" y="411115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955011" y="435343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718002" y="2449430"/>
            <a:ext cx="3346003" cy="334600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2216576" y="3429000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.</a:t>
            </a:r>
            <a:endParaRPr lang="ru-RU" sz="6000" dirty="0"/>
          </a:p>
        </p:txBody>
      </p:sp>
      <p:sp>
        <p:nvSpPr>
          <p:cNvPr id="46" name="Дуга 45"/>
          <p:cNvSpPr/>
          <p:nvPr/>
        </p:nvSpPr>
        <p:spPr>
          <a:xfrm rot="2809834">
            <a:off x="2399881" y="3833706"/>
            <a:ext cx="432048" cy="387451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2783371" y="3794603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Дуга 47"/>
          <p:cNvSpPr/>
          <p:nvPr/>
        </p:nvSpPr>
        <p:spPr>
          <a:xfrm rot="16027407">
            <a:off x="716909" y="2450343"/>
            <a:ext cx="3354260" cy="3347680"/>
          </a:xfrm>
          <a:prstGeom prst="arc">
            <a:avLst>
              <a:gd name="adj1" fmla="val 6324525"/>
              <a:gd name="adj2" fmla="val 3439150"/>
            </a:avLst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Box 50"/>
          <p:cNvSpPr txBox="1"/>
          <p:nvPr/>
        </p:nvSpPr>
        <p:spPr>
          <a:xfrm>
            <a:off x="443217" y="3209828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H="1" flipV="1">
            <a:off x="2391003" y="4124183"/>
            <a:ext cx="1673004" cy="3204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H="1">
            <a:off x="2394039" y="3149351"/>
            <a:ext cx="1383101" cy="9748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Группа 60"/>
          <p:cNvGrpSpPr/>
          <p:nvPr/>
        </p:nvGrpSpPr>
        <p:grpSpPr>
          <a:xfrm>
            <a:off x="7812360" y="816152"/>
            <a:ext cx="1243435" cy="1676743"/>
            <a:chOff x="3768695" y="1484784"/>
            <a:chExt cx="3324314" cy="5030922"/>
          </a:xfrm>
        </p:grpSpPr>
        <p:sp>
          <p:nvSpPr>
            <p:cNvPr id="62" name="Прямоугольник 61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Прямоугольник 62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Овал 63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Овал 64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Овал 65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Овал 67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9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0" name="Прямоугольная выноска 69"/>
          <p:cNvSpPr/>
          <p:nvPr/>
        </p:nvSpPr>
        <p:spPr>
          <a:xfrm>
            <a:off x="4321673" y="1932170"/>
            <a:ext cx="4577607" cy="862697"/>
          </a:xfrm>
          <a:prstGeom prst="wedgeRectCallout">
            <a:avLst>
              <a:gd name="adj1" fmla="val 33183"/>
              <a:gd name="adj2" fmla="val -79292"/>
            </a:avLst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Центральный угол равен дуге, на которую он опирается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098748" y="5915322"/>
            <a:ext cx="936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342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</p:childTnLst>
        </p:cTn>
      </p:par>
    </p:tnLst>
    <p:bldLst>
      <p:bldP spid="70" grpId="0" animBg="1"/>
      <p:bldP spid="7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4740" y="1268760"/>
            <a:ext cx="1884492" cy="504056"/>
          </a:xfrm>
          <a:prstGeom prst="rect">
            <a:avLst/>
          </a:prstGeom>
          <a:solidFill>
            <a:srgbClr val="E4EDF8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446780" y="3512323"/>
          <a:ext cx="2241550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09" name="Формула" r:id="rId1" imgW="22860000" imgH="4267200" progId="Equation.3">
                  <p:embed/>
                </p:oleObj>
              </mc:Choice>
              <mc:Fallback>
                <p:oleObj name="Формула" r:id="rId1" imgW="22860000" imgH="42672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780" y="3512323"/>
                        <a:ext cx="2241550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745467" y="3912084"/>
          <a:ext cx="191770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0" name="Формула" r:id="rId3" imgW="20116800" imgH="4267200" progId="Equation.3">
                  <p:embed/>
                </p:oleObj>
              </mc:Choice>
              <mc:Fallback>
                <p:oleObj name="Формула" r:id="rId3" imgW="20116800" imgH="42672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5467" y="3912084"/>
                        <a:ext cx="1917700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172745" y="4435613"/>
          <a:ext cx="305276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1" name="Формула" r:id="rId5" imgW="28346400" imgH="4267200" progId="Equation.3">
                  <p:embed/>
                </p:oleObj>
              </mc:Choice>
              <mc:Fallback>
                <p:oleObj name="Формула" r:id="rId5" imgW="28346400" imgH="42672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2745" y="4435613"/>
                        <a:ext cx="305276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Управляющая кнопка: далее 56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Управляющая кнопка: домой 57">
            <a:hlinkClick r:id="rId7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714800" y="277137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085282" y="411115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29383" y="242348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718002" y="2449430"/>
            <a:ext cx="3346003" cy="334600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2216576" y="3429000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.</a:t>
            </a:r>
            <a:endParaRPr lang="ru-RU" sz="6000" dirty="0"/>
          </a:p>
        </p:txBody>
      </p:sp>
      <p:sp>
        <p:nvSpPr>
          <p:cNvPr id="35" name="Дуга 34"/>
          <p:cNvSpPr/>
          <p:nvPr/>
        </p:nvSpPr>
        <p:spPr>
          <a:xfrm rot="11007837">
            <a:off x="2841560" y="3412659"/>
            <a:ext cx="432048" cy="387451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2289024" y="3662518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Дуга 36"/>
          <p:cNvSpPr/>
          <p:nvPr/>
        </p:nvSpPr>
        <p:spPr>
          <a:xfrm rot="16027407">
            <a:off x="716909" y="2450343"/>
            <a:ext cx="3354260" cy="3347680"/>
          </a:xfrm>
          <a:prstGeom prst="arc">
            <a:avLst>
              <a:gd name="adj1" fmla="val 3444938"/>
              <a:gd name="adj2" fmla="val 13342210"/>
            </a:avLst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3248796" y="475067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 flipH="1">
            <a:off x="788838" y="3150259"/>
            <a:ext cx="2925962" cy="14225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H="1" flipV="1">
            <a:off x="1331640" y="2852936"/>
            <a:ext cx="2445502" cy="2964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H="1">
            <a:off x="1331640" y="3150259"/>
            <a:ext cx="2424903" cy="229496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Дуга 60"/>
          <p:cNvSpPr/>
          <p:nvPr/>
        </p:nvSpPr>
        <p:spPr>
          <a:xfrm rot="6425796">
            <a:off x="1115615" y="2659209"/>
            <a:ext cx="432048" cy="387451"/>
          </a:xfrm>
          <a:prstGeom prst="arc">
            <a:avLst>
              <a:gd name="adj1" fmla="val 15301148"/>
              <a:gd name="adj2" fmla="val 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>
            <a:off x="788838" y="2852936"/>
            <a:ext cx="542803" cy="17313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Дуга 62"/>
          <p:cNvSpPr/>
          <p:nvPr/>
        </p:nvSpPr>
        <p:spPr>
          <a:xfrm rot="6425796">
            <a:off x="1061452" y="2616577"/>
            <a:ext cx="540373" cy="553657"/>
          </a:xfrm>
          <a:prstGeom prst="arc">
            <a:avLst>
              <a:gd name="adj1" fmla="val 15301148"/>
              <a:gd name="adj2" fmla="val 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TextBox 63"/>
          <p:cNvSpPr txBox="1"/>
          <p:nvPr/>
        </p:nvSpPr>
        <p:spPr>
          <a:xfrm>
            <a:off x="1317960" y="3057099"/>
            <a:ext cx="807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112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>
            <a:off x="788838" y="4584263"/>
            <a:ext cx="542803" cy="8128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40011" y="4519839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00511" y="539710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5" name="Группа 74"/>
          <p:cNvGrpSpPr/>
          <p:nvPr/>
        </p:nvGrpSpPr>
        <p:grpSpPr>
          <a:xfrm>
            <a:off x="7812360" y="816152"/>
            <a:ext cx="1243435" cy="1676743"/>
            <a:chOff x="3768695" y="1484784"/>
            <a:chExt cx="3324314" cy="5030922"/>
          </a:xfrm>
        </p:grpSpPr>
        <p:sp>
          <p:nvSpPr>
            <p:cNvPr id="76" name="Прямоугольник 75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рямоугольник 76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Овал 77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Овал 78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Овал 79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Овал 80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Овал 81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83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4" name="Прямоугольная выноска 83"/>
          <p:cNvSpPr/>
          <p:nvPr/>
        </p:nvSpPr>
        <p:spPr>
          <a:xfrm>
            <a:off x="4337168" y="1932170"/>
            <a:ext cx="4562112" cy="1087671"/>
          </a:xfrm>
          <a:prstGeom prst="wedgeRectCallout">
            <a:avLst>
              <a:gd name="adj1" fmla="val 32982"/>
              <a:gd name="adj2" fmla="val -69204"/>
            </a:avLst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Вписанный угол равен половине дуги, на которую он опирается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098748" y="5915322"/>
            <a:ext cx="936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184º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28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</p:childTnLst>
        </p:cTn>
      </p:par>
    </p:tnLst>
    <p:bldLst>
      <p:bldP spid="84" grpId="0" animBg="1"/>
      <p:bldP spid="8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4740" y="1268760"/>
            <a:ext cx="1884492" cy="504056"/>
          </a:xfrm>
          <a:prstGeom prst="rect">
            <a:avLst/>
          </a:prstGeom>
          <a:solidFill>
            <a:srgbClr val="E4EDF8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447113" y="3042110"/>
          <a:ext cx="2732087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5" name="Формула" r:id="rId1" imgW="28651200" imgH="9448800" progId="Equation.3">
                  <p:embed/>
                </p:oleObj>
              </mc:Choice>
              <mc:Fallback>
                <p:oleObj name="Формула" r:id="rId1" imgW="28651200" imgH="9448800" progId="Equation.3">
                  <p:embed/>
                  <p:pic>
                    <p:nvPicPr>
                      <p:cNvPr id="0" name="Изображение 104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7113" y="3042110"/>
                        <a:ext cx="2732087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243513" y="4489450"/>
          <a:ext cx="32416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6" name="Формула" r:id="rId3" imgW="30175200" imgH="4876800" progId="Equation.3">
                  <p:embed/>
                </p:oleObj>
              </mc:Choice>
              <mc:Fallback>
                <p:oleObj name="Формула" r:id="rId3" imgW="30175200" imgH="4876800" progId="Equation.3">
                  <p:embed/>
                  <p:pic>
                    <p:nvPicPr>
                      <p:cNvPr id="0" name="Изображение 104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3513" y="4489450"/>
                        <a:ext cx="324167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5662401" y="3868612"/>
          <a:ext cx="215106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7" name="Формула" r:id="rId5" imgW="22555200" imgH="4267200" progId="Equation.3">
                  <p:embed/>
                </p:oleObj>
              </mc:Choice>
              <mc:Fallback>
                <p:oleObj name="Формула" r:id="rId5" imgW="22555200" imgH="42672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401" y="3868612"/>
                        <a:ext cx="215106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Управляющая кнопка: далее 58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Управляющая кнопка: домой 59">
            <a:hlinkClick r:id="rId7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3714800" y="277137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085282" y="411115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29383" y="242348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718002" y="2449430"/>
            <a:ext cx="3346003" cy="334600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2216576" y="3429000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.</a:t>
            </a:r>
            <a:endParaRPr lang="ru-RU" sz="6000" dirty="0"/>
          </a:p>
        </p:txBody>
      </p:sp>
      <p:sp>
        <p:nvSpPr>
          <p:cNvPr id="48" name="Дуга 47"/>
          <p:cNvSpPr/>
          <p:nvPr/>
        </p:nvSpPr>
        <p:spPr>
          <a:xfrm rot="12272620">
            <a:off x="3408716" y="2999061"/>
            <a:ext cx="432048" cy="387451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>
            <a:off x="2809683" y="3121600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91101" y="422745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H="1" flipV="1">
            <a:off x="1331640" y="2852936"/>
            <a:ext cx="2445502" cy="2964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1331640" y="3150259"/>
            <a:ext cx="2424903" cy="229496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Дуга 61"/>
          <p:cNvSpPr/>
          <p:nvPr/>
        </p:nvSpPr>
        <p:spPr>
          <a:xfrm rot="2487849">
            <a:off x="522986" y="4379091"/>
            <a:ext cx="432048" cy="387451"/>
          </a:xfrm>
          <a:prstGeom prst="arc">
            <a:avLst>
              <a:gd name="adj1" fmla="val 15301148"/>
              <a:gd name="adj2" fmla="val 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flipH="1">
            <a:off x="788838" y="2852936"/>
            <a:ext cx="542803" cy="17313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Дуга 63"/>
          <p:cNvSpPr/>
          <p:nvPr/>
        </p:nvSpPr>
        <p:spPr>
          <a:xfrm rot="2655691">
            <a:off x="343943" y="4234390"/>
            <a:ext cx="747796" cy="626538"/>
          </a:xfrm>
          <a:prstGeom prst="arc">
            <a:avLst>
              <a:gd name="adj1" fmla="val 15278897"/>
              <a:gd name="adj2" fmla="val 25412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>
            <a:off x="788838" y="4584263"/>
            <a:ext cx="542803" cy="8128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440011" y="4519839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000511" y="539710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9" name="Группа 68"/>
          <p:cNvGrpSpPr/>
          <p:nvPr/>
        </p:nvGrpSpPr>
        <p:grpSpPr>
          <a:xfrm>
            <a:off x="7812360" y="816152"/>
            <a:ext cx="1243435" cy="1676743"/>
            <a:chOff x="3768695" y="1484784"/>
            <a:chExt cx="3324314" cy="5030922"/>
          </a:xfrm>
        </p:grpSpPr>
        <p:sp>
          <p:nvSpPr>
            <p:cNvPr id="70" name="Прямоугольник 69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Прямоугольник 70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Овал 71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Овал 72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Овал 73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Овал 74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Овал 75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7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8" name="Прямоугольная выноска 77"/>
          <p:cNvSpPr/>
          <p:nvPr/>
        </p:nvSpPr>
        <p:spPr>
          <a:xfrm>
            <a:off x="4337168" y="1932170"/>
            <a:ext cx="4562112" cy="1087671"/>
          </a:xfrm>
          <a:prstGeom prst="wedgeRectCallout">
            <a:avLst>
              <a:gd name="adj1" fmla="val 32982"/>
              <a:gd name="adj2" fmla="val -69204"/>
            </a:avLst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Вписанный угол равен половине дуги, на которую он опирается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724128" y="5032967"/>
          <a:ext cx="229076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8" name="Формула" r:id="rId9" imgW="21336000" imgH="4876800" progId="Equation.3">
                  <p:embed/>
                </p:oleObj>
              </mc:Choice>
              <mc:Fallback>
                <p:oleObj name="Формула" r:id="rId9" imgW="21336000" imgH="48768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5032967"/>
                        <a:ext cx="2290763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TextBox 78"/>
          <p:cNvSpPr txBox="1"/>
          <p:nvPr/>
        </p:nvSpPr>
        <p:spPr>
          <a:xfrm>
            <a:off x="4098748" y="5915322"/>
            <a:ext cx="936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134º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</p:childTnLst>
        </p:cTn>
      </p:par>
    </p:tnLst>
    <p:bldLst>
      <p:bldP spid="78" grpId="0" animBg="1"/>
      <p:bldP spid="8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4740" y="1268760"/>
            <a:ext cx="1884492" cy="504056"/>
          </a:xfrm>
          <a:prstGeom prst="rect">
            <a:avLst/>
          </a:prstGeom>
          <a:solidFill>
            <a:srgbClr val="E4EDF8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1" name="Объект 50"/>
          <p:cNvGraphicFramePr>
            <a:graphicFrameLocks noChangeAspect="1"/>
          </p:cNvGraphicFramePr>
          <p:nvPr/>
        </p:nvGraphicFramePr>
        <p:xfrm>
          <a:off x="5275582" y="3414647"/>
          <a:ext cx="283954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6" name="Формула" r:id="rId1" imgW="25908000" imgH="4876800" progId="Equation.3">
                  <p:embed/>
                </p:oleObj>
              </mc:Choice>
              <mc:Fallback>
                <p:oleObj name="Формула" r:id="rId1" imgW="25908000" imgH="4876800" progId="Equation.3">
                  <p:embed/>
                  <p:pic>
                    <p:nvPicPr>
                      <p:cNvPr id="0" name="Изображение 116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5582" y="3414647"/>
                        <a:ext cx="2839548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Объект 51"/>
          <p:cNvGraphicFramePr>
            <a:graphicFrameLocks noChangeAspect="1"/>
          </p:cNvGraphicFramePr>
          <p:nvPr/>
        </p:nvGraphicFramePr>
        <p:xfrm>
          <a:off x="5431802" y="4620304"/>
          <a:ext cx="2584450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7" name="Формула" r:id="rId3" imgW="24079200" imgH="9448800" progId="Equation.3">
                  <p:embed/>
                </p:oleObj>
              </mc:Choice>
              <mc:Fallback>
                <p:oleObj name="Формула" r:id="rId3" imgW="24079200" imgH="9448800" progId="Equation.3">
                  <p:embed/>
                  <p:pic>
                    <p:nvPicPr>
                      <p:cNvPr id="0" name="Изображение 116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1802" y="4620304"/>
                        <a:ext cx="2584450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Объект 52"/>
          <p:cNvGraphicFramePr>
            <a:graphicFrameLocks noChangeAspect="1"/>
          </p:cNvGraphicFramePr>
          <p:nvPr/>
        </p:nvGraphicFramePr>
        <p:xfrm>
          <a:off x="5059558" y="3874756"/>
          <a:ext cx="3338494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8" name="Формула" r:id="rId5" imgW="32308800" imgH="4876800" progId="Equation.3">
                  <p:embed/>
                </p:oleObj>
              </mc:Choice>
              <mc:Fallback>
                <p:oleObj name="Формула" r:id="rId5" imgW="32308800" imgH="4876800" progId="Equation.3">
                  <p:embed/>
                  <p:pic>
                    <p:nvPicPr>
                      <p:cNvPr id="0" name="Изображение 116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9558" y="3874756"/>
                        <a:ext cx="3338494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Управляющая кнопка: далее 61">
            <a:hlinkClick r:id="" action="ppaction://hlinkshowjump?jump=endshow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Управляющая кнопка: домой 62">
            <a:hlinkClick r:id="rId7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TextBox 63"/>
          <p:cNvSpPr txBox="1"/>
          <p:nvPr/>
        </p:nvSpPr>
        <p:spPr>
          <a:xfrm>
            <a:off x="328152" y="370599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085282" y="411115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102916" y="200609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Овал 66"/>
          <p:cNvSpPr/>
          <p:nvPr/>
        </p:nvSpPr>
        <p:spPr>
          <a:xfrm>
            <a:off x="718002" y="2449430"/>
            <a:ext cx="3346003" cy="334600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TextBox 67"/>
          <p:cNvSpPr txBox="1"/>
          <p:nvPr/>
        </p:nvSpPr>
        <p:spPr>
          <a:xfrm>
            <a:off x="2216576" y="3429000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.</a:t>
            </a:r>
            <a:endParaRPr lang="ru-RU" sz="6000" dirty="0"/>
          </a:p>
        </p:txBody>
      </p:sp>
      <p:sp>
        <p:nvSpPr>
          <p:cNvPr id="69" name="Дуга 68"/>
          <p:cNvSpPr/>
          <p:nvPr/>
        </p:nvSpPr>
        <p:spPr>
          <a:xfrm rot="8179334">
            <a:off x="2189867" y="2219145"/>
            <a:ext cx="432048" cy="387451"/>
          </a:xfrm>
          <a:prstGeom prst="arc">
            <a:avLst>
              <a:gd name="adj1" fmla="val 15543793"/>
              <a:gd name="adj2" fmla="val 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TextBox 69"/>
          <p:cNvSpPr txBox="1"/>
          <p:nvPr/>
        </p:nvSpPr>
        <p:spPr>
          <a:xfrm>
            <a:off x="2025539" y="2594309"/>
            <a:ext cx="824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105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347763" y="3352056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 flipH="1" flipV="1">
            <a:off x="3351195" y="2780929"/>
            <a:ext cx="709426" cy="11054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H="1">
            <a:off x="718002" y="3894163"/>
            <a:ext cx="3342620" cy="206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Дуга 73"/>
          <p:cNvSpPr/>
          <p:nvPr/>
        </p:nvSpPr>
        <p:spPr>
          <a:xfrm rot="15048813">
            <a:off x="3743844" y="3603035"/>
            <a:ext cx="432048" cy="387451"/>
          </a:xfrm>
          <a:prstGeom prst="arc">
            <a:avLst>
              <a:gd name="adj1" fmla="val 15301148"/>
              <a:gd name="adj2" fmla="val 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5" name="Прямая соединительная линия 74"/>
          <p:cNvCxnSpPr>
            <a:stCxn id="67" idx="0"/>
          </p:cNvCxnSpPr>
          <p:nvPr/>
        </p:nvCxnSpPr>
        <p:spPr>
          <a:xfrm flipH="1">
            <a:off x="739771" y="2449430"/>
            <a:ext cx="1651233" cy="144473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Дуга 75"/>
          <p:cNvSpPr/>
          <p:nvPr/>
        </p:nvSpPr>
        <p:spPr>
          <a:xfrm rot="15917869">
            <a:off x="3564255" y="3587147"/>
            <a:ext cx="676379" cy="450036"/>
          </a:xfrm>
          <a:prstGeom prst="arc">
            <a:avLst>
              <a:gd name="adj1" fmla="val 15278897"/>
              <a:gd name="adj2" fmla="val 20595348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7" name="Прямая соединительная линия 76"/>
          <p:cNvCxnSpPr/>
          <p:nvPr/>
        </p:nvCxnSpPr>
        <p:spPr>
          <a:xfrm>
            <a:off x="2391003" y="2467762"/>
            <a:ext cx="956760" cy="3131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3351195" y="2363477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060621" y="370599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0" name="Группа 79"/>
          <p:cNvGrpSpPr/>
          <p:nvPr/>
        </p:nvGrpSpPr>
        <p:grpSpPr>
          <a:xfrm>
            <a:off x="7812360" y="816152"/>
            <a:ext cx="1243435" cy="1676743"/>
            <a:chOff x="3768695" y="1484784"/>
            <a:chExt cx="3324314" cy="5030922"/>
          </a:xfrm>
        </p:grpSpPr>
        <p:sp>
          <p:nvSpPr>
            <p:cNvPr id="81" name="Прямоугольник 80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рямоугольник 81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Овал 82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Овал 83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Овал 84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Овал 85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Овал 86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88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9" name="Прямоугольная выноска 88"/>
          <p:cNvSpPr/>
          <p:nvPr/>
        </p:nvSpPr>
        <p:spPr>
          <a:xfrm>
            <a:off x="4337168" y="1932170"/>
            <a:ext cx="4562112" cy="1087671"/>
          </a:xfrm>
          <a:prstGeom prst="wedgeRectCallout">
            <a:avLst>
              <a:gd name="adj1" fmla="val 32982"/>
              <a:gd name="adj2" fmla="val -69204"/>
            </a:avLst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Вписанный угол равен половине дуги, на которую он опирается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4264363" y="5945556"/>
            <a:ext cx="7312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75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2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</p:childTnLst>
        </p:cTn>
      </p:par>
    </p:tnLst>
    <p:bldLst>
      <p:bldP spid="89" grpId="0" animBg="1"/>
      <p:bldP spid="9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147185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857504"/>
            <a:ext cx="251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Мальчик с карандашом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настраиваемая 1">
            <a:hlinkClick r:id="rId1" action="ppaction://hlinksldjump" highlightClick="1"/>
          </p:cNvPr>
          <p:cNvSpPr/>
          <p:nvPr/>
        </p:nvSpPr>
        <p:spPr>
          <a:xfrm>
            <a:off x="1354080" y="2348880"/>
            <a:ext cx="1152128" cy="576064"/>
          </a:xfrm>
          <a:prstGeom prst="actionButtonBlank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28524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solidFill>
                <a:srgbClr val="28524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2650224" y="2348880"/>
            <a:ext cx="1152128" cy="576064"/>
          </a:xfrm>
          <a:prstGeom prst="actionButtonBlank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28524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rgbClr val="28524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3959336" y="2348880"/>
            <a:ext cx="1152128" cy="576064"/>
          </a:xfrm>
          <a:prstGeom prst="actionButtonBlank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28524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rgbClr val="28524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5255480" y="2348880"/>
            <a:ext cx="1152128" cy="576064"/>
          </a:xfrm>
          <a:prstGeom prst="actionButtonBlank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28524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rgbClr val="28524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1362464" y="3140968"/>
            <a:ext cx="1152128" cy="576064"/>
          </a:xfrm>
          <a:prstGeom prst="actionButtonBlank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28524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rgbClr val="28524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настраиваемая 6">
            <a:hlinkClick r:id="rId6" action="ppaction://hlinksldjump" highlightClick="1"/>
          </p:cNvPr>
          <p:cNvSpPr/>
          <p:nvPr/>
        </p:nvSpPr>
        <p:spPr>
          <a:xfrm>
            <a:off x="2658608" y="3140968"/>
            <a:ext cx="1152128" cy="576064"/>
          </a:xfrm>
          <a:prstGeom prst="actionButtonBlank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28524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rgbClr val="28524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rId7" action="ppaction://hlinksldjump" highlightClick="1"/>
          </p:cNvPr>
          <p:cNvSpPr/>
          <p:nvPr/>
        </p:nvSpPr>
        <p:spPr>
          <a:xfrm>
            <a:off x="3967720" y="3140968"/>
            <a:ext cx="1152128" cy="576064"/>
          </a:xfrm>
          <a:prstGeom prst="actionButtonBlank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28524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rgbClr val="28524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8" action="ppaction://hlinksldjump" highlightClick="1"/>
          </p:cNvPr>
          <p:cNvSpPr/>
          <p:nvPr/>
        </p:nvSpPr>
        <p:spPr>
          <a:xfrm>
            <a:off x="5263864" y="3140968"/>
            <a:ext cx="1152128" cy="576064"/>
          </a:xfrm>
          <a:prstGeom prst="actionButtonBlank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28524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rgbClr val="28524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9" action="ppaction://hlinksldjump" highlightClick="1"/>
          </p:cNvPr>
          <p:cNvSpPr/>
          <p:nvPr/>
        </p:nvSpPr>
        <p:spPr>
          <a:xfrm>
            <a:off x="1362464" y="3924672"/>
            <a:ext cx="1152128" cy="576064"/>
          </a:xfrm>
          <a:prstGeom prst="actionButtonBlank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28524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rgbClr val="28524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10" action="ppaction://hlinksldjump" highlightClick="1"/>
          </p:cNvPr>
          <p:cNvSpPr/>
          <p:nvPr/>
        </p:nvSpPr>
        <p:spPr>
          <a:xfrm>
            <a:off x="2658608" y="3924672"/>
            <a:ext cx="1152128" cy="576064"/>
          </a:xfrm>
          <a:prstGeom prst="actionButtonBlank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28524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rgbClr val="28524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11" action="ppaction://hlinksldjump" highlightClick="1"/>
          </p:cNvPr>
          <p:cNvSpPr/>
          <p:nvPr/>
        </p:nvSpPr>
        <p:spPr>
          <a:xfrm>
            <a:off x="3967720" y="3924672"/>
            <a:ext cx="1152128" cy="576064"/>
          </a:xfrm>
          <a:prstGeom prst="actionButtonBlank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28524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200" b="1" dirty="0">
              <a:solidFill>
                <a:srgbClr val="28524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rId12" action="ppaction://hlinksldjump" highlightClick="1"/>
          </p:cNvPr>
          <p:cNvSpPr/>
          <p:nvPr/>
        </p:nvSpPr>
        <p:spPr>
          <a:xfrm>
            <a:off x="5263864" y="3924672"/>
            <a:ext cx="1152128" cy="576064"/>
          </a:xfrm>
          <a:prstGeom prst="actionButtonBlank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28524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3200" b="1" dirty="0">
              <a:solidFill>
                <a:srgbClr val="28524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сведения 13">
            <a:hlinkClick r:id="" action="ppaction://hlinkshowjump?jump=lastslide" highlightClick="1"/>
          </p:cNvPr>
          <p:cNvSpPr/>
          <p:nvPr/>
        </p:nvSpPr>
        <p:spPr>
          <a:xfrm>
            <a:off x="4689128" y="5223456"/>
            <a:ext cx="789792" cy="449200"/>
          </a:xfrm>
          <a:prstGeom prst="actionButtonInformation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в конец 14">
            <a:hlinkClick r:id="" action="ppaction://hlinkshowjump?jump=endshow" highlightClick="1"/>
          </p:cNvPr>
          <p:cNvSpPr/>
          <p:nvPr/>
        </p:nvSpPr>
        <p:spPr>
          <a:xfrm>
            <a:off x="5626200" y="5223456"/>
            <a:ext cx="789792" cy="449200"/>
          </a:xfrm>
          <a:prstGeom prst="actionButtonEnd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/>
          <p:cNvSpPr txBox="1"/>
          <p:nvPr/>
        </p:nvSpPr>
        <p:spPr>
          <a:xfrm>
            <a:off x="4098748" y="5915322"/>
            <a:ext cx="936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24740" y="1268760"/>
            <a:ext cx="1884492" cy="504056"/>
          </a:xfrm>
          <a:prstGeom prst="rect">
            <a:avLst/>
          </a:prstGeom>
          <a:solidFill>
            <a:srgbClr val="E4EDF8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754329" y="2580439"/>
          <a:ext cx="154146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" name="Формула" r:id="rId1" imgW="14325600" imgH="4267200" progId="Equation.3">
                  <p:embed/>
                </p:oleObj>
              </mc:Choice>
              <mc:Fallback>
                <p:oleObj name="Формула" r:id="rId1" imgW="14325600" imgH="42672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329" y="2580439"/>
                        <a:ext cx="154146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366428" y="2886332"/>
          <a:ext cx="232749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6" name="Формула" r:id="rId3" imgW="23164800" imgH="4876800" progId="Equation.3">
                  <p:embed/>
                </p:oleObj>
              </mc:Choice>
              <mc:Fallback>
                <p:oleObj name="Формула" r:id="rId3" imgW="23164800" imgH="48768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6428" y="2886332"/>
                        <a:ext cx="2327498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497206" y="480316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267744" y="410644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186420" y="201862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6" name="Объект 45"/>
          <p:cNvGraphicFramePr>
            <a:graphicFrameLocks noChangeAspect="1"/>
          </p:cNvGraphicFramePr>
          <p:nvPr/>
        </p:nvGraphicFramePr>
        <p:xfrm>
          <a:off x="6534892" y="2568808"/>
          <a:ext cx="21653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7" name="Формула" r:id="rId5" imgW="20116800" imgH="4876800" progId="Equation.3">
                  <p:embed/>
                </p:oleObj>
              </mc:Choice>
              <mc:Fallback>
                <p:oleObj name="Формула" r:id="rId5" imgW="20116800" imgH="48768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4892" y="2568808"/>
                        <a:ext cx="2165350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Объект 46"/>
          <p:cNvGraphicFramePr>
            <a:graphicFrameLocks noChangeAspect="1"/>
          </p:cNvGraphicFramePr>
          <p:nvPr/>
        </p:nvGraphicFramePr>
        <p:xfrm>
          <a:off x="5580112" y="3294592"/>
          <a:ext cx="17716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8" name="Формула" r:id="rId7" imgW="16459200" imgH="4876800" progId="Equation.3">
                  <p:embed/>
                </p:oleObj>
              </mc:Choice>
              <mc:Fallback>
                <p:oleObj name="Формула" r:id="rId7" imgW="16459200" imgH="48768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3294592"/>
                        <a:ext cx="177165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9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718002" y="2449430"/>
            <a:ext cx="3346003" cy="334600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216576" y="3429000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.</a:t>
            </a:r>
            <a:endParaRPr lang="ru-RU" sz="6000" dirty="0"/>
          </a:p>
        </p:txBody>
      </p:sp>
      <p:sp>
        <p:nvSpPr>
          <p:cNvPr id="8" name="Равнобедренный треугольник 7"/>
          <p:cNvSpPr/>
          <p:nvPr/>
        </p:nvSpPr>
        <p:spPr>
          <a:xfrm rot="7331923">
            <a:off x="619175" y="3446706"/>
            <a:ext cx="2788896" cy="914400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9726126">
            <a:off x="2088602" y="2608745"/>
            <a:ext cx="432048" cy="387451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1801448" y="2967335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Дуга 13"/>
          <p:cNvSpPr/>
          <p:nvPr/>
        </p:nvSpPr>
        <p:spPr>
          <a:xfrm rot="16027407">
            <a:off x="716909" y="2450343"/>
            <a:ext cx="3354260" cy="3347680"/>
          </a:xfrm>
          <a:prstGeom prst="arc">
            <a:avLst>
              <a:gd name="adj1" fmla="val 14808588"/>
              <a:gd name="adj2" fmla="val 188584"/>
            </a:avLst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688771" y="2709817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2" name="Группа 41"/>
          <p:cNvGrpSpPr/>
          <p:nvPr/>
        </p:nvGrpSpPr>
        <p:grpSpPr>
          <a:xfrm>
            <a:off x="7812360" y="816152"/>
            <a:ext cx="1243435" cy="1676743"/>
            <a:chOff x="3768695" y="1484784"/>
            <a:chExt cx="3324314" cy="5030922"/>
          </a:xfrm>
        </p:grpSpPr>
        <p:sp>
          <p:nvSpPr>
            <p:cNvPr id="43" name="Прямоугольник 42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Овал 50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4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Прямоугольная выноска 9"/>
          <p:cNvSpPr/>
          <p:nvPr/>
        </p:nvSpPr>
        <p:spPr>
          <a:xfrm>
            <a:off x="4300277" y="3873915"/>
            <a:ext cx="4577607" cy="862697"/>
          </a:xfrm>
          <a:prstGeom prst="wedgeRectCallout">
            <a:avLst>
              <a:gd name="adj1" fmla="val 33183"/>
              <a:gd name="adj2" fmla="val -79292"/>
            </a:avLst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Центральный угол равен дуге, на которую он опирается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Прямоугольная выноска 54"/>
          <p:cNvSpPr/>
          <p:nvPr/>
        </p:nvSpPr>
        <p:spPr>
          <a:xfrm>
            <a:off x="4311906" y="1953583"/>
            <a:ext cx="4577607" cy="551905"/>
          </a:xfrm>
          <a:prstGeom prst="wedgeRectCallout">
            <a:avLst>
              <a:gd name="adj1" fmla="val 32983"/>
              <a:gd name="adj2" fmla="val -94203"/>
            </a:avLst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углов треугольника 180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529263" y="5002213"/>
          <a:ext cx="20669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" name="Формула" r:id="rId11" imgW="19202400" imgH="4876800" progId="Equation.3">
                  <p:embed/>
                </p:oleObj>
              </mc:Choice>
              <mc:Fallback>
                <p:oleObj name="Формула" r:id="rId11" imgW="19202400" imgH="4876800" progId="Equation.3">
                  <p:embed/>
                  <p:pic>
                    <p:nvPicPr>
                      <p:cNvPr id="0" name="Объект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263" y="5002213"/>
                        <a:ext cx="206692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10" grpId="0" animBg="1"/>
      <p:bldP spid="55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4740" y="1268760"/>
            <a:ext cx="1884492" cy="504056"/>
          </a:xfrm>
          <a:prstGeom prst="rect">
            <a:avLst/>
          </a:prstGeom>
          <a:solidFill>
            <a:srgbClr val="E4EDF8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 flipV="1">
            <a:off x="2396731" y="2457661"/>
            <a:ext cx="951133" cy="303362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258822" y="549128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0" name="Объект 39"/>
          <p:cNvGraphicFramePr>
            <a:graphicFrameLocks noChangeAspect="1"/>
          </p:cNvGraphicFramePr>
          <p:nvPr/>
        </p:nvGraphicFramePr>
        <p:xfrm>
          <a:off x="5789613" y="2897188"/>
          <a:ext cx="163988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6" name="Формула" r:id="rId1" imgW="15240000" imgH="4267200" progId="Equation.3">
                  <p:embed/>
                </p:oleObj>
              </mc:Choice>
              <mc:Fallback>
                <p:oleObj name="Формула" r:id="rId1" imgW="15240000" imgH="42672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9613" y="2897188"/>
                        <a:ext cx="1639887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Объект 40"/>
          <p:cNvGraphicFramePr>
            <a:graphicFrameLocks noChangeAspect="1"/>
          </p:cNvGraphicFramePr>
          <p:nvPr/>
        </p:nvGraphicFramePr>
        <p:xfrm>
          <a:off x="5200650" y="4475163"/>
          <a:ext cx="2820988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7" name="Формула" r:id="rId3" imgW="26212800" imgH="9448800" progId="Equation.3">
                  <p:embed/>
                </p:oleObj>
              </mc:Choice>
              <mc:Fallback>
                <p:oleObj name="Формула" r:id="rId3" imgW="26212800" imgH="94488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4475163"/>
                        <a:ext cx="2820988" cy="995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Объект 41"/>
          <p:cNvGraphicFramePr>
            <a:graphicFrameLocks noChangeAspect="1"/>
          </p:cNvGraphicFramePr>
          <p:nvPr/>
        </p:nvGraphicFramePr>
        <p:xfrm>
          <a:off x="5652120" y="5486065"/>
          <a:ext cx="203358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8" name="Формула" r:id="rId5" imgW="18897600" imgH="4267200" progId="Equation.3">
                  <p:embed/>
                </p:oleObj>
              </mc:Choice>
              <mc:Fallback>
                <p:oleObj name="Формула" r:id="rId5" imgW="18897600" imgH="4267200" progId="Equation.3">
                  <p:embed/>
                  <p:pic>
                    <p:nvPicPr>
                      <p:cNvPr id="0" name="Объект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5486065"/>
                        <a:ext cx="2033587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Управляющая кнопка: домой 35">
            <a:hlinkClick r:id="rId7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883696" y="526044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192989" y="3640894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186420" y="201862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718002" y="2449430"/>
            <a:ext cx="3346003" cy="334600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TextBox 47"/>
          <p:cNvSpPr txBox="1"/>
          <p:nvPr/>
        </p:nvSpPr>
        <p:spPr>
          <a:xfrm>
            <a:off x="2216576" y="3429000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.</a:t>
            </a:r>
            <a:endParaRPr lang="ru-RU" sz="6000" dirty="0"/>
          </a:p>
        </p:txBody>
      </p:sp>
      <p:sp>
        <p:nvSpPr>
          <p:cNvPr id="50" name="Дуга 49"/>
          <p:cNvSpPr/>
          <p:nvPr/>
        </p:nvSpPr>
        <p:spPr>
          <a:xfrm rot="8402419">
            <a:off x="2129304" y="2493767"/>
            <a:ext cx="553174" cy="510269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Box 50"/>
          <p:cNvSpPr txBox="1"/>
          <p:nvPr/>
        </p:nvSpPr>
        <p:spPr>
          <a:xfrm>
            <a:off x="2004852" y="3002204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145115" y="4514468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4" name="Прямая соединительная линия 53"/>
          <p:cNvCxnSpPr>
            <a:stCxn id="47" idx="3"/>
            <a:endCxn id="46" idx="2"/>
          </p:cNvCxnSpPr>
          <p:nvPr/>
        </p:nvCxnSpPr>
        <p:spPr>
          <a:xfrm flipV="1">
            <a:off x="1208013" y="2480294"/>
            <a:ext cx="1173332" cy="2825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stCxn id="47" idx="3"/>
          </p:cNvCxnSpPr>
          <p:nvPr/>
        </p:nvCxnSpPr>
        <p:spPr>
          <a:xfrm flipV="1">
            <a:off x="1208013" y="4122431"/>
            <a:ext cx="1197878" cy="11829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 flipV="1">
            <a:off x="2405891" y="4122431"/>
            <a:ext cx="941973" cy="13688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186420" y="4250988"/>
          <a:ext cx="34448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9" name="Формула" r:id="rId8" imgW="152400" imgH="139700" progId="Equation.3">
                  <p:embed/>
                </p:oleObj>
              </mc:Choice>
              <mc:Fallback>
                <p:oleObj name="Формула" r:id="rId8" imgW="152400" imgH="139700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6420" y="4250988"/>
                        <a:ext cx="344487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4201341" y="5938051"/>
            <a:ext cx="7312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84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9" name="Группа 58"/>
          <p:cNvGrpSpPr/>
          <p:nvPr/>
        </p:nvGrpSpPr>
        <p:grpSpPr>
          <a:xfrm>
            <a:off x="7812360" y="816152"/>
            <a:ext cx="1243435" cy="1676743"/>
            <a:chOff x="3768695" y="1484784"/>
            <a:chExt cx="3324314" cy="5030922"/>
          </a:xfrm>
        </p:grpSpPr>
        <p:sp>
          <p:nvSpPr>
            <p:cNvPr id="60" name="Прямоугольник 59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Прямоугольник 60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Овал 62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Овал 63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Овал 64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Овал 65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7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8" name="Прямоугольная выноска 67"/>
          <p:cNvSpPr/>
          <p:nvPr/>
        </p:nvSpPr>
        <p:spPr>
          <a:xfrm>
            <a:off x="4321673" y="1932170"/>
            <a:ext cx="4577607" cy="862697"/>
          </a:xfrm>
          <a:prstGeom prst="wedgeRectCallout">
            <a:avLst>
              <a:gd name="adj1" fmla="val 33183"/>
              <a:gd name="adj2" fmla="val -79292"/>
            </a:avLst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Центральный угол равен дуге, на которую он опирается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Прямоугольная выноска 68"/>
          <p:cNvSpPr/>
          <p:nvPr/>
        </p:nvSpPr>
        <p:spPr>
          <a:xfrm>
            <a:off x="4321673" y="3356992"/>
            <a:ext cx="4562112" cy="1087671"/>
          </a:xfrm>
          <a:prstGeom prst="wedgeRectCallout">
            <a:avLst>
              <a:gd name="adj1" fmla="val 32982"/>
              <a:gd name="adj2" fmla="val -69204"/>
            </a:avLst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Вписанный угол равен половине дуги, на которую он опирается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2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</p:childTnLst>
        </p:cTn>
      </p:par>
    </p:tnLst>
    <p:bldLst>
      <p:bldP spid="58" grpId="0" animBg="1"/>
      <p:bldP spid="68" grpId="0" animBg="1"/>
      <p:bldP spid="6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4740" y="1268760"/>
            <a:ext cx="1884492" cy="504056"/>
          </a:xfrm>
          <a:prstGeom prst="rect">
            <a:avLst/>
          </a:prstGeom>
          <a:solidFill>
            <a:srgbClr val="E4EDF8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788024" y="2453504"/>
          <a:ext cx="396044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" name="Формула" r:id="rId1" imgW="38100000" imgH="4876800" progId="Equation.3">
                  <p:embed/>
                </p:oleObj>
              </mc:Choice>
              <mc:Fallback>
                <p:oleObj name="Формула" r:id="rId1" imgW="38100000" imgH="4876800" progId="Equation.3">
                  <p:embed/>
                  <p:pic>
                    <p:nvPicPr>
                      <p:cNvPr id="0" name="Изображение 34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2453504"/>
                        <a:ext cx="396044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798128" y="4293096"/>
          <a:ext cx="1992312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2" name="Формула" r:id="rId3" imgW="18897600" imgH="9448800" progId="Equation.3">
                  <p:embed/>
                </p:oleObj>
              </mc:Choice>
              <mc:Fallback>
                <p:oleObj name="Формула" r:id="rId3" imgW="18897600" imgH="9448800" progId="Equation.3">
                  <p:embed/>
                  <p:pic>
                    <p:nvPicPr>
                      <p:cNvPr id="0" name="Изображение 34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8128" y="4293096"/>
                        <a:ext cx="1992312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домой 33">
            <a:hlinkClick r:id="rId5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H="1" flipV="1">
            <a:off x="2396733" y="2457662"/>
            <a:ext cx="1667272" cy="183543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022559" y="423748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643334" y="566124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92989" y="3640894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186420" y="201862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718002" y="2449430"/>
            <a:ext cx="3346003" cy="334600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2216576" y="3429000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.</a:t>
            </a:r>
            <a:endParaRPr lang="ru-RU" sz="6000" dirty="0"/>
          </a:p>
        </p:txBody>
      </p:sp>
      <p:sp>
        <p:nvSpPr>
          <p:cNvPr id="44" name="Дуга 43"/>
          <p:cNvSpPr/>
          <p:nvPr/>
        </p:nvSpPr>
        <p:spPr>
          <a:xfrm rot="6975923">
            <a:off x="2291180" y="2529048"/>
            <a:ext cx="553174" cy="510269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TextBox 47"/>
          <p:cNvSpPr txBox="1"/>
          <p:nvPr/>
        </p:nvSpPr>
        <p:spPr>
          <a:xfrm>
            <a:off x="395536" y="2732048"/>
            <a:ext cx="824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643334" y="3212976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1" name="Прямая соединительная линия 50"/>
          <p:cNvCxnSpPr>
            <a:endCxn id="41" idx="2"/>
          </p:cNvCxnSpPr>
          <p:nvPr/>
        </p:nvCxnSpPr>
        <p:spPr>
          <a:xfrm flipH="1" flipV="1">
            <a:off x="2381345" y="2480294"/>
            <a:ext cx="456914" cy="32418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2550713" y="2988029"/>
          <a:ext cx="34448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3" name="Формула" r:id="rId6" imgW="152400" imgH="139700" progId="Equation.3">
                  <p:embed/>
                </p:oleObj>
              </mc:Choice>
              <mc:Fallback>
                <p:oleObj name="Формула" r:id="rId6" imgW="152400" imgH="139700" progId="Equation.3">
                  <p:embed/>
                  <p:pic>
                    <p:nvPicPr>
                      <p:cNvPr id="0" name="Изображение 34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0713" y="2988029"/>
                        <a:ext cx="344487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3490133" y="2672790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Прямоугольная выноска 56"/>
          <p:cNvSpPr/>
          <p:nvPr/>
        </p:nvSpPr>
        <p:spPr>
          <a:xfrm>
            <a:off x="4337168" y="3149810"/>
            <a:ext cx="4562112" cy="1087671"/>
          </a:xfrm>
          <a:prstGeom prst="wedgeRectCallout">
            <a:avLst>
              <a:gd name="adj1" fmla="val 32982"/>
              <a:gd name="adj2" fmla="val -69204"/>
            </a:avLst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Вписанный угол равен половине дуги, на которую он опирается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8" name="Группа 57"/>
          <p:cNvGrpSpPr/>
          <p:nvPr/>
        </p:nvGrpSpPr>
        <p:grpSpPr>
          <a:xfrm>
            <a:off x="7812360" y="816152"/>
            <a:ext cx="1243435" cy="1676743"/>
            <a:chOff x="3768695" y="1484784"/>
            <a:chExt cx="3324314" cy="5030922"/>
          </a:xfrm>
        </p:grpSpPr>
        <p:sp>
          <p:nvSpPr>
            <p:cNvPr id="59" name="Прямоугольник 58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Прямоугольник 59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Овал 60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Овал 62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Овал 63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Овал 64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6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7" name="TextBox 66"/>
          <p:cNvSpPr txBox="1"/>
          <p:nvPr/>
        </p:nvSpPr>
        <p:spPr>
          <a:xfrm>
            <a:off x="4201341" y="5938051"/>
            <a:ext cx="7312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2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</p:childTnLst>
        </p:cTn>
      </p:par>
    </p:tnLst>
    <p:bldLst>
      <p:bldP spid="57" grpId="0" animBg="1"/>
      <p:bldP spid="6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4740" y="1268760"/>
            <a:ext cx="1884492" cy="504056"/>
          </a:xfrm>
          <a:prstGeom prst="rect">
            <a:avLst/>
          </a:prstGeom>
          <a:solidFill>
            <a:srgbClr val="E4EDF8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208524" y="3241901"/>
          <a:ext cx="2819400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0" name="Формула" r:id="rId1" imgW="26212800" imgH="9448800" progId="Equation.3">
                  <p:embed/>
                </p:oleObj>
              </mc:Choice>
              <mc:Fallback>
                <p:oleObj name="Формула" r:id="rId1" imgW="26212800" imgH="94488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8524" y="3241901"/>
                        <a:ext cx="2819400" cy="99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Объект 44"/>
          <p:cNvGraphicFramePr>
            <a:graphicFrameLocks noChangeAspect="1"/>
          </p:cNvGraphicFramePr>
          <p:nvPr/>
        </p:nvGraphicFramePr>
        <p:xfrm>
          <a:off x="5236305" y="4236993"/>
          <a:ext cx="2763837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1" name="Формула" r:id="rId3" imgW="26212800" imgH="9448800" progId="Equation.3">
                  <p:embed/>
                </p:oleObj>
              </mc:Choice>
              <mc:Fallback>
                <p:oleObj name="Формула" r:id="rId3" imgW="26212800" imgH="94488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6305" y="4236993"/>
                        <a:ext cx="2763837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Управляющая кнопка: далее 50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Управляющая кнопка: домой 51">
            <a:hlinkClick r:id="rId5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97206" y="480316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65990" y="363420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86420" y="201862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18002" y="2449430"/>
            <a:ext cx="3346003" cy="334600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2216576" y="3429000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.</a:t>
            </a:r>
            <a:endParaRPr lang="ru-RU" sz="6000" dirty="0"/>
          </a:p>
        </p:txBody>
      </p:sp>
      <p:sp>
        <p:nvSpPr>
          <p:cNvPr id="16" name="Равнобедренный треугольник 15"/>
          <p:cNvSpPr/>
          <p:nvPr/>
        </p:nvSpPr>
        <p:spPr>
          <a:xfrm rot="7331923">
            <a:off x="619175" y="3446706"/>
            <a:ext cx="2788896" cy="914400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уга 16"/>
          <p:cNvSpPr/>
          <p:nvPr/>
        </p:nvSpPr>
        <p:spPr>
          <a:xfrm rot="9726126">
            <a:off x="2088602" y="2608745"/>
            <a:ext cx="432048" cy="387451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801448" y="2967335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61212" y="3767956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Равнобедренный треугольник 20"/>
          <p:cNvSpPr/>
          <p:nvPr/>
        </p:nvSpPr>
        <p:spPr>
          <a:xfrm rot="18106506">
            <a:off x="1396969" y="3936340"/>
            <a:ext cx="2788896" cy="914400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2251862" y="578095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69080" y="305321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281503" y="3634202"/>
          <a:ext cx="34448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2" name="Формула" r:id="rId6" imgW="152400" imgH="139700" progId="Equation.3">
                  <p:embed/>
                </p:oleObj>
              </mc:Choice>
              <mc:Fallback>
                <p:oleObj name="Формула" r:id="rId6" imgW="152400" imgH="139700" progId="Equation.3">
                  <p:embed/>
                  <p:pic>
                    <p:nvPicPr>
                      <p:cNvPr id="0" name="Объект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1503" y="3634202"/>
                        <a:ext cx="344487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Группа 24"/>
          <p:cNvGrpSpPr/>
          <p:nvPr/>
        </p:nvGrpSpPr>
        <p:grpSpPr>
          <a:xfrm>
            <a:off x="7812360" y="816152"/>
            <a:ext cx="1243435" cy="1676743"/>
            <a:chOff x="3768695" y="1484784"/>
            <a:chExt cx="3324314" cy="5030922"/>
          </a:xfrm>
        </p:grpSpPr>
        <p:sp>
          <p:nvSpPr>
            <p:cNvPr id="26" name="Прямоугольник 25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3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Прямоугольная выноска 23"/>
          <p:cNvSpPr/>
          <p:nvPr/>
        </p:nvSpPr>
        <p:spPr>
          <a:xfrm>
            <a:off x="4337168" y="2006389"/>
            <a:ext cx="4562112" cy="1087671"/>
          </a:xfrm>
          <a:prstGeom prst="wedgeRectCallout">
            <a:avLst>
              <a:gd name="adj1" fmla="val 32982"/>
              <a:gd name="adj2" fmla="val -69204"/>
            </a:avLst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Вписанный угол равен половине дуги, на которую он опирается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516216" y="3198167"/>
            <a:ext cx="1512168" cy="2066664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4201341" y="5938051"/>
            <a:ext cx="7312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2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24" grpId="0" animBg="1"/>
      <p:bldP spid="34" grpId="0" animBg="1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4740" y="1268760"/>
            <a:ext cx="1884492" cy="504056"/>
          </a:xfrm>
          <a:prstGeom prst="rect">
            <a:avLst/>
          </a:prstGeom>
          <a:solidFill>
            <a:srgbClr val="E4EDF8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206752" y="3172619"/>
          <a:ext cx="2984500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" name="Формула" r:id="rId1" imgW="27736800" imgH="4876800" progId="Equation.3">
                  <p:embed/>
                </p:oleObj>
              </mc:Choice>
              <mc:Fallback>
                <p:oleObj name="Формула" r:id="rId1" imgW="27736800" imgH="4876800" progId="Equation.3">
                  <p:embed/>
                  <p:pic>
                    <p:nvPicPr>
                      <p:cNvPr id="0" name="Изображение 55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6752" y="3172619"/>
                        <a:ext cx="2984500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5487836" y="3889862"/>
          <a:ext cx="25400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" name="Формула" r:id="rId3" imgW="22860000" imgH="4267200" progId="Equation.3">
                  <p:embed/>
                </p:oleObj>
              </mc:Choice>
              <mc:Fallback>
                <p:oleObj name="Формула" r:id="rId3" imgW="22860000" imgH="4267200" progId="Equation.3">
                  <p:embed/>
                  <p:pic>
                    <p:nvPicPr>
                      <p:cNvPr id="0" name="Изображение 55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7836" y="3889862"/>
                        <a:ext cx="254000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домой 33">
            <a:hlinkClick r:id="rId5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9" name="Группа 38"/>
          <p:cNvGrpSpPr/>
          <p:nvPr/>
        </p:nvGrpSpPr>
        <p:grpSpPr>
          <a:xfrm>
            <a:off x="7812360" y="816152"/>
            <a:ext cx="1243435" cy="1676743"/>
            <a:chOff x="3768695" y="1484784"/>
            <a:chExt cx="3324314" cy="5030922"/>
          </a:xfrm>
        </p:grpSpPr>
        <p:sp>
          <p:nvSpPr>
            <p:cNvPr id="40" name="Прямоугольник 39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Прямоугольник 41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Овал 50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5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6" name="Прямоугольная выноска 55"/>
          <p:cNvSpPr/>
          <p:nvPr/>
        </p:nvSpPr>
        <p:spPr>
          <a:xfrm>
            <a:off x="4321673" y="1932170"/>
            <a:ext cx="4577607" cy="862697"/>
          </a:xfrm>
          <a:prstGeom prst="wedgeRectCallout">
            <a:avLst>
              <a:gd name="adj1" fmla="val 33183"/>
              <a:gd name="adj2" fmla="val -79292"/>
            </a:avLst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Центральный угол равен дуге, на которую он опирается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971600" y="533376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104153" y="371429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53747" y="244510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718002" y="2449430"/>
            <a:ext cx="3346003" cy="334600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2216576" y="3429000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.</a:t>
            </a:r>
            <a:endParaRPr lang="ru-RU" sz="6000" dirty="0"/>
          </a:p>
        </p:txBody>
      </p:sp>
      <p:sp>
        <p:nvSpPr>
          <p:cNvPr id="64" name="TextBox 63"/>
          <p:cNvSpPr txBox="1"/>
          <p:nvPr/>
        </p:nvSpPr>
        <p:spPr>
          <a:xfrm>
            <a:off x="1695614" y="5727459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707065" y="394513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Равнобедренный треугольник 65"/>
          <p:cNvSpPr/>
          <p:nvPr/>
        </p:nvSpPr>
        <p:spPr>
          <a:xfrm rot="16994912">
            <a:off x="1324061" y="3818471"/>
            <a:ext cx="2932140" cy="784167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TextBox 66"/>
          <p:cNvSpPr txBox="1"/>
          <p:nvPr/>
        </p:nvSpPr>
        <p:spPr>
          <a:xfrm>
            <a:off x="2595206" y="572746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9" name="Объект 68"/>
          <p:cNvGraphicFramePr>
            <a:graphicFrameLocks noChangeAspect="1"/>
          </p:cNvGraphicFramePr>
          <p:nvPr/>
        </p:nvGraphicFramePr>
        <p:xfrm>
          <a:off x="2428987" y="4038042"/>
          <a:ext cx="34448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1" name="Формула" r:id="rId7" imgW="152400" imgH="139700" progId="Equation.3">
                  <p:embed/>
                </p:oleObj>
              </mc:Choice>
              <mc:Fallback>
                <p:oleObj name="Формула" r:id="rId7" imgW="152400" imgH="139700" progId="Equation.3">
                  <p:embed/>
                  <p:pic>
                    <p:nvPicPr>
                      <p:cNvPr id="0" name="Изображение 55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987" y="4038042"/>
                        <a:ext cx="344487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0" name="Прямая соединительная линия 69"/>
          <p:cNvCxnSpPr>
            <a:stCxn id="66" idx="5"/>
          </p:cNvCxnSpPr>
          <p:nvPr/>
        </p:nvCxnSpPr>
        <p:spPr>
          <a:xfrm flipH="1">
            <a:off x="1259632" y="3497029"/>
            <a:ext cx="1698493" cy="19481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098748" y="5938051"/>
            <a:ext cx="936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144º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2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</p:childTnLst>
        </p:cTn>
      </p:par>
    </p:tnLst>
    <p:bldLst>
      <p:bldP spid="56" grpId="0" animBg="1"/>
      <p:bldP spid="7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4740" y="1268760"/>
            <a:ext cx="1884492" cy="504056"/>
          </a:xfrm>
          <a:prstGeom prst="rect">
            <a:avLst/>
          </a:prstGeom>
          <a:solidFill>
            <a:srgbClr val="E4EDF8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28524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rgbClr val="28524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841114" y="1409342"/>
          <a:ext cx="1608138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31" name="Формула" r:id="rId1" imgW="14935200" imgH="4876800" progId="Equation.3">
                  <p:embed/>
                </p:oleObj>
              </mc:Choice>
              <mc:Fallback>
                <p:oleObj name="Формула" r:id="rId1" imgW="14935200" imgH="4876800" progId="Equation.3">
                  <p:embed/>
                  <p:pic>
                    <p:nvPicPr>
                      <p:cNvPr id="0" name="Изображение 6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1114" y="1409342"/>
                        <a:ext cx="1608138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170488" y="2940050"/>
          <a:ext cx="31781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32" name="Формула" r:id="rId3" imgW="29565600" imgH="4876800" progId="Equation.3">
                  <p:embed/>
                </p:oleObj>
              </mc:Choice>
              <mc:Fallback>
                <p:oleObj name="Формула" r:id="rId3" imgW="29565600" imgH="4876800" progId="Equation.3">
                  <p:embed/>
                  <p:pic>
                    <p:nvPicPr>
                      <p:cNvPr id="0" name="Изображение 6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0488" y="2940050"/>
                        <a:ext cx="317817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5113307" y="3562151"/>
          <a:ext cx="3081337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33" name="Формула" r:id="rId5" imgW="27736800" imgH="4876800" progId="Equation.3">
                  <p:embed/>
                </p:oleObj>
              </mc:Choice>
              <mc:Fallback>
                <p:oleObj name="Формула" r:id="rId5" imgW="27736800" imgH="4876800" progId="Equation.3">
                  <p:embed/>
                  <p:pic>
                    <p:nvPicPr>
                      <p:cNvPr id="0" name="Изображение 6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307" y="3562151"/>
                        <a:ext cx="3081337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Управляющая кнопка: домой 34">
            <a:hlinkClick r:id="rId7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896208" y="245054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202149" y="415785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453747" y="244510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718002" y="2449430"/>
            <a:ext cx="3346003" cy="334600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2216576" y="3429000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.</a:t>
            </a:r>
            <a:endParaRPr lang="ru-RU" sz="6000" dirty="0"/>
          </a:p>
        </p:txBody>
      </p:sp>
      <p:sp>
        <p:nvSpPr>
          <p:cNvPr id="49" name="Равнобедренный треугольник 48"/>
          <p:cNvSpPr/>
          <p:nvPr/>
        </p:nvSpPr>
        <p:spPr>
          <a:xfrm rot="10800000">
            <a:off x="1259632" y="2906766"/>
            <a:ext cx="2262382" cy="1199607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2187080" y="198776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6" name="Прямая соединительная линия 55"/>
          <p:cNvCxnSpPr>
            <a:stCxn id="45" idx="0"/>
          </p:cNvCxnSpPr>
          <p:nvPr/>
        </p:nvCxnSpPr>
        <p:spPr>
          <a:xfrm>
            <a:off x="2391004" y="2449430"/>
            <a:ext cx="1098153" cy="457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>
            <a:stCxn id="45" idx="0"/>
            <a:endCxn id="49" idx="4"/>
          </p:cNvCxnSpPr>
          <p:nvPr/>
        </p:nvCxnSpPr>
        <p:spPr>
          <a:xfrm flipH="1">
            <a:off x="1259632" y="2449430"/>
            <a:ext cx="1131372" cy="457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2842720" y="3435548"/>
            <a:ext cx="194720" cy="14204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V="1">
            <a:off x="1727958" y="3435548"/>
            <a:ext cx="194720" cy="152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2390822" y="2767326"/>
            <a:ext cx="0" cy="21405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98475" y="1404938"/>
          <a:ext cx="170656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34" name="Формула" r:id="rId8" imgW="15849600" imgH="4267200" progId="Equation.3">
                  <p:embed/>
                </p:oleObj>
              </mc:Choice>
              <mc:Fallback>
                <p:oleObj name="Формула" r:id="rId8" imgW="15849600" imgH="42672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" y="1404938"/>
                        <a:ext cx="170656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" name="Группа 60"/>
          <p:cNvGrpSpPr/>
          <p:nvPr/>
        </p:nvGrpSpPr>
        <p:grpSpPr>
          <a:xfrm>
            <a:off x="7812360" y="816152"/>
            <a:ext cx="1243435" cy="1676743"/>
            <a:chOff x="3768695" y="1484784"/>
            <a:chExt cx="3324314" cy="5030922"/>
          </a:xfrm>
        </p:grpSpPr>
        <p:sp>
          <p:nvSpPr>
            <p:cNvPr id="62" name="Прямоугольник 61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Прямоугольник 62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Овал 63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Овал 64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Овал 65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Овал 69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1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2" name="Прямоугольная выноска 71"/>
          <p:cNvSpPr/>
          <p:nvPr/>
        </p:nvSpPr>
        <p:spPr>
          <a:xfrm>
            <a:off x="4321673" y="1932170"/>
            <a:ext cx="4577607" cy="862697"/>
          </a:xfrm>
          <a:prstGeom prst="wedgeRectCallout">
            <a:avLst>
              <a:gd name="adj1" fmla="val 33183"/>
              <a:gd name="adj2" fmla="val -79292"/>
            </a:avLst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Центральный угол равен дуге, на которую он опирается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Прямоугольная выноска 72"/>
          <p:cNvSpPr/>
          <p:nvPr/>
        </p:nvSpPr>
        <p:spPr>
          <a:xfrm>
            <a:off x="4337168" y="4221088"/>
            <a:ext cx="4562112" cy="1087671"/>
          </a:xfrm>
          <a:prstGeom prst="wedgeRectCallout">
            <a:avLst>
              <a:gd name="adj1" fmla="val 32982"/>
              <a:gd name="adj2" fmla="val -69204"/>
            </a:avLst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Вписанный угол равен половине дуги, на которую он опирается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098748" y="5915322"/>
            <a:ext cx="936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</p:childTnLst>
        </p:cTn>
      </p:par>
    </p:tnLst>
    <p:bldLst>
      <p:bldP spid="72" grpId="0" animBg="1"/>
      <p:bldP spid="73" grpId="0" animBg="1"/>
      <p:bldP spid="7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4740" y="1268760"/>
            <a:ext cx="1884492" cy="504056"/>
          </a:xfrm>
          <a:prstGeom prst="rect">
            <a:avLst/>
          </a:prstGeom>
          <a:solidFill>
            <a:srgbClr val="E4EDF8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796136" y="3233251"/>
          <a:ext cx="1914525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0" name="Формула" r:id="rId1" imgW="18592800" imgH="9448800" progId="Equation.3">
                  <p:embed/>
                </p:oleObj>
              </mc:Choice>
              <mc:Fallback>
                <p:oleObj name="Формула" r:id="rId1" imgW="18592800" imgH="9448800" progId="Equation.3">
                  <p:embed/>
                  <p:pic>
                    <p:nvPicPr>
                      <p:cNvPr id="0" name="Изображение 124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3233251"/>
                        <a:ext cx="1914525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5788602" y="4139733"/>
          <a:ext cx="200183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1" name="Формула" r:id="rId3" imgW="18592800" imgH="9448800" progId="Equation.3">
                  <p:embed/>
                </p:oleObj>
              </mc:Choice>
              <mc:Fallback>
                <p:oleObj name="Формула" r:id="rId3" imgW="18592800" imgH="9448800" progId="Equation.3">
                  <p:embed/>
                  <p:pic>
                    <p:nvPicPr>
                      <p:cNvPr id="0" name="Изображение 125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602" y="4139733"/>
                        <a:ext cx="2001838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Объект 52"/>
          <p:cNvGraphicFramePr>
            <a:graphicFrameLocks noChangeAspect="1"/>
          </p:cNvGraphicFramePr>
          <p:nvPr/>
        </p:nvGraphicFramePr>
        <p:xfrm>
          <a:off x="1036784" y="4267784"/>
          <a:ext cx="34448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2" name="Формула" r:id="rId5" imgW="152400" imgH="139700" progId="Equation.3">
                  <p:embed/>
                </p:oleObj>
              </mc:Choice>
              <mc:Fallback>
                <p:oleObj name="Формула" r:id="rId5" imgW="152400" imgH="139700" progId="Equation.3">
                  <p:embed/>
                  <p:pic>
                    <p:nvPicPr>
                      <p:cNvPr id="0" name="Изображение 125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784" y="4267784"/>
                        <a:ext cx="344488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Управляющая кнопка: домой 35">
            <a:hlinkClick r:id="rId7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344627" y="421383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02149" y="415785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19178" y="255815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718002" y="2449430"/>
            <a:ext cx="3346003" cy="334600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2216576" y="3429000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.</a:t>
            </a:r>
            <a:endParaRPr lang="ru-RU" sz="6000" dirty="0"/>
          </a:p>
        </p:txBody>
      </p:sp>
      <p:sp>
        <p:nvSpPr>
          <p:cNvPr id="49" name="Равнобедренный треугольник 48"/>
          <p:cNvSpPr/>
          <p:nvPr/>
        </p:nvSpPr>
        <p:spPr>
          <a:xfrm rot="10800000">
            <a:off x="1187624" y="2996951"/>
            <a:ext cx="2437116" cy="2798480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2189168" y="5794311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1" name="Прямая соединительная линия 60"/>
          <p:cNvCxnSpPr>
            <a:endCxn id="44" idx="4"/>
          </p:cNvCxnSpPr>
          <p:nvPr/>
        </p:nvCxnSpPr>
        <p:spPr>
          <a:xfrm>
            <a:off x="718002" y="4388687"/>
            <a:ext cx="1673002" cy="14067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>
            <a:stCxn id="49" idx="2"/>
          </p:cNvCxnSpPr>
          <p:nvPr/>
        </p:nvCxnSpPr>
        <p:spPr>
          <a:xfrm flipH="1">
            <a:off x="720372" y="2996951"/>
            <a:ext cx="2904368" cy="13972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6" name="Объект 65"/>
          <p:cNvGraphicFramePr>
            <a:graphicFrameLocks noChangeAspect="1"/>
          </p:cNvGraphicFramePr>
          <p:nvPr/>
        </p:nvGraphicFramePr>
        <p:xfrm>
          <a:off x="596900" y="1373188"/>
          <a:ext cx="1509713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3" name="Формула" r:id="rId8" imgW="14020800" imgH="4876800" progId="Equation.3">
                  <p:embed/>
                </p:oleObj>
              </mc:Choice>
              <mc:Fallback>
                <p:oleObj name="Формула" r:id="rId8" imgW="14020800" imgH="4876800" progId="Equation.3">
                  <p:embed/>
                  <p:pic>
                    <p:nvPicPr>
                      <p:cNvPr id="0" name="Изображение 125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373188"/>
                        <a:ext cx="1509713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Box 66"/>
          <p:cNvSpPr txBox="1"/>
          <p:nvPr/>
        </p:nvSpPr>
        <p:spPr>
          <a:xfrm>
            <a:off x="3563888" y="2558158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382259" y="3019823"/>
          <a:ext cx="344488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4" name="Формула" r:id="rId10" imgW="3657600" imgH="4876800" progId="Equation.3">
                  <p:embed/>
                </p:oleObj>
              </mc:Choice>
              <mc:Fallback>
                <p:oleObj name="Формула" r:id="rId10" imgW="3657600" imgH="4876800" progId="Equation.3">
                  <p:embed/>
                  <p:pic>
                    <p:nvPicPr>
                      <p:cNvPr id="0" name="Объект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259" y="3019823"/>
                        <a:ext cx="344488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TextBox 70"/>
          <p:cNvSpPr txBox="1"/>
          <p:nvPr/>
        </p:nvSpPr>
        <p:spPr>
          <a:xfrm>
            <a:off x="3593884" y="4941168"/>
            <a:ext cx="824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130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2" name="Группа 71"/>
          <p:cNvGrpSpPr/>
          <p:nvPr/>
        </p:nvGrpSpPr>
        <p:grpSpPr>
          <a:xfrm>
            <a:off x="7812360" y="816152"/>
            <a:ext cx="1243435" cy="1676743"/>
            <a:chOff x="3768695" y="1484784"/>
            <a:chExt cx="3324314" cy="5030922"/>
          </a:xfrm>
        </p:grpSpPr>
        <p:sp>
          <p:nvSpPr>
            <p:cNvPr id="73" name="Прямоугольник 72"/>
            <p:cNvSpPr/>
            <p:nvPr userDrawn="1"/>
          </p:nvSpPr>
          <p:spPr>
            <a:xfrm rot="4774057">
              <a:off x="6293377" y="4310020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Прямоугольник 73"/>
            <p:cNvSpPr/>
            <p:nvPr userDrawn="1"/>
          </p:nvSpPr>
          <p:spPr>
            <a:xfrm rot="4315100">
              <a:off x="6365364" y="4412865"/>
              <a:ext cx="535556" cy="4320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Овал 74"/>
            <p:cNvSpPr/>
            <p:nvPr userDrawn="1"/>
          </p:nvSpPr>
          <p:spPr>
            <a:xfrm rot="16200000">
              <a:off x="5552183" y="3953752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Овал 75"/>
            <p:cNvSpPr/>
            <p:nvPr userDrawn="1"/>
          </p:nvSpPr>
          <p:spPr>
            <a:xfrm rot="17822361">
              <a:off x="4730668" y="5797259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Овал 76"/>
            <p:cNvSpPr/>
            <p:nvPr userDrawn="1"/>
          </p:nvSpPr>
          <p:spPr>
            <a:xfrm rot="15930277">
              <a:off x="5587897" y="5829285"/>
              <a:ext cx="690774" cy="3652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Овал 77"/>
            <p:cNvSpPr/>
            <p:nvPr userDrawn="1"/>
          </p:nvSpPr>
          <p:spPr>
            <a:xfrm rot="16200000">
              <a:off x="5159032" y="3704521"/>
              <a:ext cx="1180516" cy="7070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Овал 78"/>
            <p:cNvSpPr/>
            <p:nvPr userDrawn="1"/>
          </p:nvSpPr>
          <p:spPr>
            <a:xfrm>
              <a:off x="5076056" y="2348880"/>
              <a:ext cx="1296144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80" name="Picture 4" descr="https://thumbs.dreamstime.com/b/%D0%BC%D0%B0-%D1%8C%D1%87%D0%B8%D0%BA-%D0%B5%D1%80%D0%B6%D0%B0-%D0%BA%D0%B0%D1%80%D0%B0%D0%BD-%D0%B0%D1%88-93476915.jpg"/>
            <p:cNvPicPr>
              <a:picLocks noChangeAspect="1" noChangeArrowheads="1"/>
            </p:cNvPicPr>
            <p:nvPr userDrawn="1"/>
          </p:nvPicPr>
          <p:blipFill rotWithShape="1">
            <a:blip r:embed="rId1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7" r="16095"/>
            <a:stretch>
              <a:fillRect/>
            </a:stretch>
          </p:blipFill>
          <p:spPr bwMode="auto">
            <a:xfrm>
              <a:off x="3768695" y="1484784"/>
              <a:ext cx="3324314" cy="5030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1" name="Прямоугольная выноска 80"/>
          <p:cNvSpPr/>
          <p:nvPr/>
        </p:nvSpPr>
        <p:spPr>
          <a:xfrm>
            <a:off x="4337168" y="1932170"/>
            <a:ext cx="4562112" cy="1087671"/>
          </a:xfrm>
          <a:prstGeom prst="wedgeRectCallout">
            <a:avLst>
              <a:gd name="adj1" fmla="val 32982"/>
              <a:gd name="adj2" fmla="val -69204"/>
            </a:avLst>
          </a:prstGeom>
          <a:solidFill>
            <a:schemeClr val="tx2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Вписанный угол равен половине дуги, на которую он опирается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652120" y="5172000"/>
          <a:ext cx="22320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5" name="Формула" r:id="rId13" imgW="20726400" imgH="4876800" progId="Equation.3">
                  <p:embed/>
                </p:oleObj>
              </mc:Choice>
              <mc:Fallback>
                <p:oleObj name="Формула" r:id="rId13" imgW="20726400" imgH="48768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5172000"/>
                        <a:ext cx="223202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TextBox 81"/>
          <p:cNvSpPr txBox="1"/>
          <p:nvPr/>
        </p:nvSpPr>
        <p:spPr>
          <a:xfrm>
            <a:off x="4098748" y="5915322"/>
            <a:ext cx="936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130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28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</p:childTnLst>
        </p:cTn>
      </p:par>
    </p:tnLst>
    <p:bldLst>
      <p:bldP spid="81" grpId="0" animBg="1"/>
      <p:bldP spid="8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1563</Words>
  <Application>WPS Presentation</Application>
  <PresentationFormat>Экран (4:3)</PresentationFormat>
  <Paragraphs>352</Paragraphs>
  <Slides>15</Slides>
  <Notes>6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43</vt:i4>
      </vt:variant>
      <vt:variant>
        <vt:lpstr>幻灯片标题</vt:lpstr>
      </vt:variant>
      <vt:variant>
        <vt:i4>15</vt:i4>
      </vt:variant>
    </vt:vector>
  </HeadingPairs>
  <TitlesOfParts>
    <vt:vector size="66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103</cp:revision>
  <dcterms:created xsi:type="dcterms:W3CDTF">2021-12-06T00:17:00Z</dcterms:created>
  <dcterms:modified xsi:type="dcterms:W3CDTF">2025-02-16T16:16:20Z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F8667830BF8145849EC9E4CE70F44C2F_12</vt:lpwstr>
  </property>
  <property fmtid="{D5CDD505-2E9C-101B-9397-08002B2CF9AE}" pid="3" name="KSOProductBuildVer">
    <vt:lpwstr>1049-12.2.0.19805</vt:lpwstr>
  </property>
</Properties>
</file>