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  <p:sldId id="265" r:id="rId4"/>
    <p:sldId id="266" r:id="rId5"/>
    <p:sldId id="267" r:id="rId6"/>
    <p:sldId id="268" r:id="rId7"/>
    <p:sldId id="269" r:id="rId8"/>
  </p:sldIdLst>
  <p:sldSz cx="12192000" cy="6858000"/>
  <p:notesSz cx="6858000" cy="9144000"/>
  <p:defaultTextStyle>
    <a:defPPr>
      <a:defRPr lang="ru-M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36D91AFE-88DB-494C-8071-5DCF4CA9E917}">
          <p14:sldIdLst>
            <p14:sldId id="262"/>
            <p14:sldId id="263"/>
            <p14:sldId id="265"/>
            <p14:sldId id="266"/>
            <p14:sldId id="267"/>
            <p14:sldId id="268"/>
            <p14:sldId id="26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i" initials="A" lastIdx="2" clrIdx="0">
    <p:extLst>
      <p:ext uri="{19B8F6BF-5375-455C-9EA6-DF929625EA0E}">
        <p15:presenceInfo xmlns:p15="http://schemas.microsoft.com/office/powerpoint/2012/main" userId="Andrei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CE59E"/>
    <a:srgbClr val="DEB8DE"/>
    <a:srgbClr val="B553AE"/>
    <a:srgbClr val="9FF1D8"/>
    <a:srgbClr val="C357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68" autoAdjust="0"/>
    <p:restoredTop sz="94660"/>
  </p:normalViewPr>
  <p:slideViewPr>
    <p:cSldViewPr snapToGrid="0">
      <p:cViewPr varScale="1">
        <p:scale>
          <a:sx n="78" d="100"/>
          <a:sy n="78" d="100"/>
        </p:scale>
        <p:origin x="62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tableStyles" Target="tableStyle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theme" Target="theme/theme1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viewProps" Target="viewProps.xml" /><Relationship Id="rId5" Type="http://schemas.openxmlformats.org/officeDocument/2006/relationships/slide" Target="slides/slide4.xml" /><Relationship Id="rId10" Type="http://schemas.openxmlformats.org/officeDocument/2006/relationships/presProps" Target="presProps.xml" /><Relationship Id="rId4" Type="http://schemas.openxmlformats.org/officeDocument/2006/relationships/slide" Target="slides/slide3.xml" /><Relationship Id="rId9" Type="http://schemas.openxmlformats.org/officeDocument/2006/relationships/commentAuthors" Target="commentAuthor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EEF695-D00A-CEE5-4038-4C7D940415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MD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434C21F-FA4A-FD00-5C63-91351B0620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MD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713B092-668C-F639-AD05-E267468A54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5320D-79E3-4EA4-9021-CC8CA9B5087D}" type="datetimeFigureOut">
              <a:rPr lang="ru-MD" smtClean="0"/>
              <a:t>12.05.2025</a:t>
            </a:fld>
            <a:endParaRPr lang="ru-MD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8D1E029-1296-A2F4-4C45-EF79640469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MD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4AA7F3E-EAC3-149D-0E6F-82130129AE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35121-B72F-47F6-BD5E-A1553F20B630}" type="slidenum">
              <a:rPr lang="ru-MD" smtClean="0"/>
              <a:t>‹#›</a:t>
            </a:fld>
            <a:endParaRPr lang="ru-MD"/>
          </a:p>
        </p:txBody>
      </p:sp>
    </p:spTree>
    <p:extLst>
      <p:ext uri="{BB962C8B-B14F-4D97-AF65-F5344CB8AC3E}">
        <p14:creationId xmlns:p14="http://schemas.microsoft.com/office/powerpoint/2010/main" val="30566883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B279F3-6DB5-D5AF-D422-93C7A5490A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MD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879F55D-7495-75D1-BEA7-0D782556B7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MD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20CB827-0768-40AD-F491-B366059D18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5320D-79E3-4EA4-9021-CC8CA9B5087D}" type="datetimeFigureOut">
              <a:rPr lang="ru-MD" smtClean="0"/>
              <a:t>12.05.2025</a:t>
            </a:fld>
            <a:endParaRPr lang="ru-MD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AFD3109-251D-6ADC-C71F-BE5A1F563F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MD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11FA3D2-BB3D-7798-1E8F-2E1BDA0B3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35121-B72F-47F6-BD5E-A1553F20B630}" type="slidenum">
              <a:rPr lang="ru-MD" smtClean="0"/>
              <a:t>‹#›</a:t>
            </a:fld>
            <a:endParaRPr lang="ru-MD"/>
          </a:p>
        </p:txBody>
      </p:sp>
    </p:spTree>
    <p:extLst>
      <p:ext uri="{BB962C8B-B14F-4D97-AF65-F5344CB8AC3E}">
        <p14:creationId xmlns:p14="http://schemas.microsoft.com/office/powerpoint/2010/main" val="1427740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4BE16C5B-99C4-52DB-37DE-4E70CD3D4D7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MD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8A1A5F0-25CF-B5C6-4882-B438C800FA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MD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86165C4-12D2-00C1-0548-38E7C7E26F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5320D-79E3-4EA4-9021-CC8CA9B5087D}" type="datetimeFigureOut">
              <a:rPr lang="ru-MD" smtClean="0"/>
              <a:t>12.05.2025</a:t>
            </a:fld>
            <a:endParaRPr lang="ru-MD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ACE754D-252E-998C-DEBC-A77F45450C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MD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DC4F64E-2FA7-7B0B-09D9-1C451B159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35121-B72F-47F6-BD5E-A1553F20B630}" type="slidenum">
              <a:rPr lang="ru-MD" smtClean="0"/>
              <a:t>‹#›</a:t>
            </a:fld>
            <a:endParaRPr lang="ru-MD"/>
          </a:p>
        </p:txBody>
      </p:sp>
    </p:spTree>
    <p:extLst>
      <p:ext uri="{BB962C8B-B14F-4D97-AF65-F5344CB8AC3E}">
        <p14:creationId xmlns:p14="http://schemas.microsoft.com/office/powerpoint/2010/main" val="35811750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506DBD-E00E-A77E-93B1-6D5CA62E58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MD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49B9AF2-A46E-AF88-F07B-8F4983E71C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MD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CCE01E4-4BAE-FAF0-ECD3-CFF36D91B9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5320D-79E3-4EA4-9021-CC8CA9B5087D}" type="datetimeFigureOut">
              <a:rPr lang="ru-MD" smtClean="0"/>
              <a:t>12.05.2025</a:t>
            </a:fld>
            <a:endParaRPr lang="ru-MD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A7E5571-2EC7-7335-EB99-1E73F8E17C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MD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5E30C6B-DA94-3E14-C417-2B9FB68AAF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35121-B72F-47F6-BD5E-A1553F20B630}" type="slidenum">
              <a:rPr lang="ru-MD" smtClean="0"/>
              <a:t>‹#›</a:t>
            </a:fld>
            <a:endParaRPr lang="ru-MD"/>
          </a:p>
        </p:txBody>
      </p:sp>
    </p:spTree>
    <p:extLst>
      <p:ext uri="{BB962C8B-B14F-4D97-AF65-F5344CB8AC3E}">
        <p14:creationId xmlns:p14="http://schemas.microsoft.com/office/powerpoint/2010/main" val="23565353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5D30C06-018F-941A-A50A-B1F78CA4D6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MD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06BDD98-0CCB-71F1-FB81-1D15B464CC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53FF20B-1EF4-5790-BAFE-D5D051E2FD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5320D-79E3-4EA4-9021-CC8CA9B5087D}" type="datetimeFigureOut">
              <a:rPr lang="ru-MD" smtClean="0"/>
              <a:t>12.05.2025</a:t>
            </a:fld>
            <a:endParaRPr lang="ru-MD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83B4B6A-82DF-8386-01CD-1D57EE1FE7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MD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72D1E39-96C3-356A-EBDD-9D2D04FC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35121-B72F-47F6-BD5E-A1553F20B630}" type="slidenum">
              <a:rPr lang="ru-MD" smtClean="0"/>
              <a:t>‹#›</a:t>
            </a:fld>
            <a:endParaRPr lang="ru-MD"/>
          </a:p>
        </p:txBody>
      </p:sp>
    </p:spTree>
    <p:extLst>
      <p:ext uri="{BB962C8B-B14F-4D97-AF65-F5344CB8AC3E}">
        <p14:creationId xmlns:p14="http://schemas.microsoft.com/office/powerpoint/2010/main" val="29167154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26140F8-7C2C-0BE2-EDEA-E5A0C65E08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MD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8301BF1-A5B1-F9C3-FB41-9A8B0BD578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MD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54797A3-D4A8-B22E-B27B-443F909066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MD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B0A61A2-3974-BCE1-8601-BC1E2220EC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5320D-79E3-4EA4-9021-CC8CA9B5087D}" type="datetimeFigureOut">
              <a:rPr lang="ru-MD" smtClean="0"/>
              <a:t>12.05.2025</a:t>
            </a:fld>
            <a:endParaRPr lang="ru-MD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E35DDF7-6690-2A1A-9634-16B416D900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MD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ECE3F21-8944-BF18-94BF-C2397960CA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35121-B72F-47F6-BD5E-A1553F20B630}" type="slidenum">
              <a:rPr lang="ru-MD" smtClean="0"/>
              <a:t>‹#›</a:t>
            </a:fld>
            <a:endParaRPr lang="ru-MD"/>
          </a:p>
        </p:txBody>
      </p:sp>
    </p:spTree>
    <p:extLst>
      <p:ext uri="{BB962C8B-B14F-4D97-AF65-F5344CB8AC3E}">
        <p14:creationId xmlns:p14="http://schemas.microsoft.com/office/powerpoint/2010/main" val="27812938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7D5FF00-F9B6-02B5-0613-225130AB1D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MD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7ADDEBF-4996-8C76-C4B4-25DFD5E5D2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10C5583-00BB-1251-E312-11F64E303C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MD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4AFB2E98-E10F-0802-479F-C9F5858D8F5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11E581AB-0AE3-DE37-8351-6C5E8AB3C86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MD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B086ECE2-4681-F619-A488-5063B5C3BB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5320D-79E3-4EA4-9021-CC8CA9B5087D}" type="datetimeFigureOut">
              <a:rPr lang="ru-MD" smtClean="0"/>
              <a:t>12.05.2025</a:t>
            </a:fld>
            <a:endParaRPr lang="ru-MD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EE7DF340-32FD-E938-165F-D4A92304F8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MD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25C4A2F1-2303-86F8-8D64-F3B7C1BC9A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35121-B72F-47F6-BD5E-A1553F20B630}" type="slidenum">
              <a:rPr lang="ru-MD" smtClean="0"/>
              <a:t>‹#›</a:t>
            </a:fld>
            <a:endParaRPr lang="ru-MD"/>
          </a:p>
        </p:txBody>
      </p:sp>
    </p:spTree>
    <p:extLst>
      <p:ext uri="{BB962C8B-B14F-4D97-AF65-F5344CB8AC3E}">
        <p14:creationId xmlns:p14="http://schemas.microsoft.com/office/powerpoint/2010/main" val="2080609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94ECC0-1D18-43BA-E210-2789F21D3F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MD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EAD5723-82A0-0DF2-20A2-E175C0768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5320D-79E3-4EA4-9021-CC8CA9B5087D}" type="datetimeFigureOut">
              <a:rPr lang="ru-MD" smtClean="0"/>
              <a:t>12.05.2025</a:t>
            </a:fld>
            <a:endParaRPr lang="ru-MD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254516C6-CB6E-6734-28BE-D401164886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MD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D9698B27-425E-3DA2-B52C-B47E01E11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35121-B72F-47F6-BD5E-A1553F20B630}" type="slidenum">
              <a:rPr lang="ru-MD" smtClean="0"/>
              <a:t>‹#›</a:t>
            </a:fld>
            <a:endParaRPr lang="ru-MD"/>
          </a:p>
        </p:txBody>
      </p:sp>
    </p:spTree>
    <p:extLst>
      <p:ext uri="{BB962C8B-B14F-4D97-AF65-F5344CB8AC3E}">
        <p14:creationId xmlns:p14="http://schemas.microsoft.com/office/powerpoint/2010/main" val="6440655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1F75E24F-8C1A-56A5-AACD-D83895C4FD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5320D-79E3-4EA4-9021-CC8CA9B5087D}" type="datetimeFigureOut">
              <a:rPr lang="ru-MD" smtClean="0"/>
              <a:t>12.05.2025</a:t>
            </a:fld>
            <a:endParaRPr lang="ru-MD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37BAFA0E-32E2-C022-E28D-A95E91CDC4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MD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C6503D1-8116-794A-4773-3308AAED89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35121-B72F-47F6-BD5E-A1553F20B630}" type="slidenum">
              <a:rPr lang="ru-MD" smtClean="0"/>
              <a:t>‹#›</a:t>
            </a:fld>
            <a:endParaRPr lang="ru-MD"/>
          </a:p>
        </p:txBody>
      </p:sp>
    </p:spTree>
    <p:extLst>
      <p:ext uri="{BB962C8B-B14F-4D97-AF65-F5344CB8AC3E}">
        <p14:creationId xmlns:p14="http://schemas.microsoft.com/office/powerpoint/2010/main" val="663780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F72ACCC-C451-50FE-B57F-D782A01644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MD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721278A-2D23-15BF-FA4A-54C27267D5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MD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78955BE-AF70-F716-7B2F-FB08CA820F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C3D1441-D5D6-6769-2255-19E2780576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5320D-79E3-4EA4-9021-CC8CA9B5087D}" type="datetimeFigureOut">
              <a:rPr lang="ru-MD" smtClean="0"/>
              <a:t>12.05.2025</a:t>
            </a:fld>
            <a:endParaRPr lang="ru-MD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46F326F-3079-CD39-9D0B-7C5BBFFDC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MD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8110838-8F18-163E-8260-5DAA8C6FE5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35121-B72F-47F6-BD5E-A1553F20B630}" type="slidenum">
              <a:rPr lang="ru-MD" smtClean="0"/>
              <a:t>‹#›</a:t>
            </a:fld>
            <a:endParaRPr lang="ru-MD"/>
          </a:p>
        </p:txBody>
      </p:sp>
    </p:spTree>
    <p:extLst>
      <p:ext uri="{BB962C8B-B14F-4D97-AF65-F5344CB8AC3E}">
        <p14:creationId xmlns:p14="http://schemas.microsoft.com/office/powerpoint/2010/main" val="39363105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D5B869-9BA7-129F-A8CB-C4636ED476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MD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0F161A53-E503-96A7-D486-86ED449A65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MD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F30C16E-906F-59A0-8109-B777013857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890912F-731F-40B2-D859-1159CA86C3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5320D-79E3-4EA4-9021-CC8CA9B5087D}" type="datetimeFigureOut">
              <a:rPr lang="ru-MD" smtClean="0"/>
              <a:t>12.05.2025</a:t>
            </a:fld>
            <a:endParaRPr lang="ru-MD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DF051A7-ECD2-25BB-52BE-CE7505C174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MD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9E1A074-B2BA-0EC0-FA13-D1C555FD86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35121-B72F-47F6-BD5E-A1553F20B630}" type="slidenum">
              <a:rPr lang="ru-MD" smtClean="0"/>
              <a:t>‹#›</a:t>
            </a:fld>
            <a:endParaRPr lang="ru-MD"/>
          </a:p>
        </p:txBody>
      </p:sp>
    </p:spTree>
    <p:extLst>
      <p:ext uri="{BB962C8B-B14F-4D97-AF65-F5344CB8AC3E}">
        <p14:creationId xmlns:p14="http://schemas.microsoft.com/office/powerpoint/2010/main" val="2909677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D4D4F4F-4A06-3EDD-695E-80FBB2CB39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MD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C9A9AEB-438A-2546-4CC7-F325E670D7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MD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F4282B0-5146-9237-617F-9229E2BC12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25320D-79E3-4EA4-9021-CC8CA9B5087D}" type="datetimeFigureOut">
              <a:rPr lang="ru-MD" smtClean="0"/>
              <a:t>12.05.2025</a:t>
            </a:fld>
            <a:endParaRPr lang="ru-MD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1B45D85-C538-64D3-A0A4-6709315F40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MD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514B11A-48D9-FE69-475F-D7E7C1AE8F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535121-B72F-47F6-BD5E-A1553F20B630}" type="slidenum">
              <a:rPr lang="ru-MD" smtClean="0"/>
              <a:t>‹#›</a:t>
            </a:fld>
            <a:endParaRPr lang="ru-MD"/>
          </a:p>
        </p:txBody>
      </p:sp>
    </p:spTree>
    <p:extLst>
      <p:ext uri="{BB962C8B-B14F-4D97-AF65-F5344CB8AC3E}">
        <p14:creationId xmlns:p14="http://schemas.microsoft.com/office/powerpoint/2010/main" val="4238900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M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 /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1000">
              <a:srgbClr val="9FF1D8"/>
            </a:gs>
            <a:gs pos="6000">
              <a:schemeClr val="bg1"/>
            </a:gs>
            <a:gs pos="56000">
              <a:srgbClr val="B6F3E2"/>
            </a:gs>
            <a:gs pos="83000">
              <a:srgbClr val="B7F3E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2602BE-0537-AA43-E968-D8A835785D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Призентация</a:t>
            </a:r>
            <a:r>
              <a:rPr lang="ru-RU" dirty="0"/>
              <a:t> на тему</a:t>
            </a:r>
            <a:endParaRPr lang="ru-MD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DA1C691-D8AE-8CFE-BA9E-F50B6365C9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4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Операции над матрицами.</a:t>
            </a:r>
            <a:endParaRPr lang="ru-RU" sz="1200" b="1" dirty="0">
              <a:latin typeface="Times New Roman" panose="02020603050405020304" pitchFamily="18" charset="0"/>
            </a:endParaRP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endParaRPr lang="ru-RU" sz="1200" b="1" dirty="0">
              <a:latin typeface="Times New Roman" panose="02020603050405020304" pitchFamily="18" charset="0"/>
            </a:endParaRP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3200" b="1" dirty="0">
                <a:latin typeface="Times New Roman" panose="02020603050405020304" pitchFamily="18" charset="0"/>
              </a:rPr>
              <a:t>Якунина Дарья 11А</a:t>
            </a:r>
            <a:endParaRPr lang="ru-MD" sz="3200" dirty="0"/>
          </a:p>
        </p:txBody>
      </p:sp>
    </p:spTree>
    <p:extLst>
      <p:ext uri="{BB962C8B-B14F-4D97-AF65-F5344CB8AC3E}">
        <p14:creationId xmlns:p14="http://schemas.microsoft.com/office/powerpoint/2010/main" val="58920499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DEECD5-03AF-CB79-D0BE-F71C7CB89C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325563"/>
            <a:ext cx="10515600" cy="1325563"/>
          </a:xfrm>
        </p:spPr>
        <p:txBody>
          <a:bodyPr/>
          <a:lstStyle/>
          <a:p>
            <a:endParaRPr lang="ru-MD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72AE25E-8992-6744-BE14-B2A494A7DB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1051" y="1251193"/>
            <a:ext cx="10515600" cy="5606807"/>
          </a:xfrm>
        </p:spPr>
        <p:txBody>
          <a:bodyPr>
            <a:normAutofit/>
          </a:bodyPr>
          <a:lstStyle/>
          <a:p>
            <a:r>
              <a:rPr lang="ru-RU" sz="4000" b="1" i="0" dirty="0" err="1">
                <a:solidFill>
                  <a:srgbClr val="474747"/>
                </a:solidFill>
                <a:effectLst/>
                <a:latin typeface="Arial" panose="020B0604020202020204" pitchFamily="34" charset="0"/>
              </a:rPr>
              <a:t>Ма́трица</a:t>
            </a:r>
            <a:r>
              <a:rPr lang="ru-RU" sz="4000" b="1" i="0" dirty="0">
                <a:solidFill>
                  <a:srgbClr val="474747"/>
                </a:solidFill>
                <a:effectLst/>
                <a:latin typeface="Arial" panose="020B0604020202020204" pitchFamily="34" charset="0"/>
              </a:rPr>
              <a:t> — математический объект, записываемый в виде прямоугольной таблицы элементов кольца или поля, который представляет собой совокупность строк и столбцов, на пересечении которых находятся его элементы. </a:t>
            </a:r>
          </a:p>
        </p:txBody>
      </p:sp>
    </p:spTree>
    <p:extLst>
      <p:ext uri="{BB962C8B-B14F-4D97-AF65-F5344CB8AC3E}">
        <p14:creationId xmlns:p14="http://schemas.microsoft.com/office/powerpoint/2010/main" val="4950938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8EE3193-F704-0595-BA0F-DC4D489BB5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276" y="892663"/>
            <a:ext cx="5350159" cy="5508137"/>
          </a:xfrm>
        </p:spPr>
        <p:txBody>
          <a:bodyPr>
            <a:normAutofit/>
          </a:bodyPr>
          <a:lstStyle/>
          <a:p>
            <a:r>
              <a:rPr lang="ru-MD" sz="4000" kern="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Матрицей размера </a:t>
            </a:r>
            <a:r>
              <a:rPr lang="ru-MD" sz="4000" b="1" kern="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m×n</a:t>
            </a:r>
            <a:r>
              <a:rPr lang="ru-MD" sz="4000" kern="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называется прямоугольная таблица, содержащая </a:t>
            </a:r>
            <a:r>
              <a:rPr lang="ru-MD" sz="4000" b="1" kern="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ru-MD" sz="4000" b="1" kern="100" dirty="0" err="1">
                <a:solidFill>
                  <a:srgbClr val="333333"/>
                </a:solidFill>
                <a:effectLst/>
                <a:latin typeface="Cambria Math" panose="02040503050406030204" pitchFamily="18" charset="0"/>
                <a:ea typeface="Calibri" panose="020F0502020204030204" pitchFamily="34" charset="0"/>
                <a:cs typeface="Cambria Math" panose="02040503050406030204" pitchFamily="18" charset="0"/>
              </a:rPr>
              <a:t>⋅</a:t>
            </a:r>
            <a:r>
              <a:rPr lang="ru-MD" sz="4000" b="1" kern="1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ru-MD" sz="4000" b="1" kern="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ru-MD" sz="4000" kern="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чисел, состоящая из </a:t>
            </a:r>
            <a:r>
              <a:rPr lang="ru-MD" sz="4000" b="1" kern="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ru-MD" sz="4000" kern="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строк и </a:t>
            </a:r>
            <a:r>
              <a:rPr lang="ru-MD" sz="4000" b="1" kern="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 </a:t>
            </a:r>
            <a:r>
              <a:rPr lang="ru-MD" sz="4000" kern="1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столбцов.</a:t>
            </a:r>
            <a:br>
              <a:rPr lang="ru-MD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MD" sz="3200" dirty="0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F6D645FC-94D6-A913-477B-16B0656EE8B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9436" y="892663"/>
            <a:ext cx="6472564" cy="5242777"/>
          </a:xfrm>
        </p:spPr>
      </p:pic>
    </p:spTree>
    <p:extLst>
      <p:ext uri="{BB962C8B-B14F-4D97-AF65-F5344CB8AC3E}">
        <p14:creationId xmlns:p14="http://schemas.microsoft.com/office/powerpoint/2010/main" val="32763276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99A44D8-96C7-692B-5B48-10E0AE5F80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MD" b="1" i="0" dirty="0">
                <a:effectLst/>
                <a:latin typeface="GraphikLC"/>
              </a:rPr>
              <a:t>      Произведением матрицы на число </a:t>
            </a:r>
            <a:endParaRPr lang="ru-MD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EF2D35C-5E94-F9AD-C594-4E5E950A47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br>
              <a:rPr lang="ru-RU" dirty="0"/>
            </a:br>
            <a:endParaRPr lang="ru-MD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E87D4CAE-35D6-8141-11FA-9A6E3CD8F1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2932" y="1825625"/>
            <a:ext cx="7026135" cy="4591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78417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F748C24-1919-E440-1C51-B9689EBF30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MD" b="1" dirty="0">
                <a:solidFill>
                  <a:srgbClr val="212126"/>
                </a:solidFill>
                <a:effectLst/>
                <a:latin typeface="GraphikLC"/>
              </a:rPr>
              <a:t>                       Сумма матриц</a:t>
            </a:r>
            <a:br>
              <a:rPr lang="ru-MD" b="1" dirty="0">
                <a:solidFill>
                  <a:srgbClr val="212126"/>
                </a:solidFill>
                <a:effectLst/>
                <a:latin typeface="GraphikLC"/>
              </a:rPr>
            </a:br>
            <a:endParaRPr lang="ru-MD" dirty="0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CD9EA28A-4656-A11B-D3A4-11389A622FD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1347" y="1940037"/>
            <a:ext cx="7969142" cy="4376992"/>
          </a:xfrm>
        </p:spPr>
      </p:pic>
    </p:spTree>
    <p:extLst>
      <p:ext uri="{BB962C8B-B14F-4D97-AF65-F5344CB8AC3E}">
        <p14:creationId xmlns:p14="http://schemas.microsoft.com/office/powerpoint/2010/main" val="372022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EB8D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1DADA3A-B081-AB87-F1CB-35EA5CFF98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477" y="140677"/>
            <a:ext cx="10791092" cy="1325563"/>
          </a:xfrm>
        </p:spPr>
        <p:txBody>
          <a:bodyPr/>
          <a:lstStyle/>
          <a:p>
            <a:r>
              <a:rPr lang="ru-MD" b="1" dirty="0">
                <a:solidFill>
                  <a:srgbClr val="212126"/>
                </a:solidFill>
                <a:effectLst/>
                <a:latin typeface="GraphikLC"/>
              </a:rPr>
              <a:t>          Произведение двух матриц</a:t>
            </a:r>
            <a:br>
              <a:rPr lang="ru-MD" b="1" dirty="0">
                <a:solidFill>
                  <a:srgbClr val="212126"/>
                </a:solidFill>
                <a:effectLst/>
                <a:latin typeface="GraphikLC"/>
              </a:rPr>
            </a:br>
            <a:endParaRPr lang="ru-MD" dirty="0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21496515-0F3E-0F7A-C9C3-8D505453AE9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6764" y="1129677"/>
            <a:ext cx="6646557" cy="5587646"/>
          </a:xfrm>
        </p:spPr>
      </p:pic>
    </p:spTree>
    <p:extLst>
      <p:ext uri="{BB962C8B-B14F-4D97-AF65-F5344CB8AC3E}">
        <p14:creationId xmlns:p14="http://schemas.microsoft.com/office/powerpoint/2010/main" val="13941865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CE59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C6B6B97-D4B3-2152-0732-0408E93274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MD" b="1" dirty="0">
                <a:solidFill>
                  <a:srgbClr val="212126"/>
                </a:solidFill>
                <a:effectLst/>
                <a:latin typeface="GraphikLC"/>
              </a:rPr>
              <a:t>              Транспонирование матриц</a:t>
            </a:r>
            <a:br>
              <a:rPr lang="ru-MD" b="1" dirty="0">
                <a:solidFill>
                  <a:srgbClr val="212126"/>
                </a:solidFill>
                <a:effectLst/>
                <a:latin typeface="GraphikLC"/>
              </a:rPr>
            </a:br>
            <a:endParaRPr lang="ru-MD" dirty="0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0AF94952-9179-F14A-30B2-86DAB58667B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203939"/>
            <a:ext cx="10281826" cy="3760740"/>
          </a:xfrm>
        </p:spPr>
      </p:pic>
    </p:spTree>
    <p:extLst>
      <p:ext uri="{BB962C8B-B14F-4D97-AF65-F5344CB8AC3E}">
        <p14:creationId xmlns:p14="http://schemas.microsoft.com/office/powerpoint/2010/main" val="246774702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232</TotalTime>
  <Words>83</Words>
  <Application>Microsoft Office PowerPoint</Application>
  <PresentationFormat>Широкоэкранный</PresentationFormat>
  <Paragraphs>11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Призентация на тему</vt:lpstr>
      <vt:lpstr>Презентация PowerPoint</vt:lpstr>
      <vt:lpstr>Матрицей размера m×n называется прямоугольная таблица, содержащая m⋅n чисел, состоящая из m строк и n столбцов. </vt:lpstr>
      <vt:lpstr>      Произведением матрицы на число </vt:lpstr>
      <vt:lpstr>                       Сумма матриц </vt:lpstr>
      <vt:lpstr>          Произведение двух матриц </vt:lpstr>
      <vt:lpstr>              Транспонирование матриц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Andrei</dc:creator>
  <cp:lastModifiedBy>Даша Якунина</cp:lastModifiedBy>
  <cp:revision>11</cp:revision>
  <dcterms:created xsi:type="dcterms:W3CDTF">2023-09-11T16:56:43Z</dcterms:created>
  <dcterms:modified xsi:type="dcterms:W3CDTF">2025-05-12T05:00:57Z</dcterms:modified>
</cp:coreProperties>
</file>