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7"/>
  </p:notesMasterIdLst>
  <p:sldIdLst>
    <p:sldId id="274" r:id="rId2"/>
    <p:sldId id="290" r:id="rId3"/>
    <p:sldId id="276" r:id="rId4"/>
    <p:sldId id="288" r:id="rId5"/>
    <p:sldId id="287" r:id="rId6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 varScale="1">
        <p:scale>
          <a:sx n="53" d="100"/>
          <a:sy n="53" d="100"/>
        </p:scale>
        <p:origin x="504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7098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428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6301081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59324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593245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Алфавит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000" dirty="0">
                <a:latin typeface="Corbel" panose="020B0503020204020204" pitchFamily="34" charset="0"/>
              </a:rPr>
              <a:t>К – Даёт молоко.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Е – Ягода.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У – Вечерний приём пищи.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Г – Инструмент для обработки земли.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В – Один из способов обработки пищи.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А – Фрукт.</a:t>
            </a:r>
          </a:p>
          <a:p>
            <a:pPr fontAlgn="base"/>
            <a:r>
              <a:rPr lang="ru-RU" sz="3000" dirty="0" smtClean="0">
                <a:latin typeface="Corbel" panose="020B0503020204020204" pitchFamily="34" charset="0"/>
              </a:rPr>
              <a:t>П – Обрабатываемая земля.</a:t>
            </a:r>
          </a:p>
          <a:p>
            <a:pPr fontAlgn="base"/>
            <a:r>
              <a:rPr lang="ru-RU" sz="3000" dirty="0" smtClean="0">
                <a:latin typeface="Corbel" panose="020B0503020204020204" pitchFamily="34" charset="0"/>
              </a:rPr>
              <a:t>Р </a:t>
            </a:r>
            <a:r>
              <a:rPr lang="ru-RU" sz="3000" dirty="0">
                <a:latin typeface="Corbel" panose="020B0503020204020204" pitchFamily="34" charset="0"/>
              </a:rPr>
              <a:t>– Древнейший способ добычи пищи.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Ч – Тип плодородной почвы.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Л – Столовый прибор.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Д – Режим питания.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С – Множество плодовых деревьев.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М – Механизм для измельчения пшеницы.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И – Одно из последствий голода.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Т – Пустая символизирует голод или сытость.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Б – Сперва зелёный, после жёлтый, потом коричневый.</a:t>
            </a:r>
          </a:p>
          <a:p>
            <a:r>
              <a:rPr lang="ru-RU" sz="3000" dirty="0">
                <a:latin typeface="Corbel" panose="020B0503020204020204" pitchFamily="34" charset="0"/>
              </a:rPr>
              <a:t>Ж – Когда очень хочется пить.</a:t>
            </a:r>
            <a:endParaRPr lang="ru-RU" sz="3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0">
        <p:sndAc>
          <p:stSnd>
            <p:snd r:embed="rId3" name="chimes.wav"/>
          </p:stSnd>
        </p:sndAc>
      </p:transition>
    </mc:Choice>
    <mc:Fallback xmlns="">
      <p:transition spd="slow" advClick="0" advTm="30000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000" dirty="0">
                <a:latin typeface="Corbel" panose="020B0503020204020204" pitchFamily="34" charset="0"/>
              </a:rPr>
              <a:t>К – Даёт молоко.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Е – Ягода.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У – Вечерний приём пищи.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Г – Инструмент для обработки земли.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В – Один из способов обработки пищи.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А – Фрукт.</a:t>
            </a:r>
          </a:p>
          <a:p>
            <a:pPr fontAlgn="base"/>
            <a:r>
              <a:rPr lang="ru-RU" sz="3000" dirty="0" smtClean="0">
                <a:latin typeface="Corbel" panose="020B0503020204020204" pitchFamily="34" charset="0"/>
              </a:rPr>
              <a:t>П – Обрабатываемая земля.</a:t>
            </a:r>
          </a:p>
          <a:p>
            <a:pPr fontAlgn="base"/>
            <a:r>
              <a:rPr lang="ru-RU" sz="3000" dirty="0" smtClean="0">
                <a:latin typeface="Corbel" panose="020B0503020204020204" pitchFamily="34" charset="0"/>
              </a:rPr>
              <a:t>Р </a:t>
            </a:r>
            <a:r>
              <a:rPr lang="ru-RU" sz="3000" dirty="0">
                <a:latin typeface="Corbel" panose="020B0503020204020204" pitchFamily="34" charset="0"/>
              </a:rPr>
              <a:t>– Древнейший способ добычи пищи.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Ч – Тип плодородной почвы.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Л – Столовый прибор.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Д – Режим питания.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С – Множество плодовых деревьев.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М – Механизм для измельчения пшеницы.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И – Одно из последствий голода.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Т – Пустая символизирует голод или сытость.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Б – Сперва зелёный, после жёлтый, потом коричневый.</a:t>
            </a:r>
          </a:p>
          <a:p>
            <a:r>
              <a:rPr lang="ru-RU" sz="3000" dirty="0">
                <a:latin typeface="Corbel" panose="020B0503020204020204" pitchFamily="34" charset="0"/>
              </a:rPr>
              <a:t>Ж – Когда очень хочется пить.</a:t>
            </a:r>
            <a:endParaRPr lang="ru-RU" sz="3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83201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0513"/>
            <a:ext cx="20104100" cy="34719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910833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2896</TotalTime>
  <Words>184</Words>
  <Application>Microsoft Office PowerPoint</Application>
  <PresentationFormat>Произвольный</PresentationFormat>
  <Paragraphs>38</Paragraphs>
  <Slides>5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2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   ВОПРОС</vt:lpstr>
      <vt:lpstr>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Пользователь Windows</cp:lastModifiedBy>
  <cp:revision>387</cp:revision>
  <dcterms:modified xsi:type="dcterms:W3CDTF">2020-12-06T14:10:03Z</dcterms:modified>
</cp:coreProperties>
</file>