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46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617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098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736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79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9385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4155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864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7112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18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3991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23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627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578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048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3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Чем власти некоторых стран </a:t>
            </a:r>
            <a:r>
              <a:rPr lang="ru-RU" sz="7000" b="1" dirty="0" smtClean="0">
                <a:latin typeface="Corbel" panose="020B0503020204020204" pitchFamily="34" charset="0"/>
              </a:rPr>
              <a:t>предлагают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пользоваться</a:t>
            </a:r>
            <a:r>
              <a:rPr lang="ru-RU" sz="7000" b="1" dirty="0">
                <a:latin typeface="Corbel" panose="020B0503020204020204" pitchFamily="34" charset="0"/>
              </a:rPr>
              <a:t>, чтобы снизить </a:t>
            </a:r>
            <a:r>
              <a:rPr lang="ru-RU" sz="7000" b="1" dirty="0" smtClean="0">
                <a:latin typeface="Corbel" panose="020B0503020204020204" pitchFamily="34" charset="0"/>
              </a:rPr>
              <a:t>плотность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трафика </a:t>
            </a:r>
            <a:r>
              <a:rPr lang="ru-RU" sz="7000" b="1" dirty="0">
                <a:latin typeface="Corbel" panose="020B0503020204020204" pitchFamily="34" charset="0"/>
              </a:rPr>
              <a:t>в городе? </a:t>
            </a:r>
            <a:endParaRPr lang="en-US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Некачественным бензином.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Правилами дорожного </a:t>
            </a:r>
            <a:r>
              <a:rPr lang="ru-RU" sz="7000" dirty="0" smtClean="0">
                <a:latin typeface="Corbel" panose="020B0503020204020204" pitchFamily="34" charset="0"/>
              </a:rPr>
              <a:t>движения.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Такси.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Общественным транспортом</a:t>
            </a:r>
            <a:r>
              <a:rPr lang="ru-RU" sz="7000" b="1" dirty="0">
                <a:latin typeface="Corbel" panose="020B0503020204020204" pitchFamily="34" charset="0"/>
              </a:rPr>
              <a:t>. 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04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Чем оснастили кишинёвские </a:t>
            </a:r>
            <a:r>
              <a:rPr lang="ru-RU" sz="7000" b="1" dirty="0" smtClean="0">
                <a:latin typeface="Corbel" panose="020B0503020204020204" pitchFamily="34" charset="0"/>
              </a:rPr>
              <a:t>пешеходные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переходы</a:t>
            </a:r>
            <a:r>
              <a:rPr lang="ru-RU" sz="7000" b="1" dirty="0">
                <a:latin typeface="Corbel" panose="020B0503020204020204" pitchFamily="34" charset="0"/>
              </a:rPr>
              <a:t>, чтобы повысить безопасность 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пешеходов</a:t>
            </a:r>
            <a:r>
              <a:rPr lang="ru-RU" sz="7000" b="1" dirty="0">
                <a:latin typeface="Corbel" panose="020B0503020204020204" pitchFamily="34" charset="0"/>
              </a:rPr>
              <a:t>? 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Шлагбаумом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Подсветкой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Сиреной.</a:t>
            </a:r>
            <a:endParaRPr lang="en-US" sz="7000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Лестницей.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Чем оснастили кишинёвские </a:t>
            </a:r>
            <a:r>
              <a:rPr lang="ru-RU" sz="7000" b="1" dirty="0" smtClean="0">
                <a:latin typeface="Corbel" panose="020B0503020204020204" pitchFamily="34" charset="0"/>
              </a:rPr>
              <a:t>пешеходные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переходы</a:t>
            </a:r>
            <a:r>
              <a:rPr lang="ru-RU" sz="7000" b="1" dirty="0">
                <a:latin typeface="Corbel" panose="020B0503020204020204" pitchFamily="34" charset="0"/>
              </a:rPr>
              <a:t>, чтобы повысить безопасность 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пешеходов</a:t>
            </a:r>
            <a:r>
              <a:rPr lang="ru-RU" sz="7000" b="1" dirty="0">
                <a:latin typeface="Corbel" panose="020B0503020204020204" pitchFamily="34" charset="0"/>
              </a:rPr>
              <a:t>? 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Шлагбаумом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Подсветкой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Сиреной.</a:t>
            </a:r>
            <a:endParaRPr lang="en-US" sz="7000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Лестницей.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88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Изобретения человечества раннего </a:t>
            </a:r>
            <a:r>
              <a:rPr lang="ru-RU" sz="6600" b="1" dirty="0" smtClean="0">
                <a:latin typeface="Corbel" panose="020B0503020204020204" pitchFamily="34" charset="0"/>
              </a:rPr>
              <a:t>палеолита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начинаются </a:t>
            </a:r>
            <a:r>
              <a:rPr lang="ru-RU" sz="6600" b="1" dirty="0">
                <a:latin typeface="Corbel" panose="020B0503020204020204" pitchFamily="34" charset="0"/>
              </a:rPr>
              <a:t>с обработки камня. А что </a:t>
            </a:r>
            <a:r>
              <a:rPr lang="ru-RU" sz="6600" b="1" dirty="0" smtClean="0">
                <a:latin typeface="Corbel" panose="020B0503020204020204" pitchFamily="34" charset="0"/>
              </a:rPr>
              <a:t>освоили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потом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1. Воду.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2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Ветер.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3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Огонь.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4</a:t>
            </a:r>
            <a:r>
              <a:rPr lang="ru-RU" sz="6600" dirty="0">
                <a:latin typeface="Corbel" panose="020B0503020204020204" pitchFamily="34" charset="0"/>
              </a:rPr>
              <a:t>. Территории.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Изобретения человечества раннего </a:t>
            </a:r>
            <a:r>
              <a:rPr lang="ru-RU" sz="6600" b="1" dirty="0" smtClean="0">
                <a:latin typeface="Corbel" panose="020B0503020204020204" pitchFamily="34" charset="0"/>
              </a:rPr>
              <a:t>палеолита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начинаются </a:t>
            </a:r>
            <a:r>
              <a:rPr lang="ru-RU" sz="6600" b="1" dirty="0">
                <a:latin typeface="Corbel" panose="020B0503020204020204" pitchFamily="34" charset="0"/>
              </a:rPr>
              <a:t>с обработки камня. А что </a:t>
            </a:r>
            <a:r>
              <a:rPr lang="ru-RU" sz="6600" b="1" dirty="0" smtClean="0">
                <a:latin typeface="Corbel" panose="020B0503020204020204" pitchFamily="34" charset="0"/>
              </a:rPr>
              <a:t>освоили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потом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1. Воду.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2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Ветер.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3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Огонь.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4</a:t>
            </a:r>
            <a:r>
              <a:rPr lang="ru-RU" sz="6600" dirty="0">
                <a:latin typeface="Corbel" panose="020B0503020204020204" pitchFamily="34" charset="0"/>
              </a:rPr>
              <a:t>. Территории.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67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4600" i="1" dirty="0" smtClean="0">
                <a:latin typeface="Corbel" panose="020B0503020204020204" pitchFamily="34" charset="0"/>
              </a:rPr>
              <a:t>правильных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46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r>
              <a:rPr lang="ru-RU" sz="4600" i="1" dirty="0" smtClean="0">
                <a:latin typeface="Corbel" panose="020B0503020204020204" pitchFamily="34" charset="0"/>
              </a:rPr>
              <a:t>больше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одного</a:t>
            </a:r>
            <a:r>
              <a:rPr lang="ru-RU" sz="4600" i="1" dirty="0">
                <a:latin typeface="Corbel" panose="020B0503020204020204" pitchFamily="34" charset="0"/>
              </a:rPr>
              <a:t>, выберите все </a:t>
            </a:r>
            <a:r>
              <a:rPr lang="ru-RU" sz="4600" i="1" dirty="0" smtClean="0">
                <a:latin typeface="Corbel" panose="020B0503020204020204" pitchFamily="34" charset="0"/>
              </a:rPr>
              <a:t>правильные.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Роботы </a:t>
            </a:r>
            <a:r>
              <a:rPr lang="ru-RU" sz="4600" dirty="0">
                <a:latin typeface="Corbel" panose="020B0503020204020204" pitchFamily="34" charset="0"/>
              </a:rPr>
              <a:t>могут облегчить жизнь человеку и избавить его от тяжёлой </a:t>
            </a:r>
            <a:endParaRPr lang="en-US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работы</a:t>
            </a:r>
            <a:r>
              <a:rPr lang="ru-RU" sz="4600" dirty="0">
                <a:latin typeface="Corbel" panose="020B0503020204020204" pitchFamily="34" charset="0"/>
              </a:rPr>
              <a:t>.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Какие </a:t>
            </a:r>
            <a:r>
              <a:rPr lang="ru-RU" sz="4600" b="1" dirty="0">
                <a:latin typeface="Corbel" panose="020B0503020204020204" pitchFamily="34" charset="0"/>
              </a:rPr>
              <a:t>из этих профессий могут достаться роботам </a:t>
            </a:r>
            <a:r>
              <a:rPr lang="ru-RU" sz="4600" b="1" dirty="0" smtClean="0">
                <a:latin typeface="Corbel" panose="020B0503020204020204" pitchFamily="34" charset="0"/>
              </a:rPr>
              <a:t>в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ближайшем </a:t>
            </a:r>
            <a:r>
              <a:rPr lang="ru-RU" sz="4600" b="1" dirty="0">
                <a:latin typeface="Corbel" panose="020B0503020204020204" pitchFamily="34" charset="0"/>
              </a:rPr>
              <a:t>будущем? </a:t>
            </a:r>
            <a:br>
              <a:rPr lang="ru-RU" sz="4600" b="1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1. Курьер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2. Грузчик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3. Пилот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4. Водитель</a:t>
            </a:r>
            <a:endParaRPr lang="ru-RU" sz="4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4600" i="1" dirty="0" smtClean="0">
                <a:latin typeface="Corbel" panose="020B0503020204020204" pitchFamily="34" charset="0"/>
              </a:rPr>
              <a:t>правильных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46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r>
              <a:rPr lang="ru-RU" sz="4600" i="1" dirty="0" smtClean="0">
                <a:latin typeface="Corbel" panose="020B0503020204020204" pitchFamily="34" charset="0"/>
              </a:rPr>
              <a:t>больше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одного</a:t>
            </a:r>
            <a:r>
              <a:rPr lang="ru-RU" sz="4600" i="1" dirty="0">
                <a:latin typeface="Corbel" panose="020B0503020204020204" pitchFamily="34" charset="0"/>
              </a:rPr>
              <a:t>, выберите все </a:t>
            </a:r>
            <a:r>
              <a:rPr lang="ru-RU" sz="4600" i="1" dirty="0" smtClean="0">
                <a:latin typeface="Corbel" panose="020B0503020204020204" pitchFamily="34" charset="0"/>
              </a:rPr>
              <a:t>правильные.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Роботы </a:t>
            </a:r>
            <a:r>
              <a:rPr lang="ru-RU" sz="4600" dirty="0">
                <a:latin typeface="Corbel" panose="020B0503020204020204" pitchFamily="34" charset="0"/>
              </a:rPr>
              <a:t>могут облегчить жизнь человеку и избавить его от тяжёлой </a:t>
            </a:r>
            <a:endParaRPr lang="en-US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работы</a:t>
            </a:r>
            <a:r>
              <a:rPr lang="ru-RU" sz="4600" dirty="0">
                <a:latin typeface="Corbel" panose="020B0503020204020204" pitchFamily="34" charset="0"/>
              </a:rPr>
              <a:t>.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Какие </a:t>
            </a:r>
            <a:r>
              <a:rPr lang="ru-RU" sz="4600" b="1" dirty="0">
                <a:latin typeface="Corbel" panose="020B0503020204020204" pitchFamily="34" charset="0"/>
              </a:rPr>
              <a:t>из этих профессий могут достаться роботам </a:t>
            </a:r>
            <a:r>
              <a:rPr lang="ru-RU" sz="4600" b="1" dirty="0" smtClean="0">
                <a:latin typeface="Corbel" panose="020B0503020204020204" pitchFamily="34" charset="0"/>
              </a:rPr>
              <a:t>в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ближайшем </a:t>
            </a:r>
            <a:r>
              <a:rPr lang="ru-RU" sz="4600" b="1" dirty="0">
                <a:latin typeface="Corbel" panose="020B0503020204020204" pitchFamily="34" charset="0"/>
              </a:rPr>
              <a:t>будущем? </a:t>
            </a:r>
            <a:br>
              <a:rPr lang="ru-RU" sz="4600" b="1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1. Курьер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2. Грузчик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3. Пилот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4. Водитель</a:t>
            </a:r>
            <a:endParaRPr lang="ru-RU" sz="4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18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4600" i="1" dirty="0" smtClean="0">
                <a:latin typeface="Corbel" panose="020B0503020204020204" pitchFamily="34" charset="0"/>
              </a:rPr>
              <a:t>правильных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46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r>
              <a:rPr lang="ru-RU" sz="4600" i="1" dirty="0" smtClean="0">
                <a:latin typeface="Corbel" panose="020B0503020204020204" pitchFamily="34" charset="0"/>
              </a:rPr>
              <a:t>больше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одного</a:t>
            </a:r>
            <a:r>
              <a:rPr lang="ru-RU" sz="4600" i="1" dirty="0">
                <a:latin typeface="Corbel" panose="020B0503020204020204" pitchFamily="34" charset="0"/>
              </a:rPr>
              <a:t>, выберите все </a:t>
            </a:r>
            <a:r>
              <a:rPr lang="ru-RU" sz="4600" i="1" dirty="0" smtClean="0">
                <a:latin typeface="Corbel" panose="020B0503020204020204" pitchFamily="34" charset="0"/>
              </a:rPr>
              <a:t>правильные.</a:t>
            </a:r>
            <a:endParaRPr lang="en-US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Роботы </a:t>
            </a:r>
            <a:r>
              <a:rPr lang="ru-RU" sz="4600" dirty="0">
                <a:latin typeface="Corbel" panose="020B0503020204020204" pitchFamily="34" charset="0"/>
              </a:rPr>
              <a:t>могут облегчить жизнь человеку и избавить его от тяжёлой </a:t>
            </a:r>
            <a:endParaRPr lang="en-US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работы</a:t>
            </a:r>
            <a:r>
              <a:rPr lang="ru-RU" sz="4600" dirty="0">
                <a:latin typeface="Corbel" panose="020B0503020204020204" pitchFamily="34" charset="0"/>
              </a:rPr>
              <a:t>.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Какие </a:t>
            </a:r>
            <a:r>
              <a:rPr lang="ru-RU" sz="4600" b="1" dirty="0">
                <a:latin typeface="Corbel" panose="020B0503020204020204" pitchFamily="34" charset="0"/>
              </a:rPr>
              <a:t>из этих профессий могут достаться роботам </a:t>
            </a:r>
            <a:r>
              <a:rPr lang="ru-RU" sz="4600" b="1" dirty="0" smtClean="0">
                <a:latin typeface="Corbel" panose="020B0503020204020204" pitchFamily="34" charset="0"/>
              </a:rPr>
              <a:t>в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ближайшем </a:t>
            </a:r>
            <a:r>
              <a:rPr lang="ru-RU" sz="4600" b="1" dirty="0">
                <a:latin typeface="Corbel" panose="020B0503020204020204" pitchFamily="34" charset="0"/>
              </a:rPr>
              <a:t>будущем? </a:t>
            </a:r>
            <a:br>
              <a:rPr lang="ru-RU" sz="4600" b="1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1. Курьер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2. Грузчик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3. Пилот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4. Водитель</a:t>
            </a:r>
            <a:endParaRPr lang="ru-RU" sz="4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4154"/>
            <a:ext cx="20110499" cy="36179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10197744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377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Родившийся в Тирасполе химик Николай </a:t>
            </a:r>
            <a:r>
              <a:rPr lang="ru-RU" sz="6000" dirty="0" smtClean="0">
                <a:latin typeface="Corbel" panose="020B0503020204020204" pitchFamily="34" charset="0"/>
              </a:rPr>
              <a:t>Зелинский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использовал </a:t>
            </a:r>
            <a:r>
              <a:rPr lang="ru-RU" sz="6000" dirty="0">
                <a:latin typeface="Corbel" panose="020B0503020204020204" pitchFamily="34" charset="0"/>
              </a:rPr>
              <a:t>свойства угля и создал аппарат, </a:t>
            </a:r>
            <a:r>
              <a:rPr lang="ru-RU" sz="6000" dirty="0" smtClean="0">
                <a:latin typeface="Corbel" panose="020B0503020204020204" pitchFamily="34" charset="0"/>
              </a:rPr>
              <a:t>который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помог </a:t>
            </a:r>
            <a:r>
              <a:rPr lang="ru-RU" sz="6000" dirty="0">
                <a:latin typeface="Corbel" panose="020B0503020204020204" pitchFamily="34" charset="0"/>
              </a:rPr>
              <a:t>уменьшить потери русской армии.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 каком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изобретении </a:t>
            </a:r>
            <a:r>
              <a:rPr lang="ru-RU" sz="6000" b="1" dirty="0">
                <a:latin typeface="Corbel" panose="020B0503020204020204" pitchFamily="34" charset="0"/>
              </a:rPr>
              <a:t>речь?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Противогаз</a:t>
            </a:r>
          </a:p>
          <a:p>
            <a:r>
              <a:rPr lang="ru-RU" sz="6000" dirty="0">
                <a:latin typeface="Corbel" panose="020B0503020204020204" pitchFamily="34" charset="0"/>
              </a:rPr>
              <a:t>2. Катюша</a:t>
            </a:r>
          </a:p>
          <a:p>
            <a:r>
              <a:rPr lang="ru-RU" sz="6000" dirty="0">
                <a:latin typeface="Corbel" panose="020B0503020204020204" pitchFamily="34" charset="0"/>
              </a:rPr>
              <a:t>3. Танк Т-34</a:t>
            </a:r>
          </a:p>
          <a:p>
            <a:r>
              <a:rPr lang="ru-RU" sz="6000" dirty="0">
                <a:latin typeface="Corbel" panose="020B0503020204020204" pitchFamily="34" charset="0"/>
              </a:rPr>
              <a:t>4. </a:t>
            </a:r>
            <a:r>
              <a:rPr lang="ru-RU" sz="6000" dirty="0" smtClean="0">
                <a:latin typeface="Corbel" panose="020B0503020204020204" pitchFamily="34" charset="0"/>
              </a:rPr>
              <a:t>Самолёт-невидимка</a:t>
            </a:r>
            <a:endParaRPr lang="ru-RU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Родившийся в Тирасполе химик Николай </a:t>
            </a:r>
            <a:r>
              <a:rPr lang="ru-RU" sz="6000" dirty="0" smtClean="0">
                <a:latin typeface="Corbel" panose="020B0503020204020204" pitchFamily="34" charset="0"/>
              </a:rPr>
              <a:t>Зелинский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использовал </a:t>
            </a:r>
            <a:r>
              <a:rPr lang="ru-RU" sz="6000" dirty="0">
                <a:latin typeface="Corbel" panose="020B0503020204020204" pitchFamily="34" charset="0"/>
              </a:rPr>
              <a:t>свойства угля и создал аппарат, </a:t>
            </a:r>
            <a:r>
              <a:rPr lang="ru-RU" sz="6000" dirty="0" smtClean="0">
                <a:latin typeface="Corbel" panose="020B0503020204020204" pitchFamily="34" charset="0"/>
              </a:rPr>
              <a:t>который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помог </a:t>
            </a:r>
            <a:r>
              <a:rPr lang="ru-RU" sz="6000" dirty="0">
                <a:latin typeface="Corbel" panose="020B0503020204020204" pitchFamily="34" charset="0"/>
              </a:rPr>
              <a:t>уменьшить потери русской армии.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 каком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изобретении </a:t>
            </a:r>
            <a:r>
              <a:rPr lang="ru-RU" sz="6000" b="1" dirty="0">
                <a:latin typeface="Corbel" panose="020B0503020204020204" pitchFamily="34" charset="0"/>
              </a:rPr>
              <a:t>речь?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Противогаз</a:t>
            </a:r>
          </a:p>
          <a:p>
            <a:r>
              <a:rPr lang="ru-RU" sz="6000" dirty="0">
                <a:latin typeface="Corbel" panose="020B0503020204020204" pitchFamily="34" charset="0"/>
              </a:rPr>
              <a:t>2. Катюша</a:t>
            </a:r>
          </a:p>
          <a:p>
            <a:r>
              <a:rPr lang="ru-RU" sz="6000" dirty="0">
                <a:latin typeface="Corbel" panose="020B0503020204020204" pitchFamily="34" charset="0"/>
              </a:rPr>
              <a:t>3. Танк Т-34</a:t>
            </a:r>
          </a:p>
          <a:p>
            <a:r>
              <a:rPr lang="ru-RU" sz="6000" dirty="0">
                <a:latin typeface="Corbel" panose="020B0503020204020204" pitchFamily="34" charset="0"/>
              </a:rPr>
              <a:t>4. </a:t>
            </a:r>
            <a:r>
              <a:rPr lang="ru-RU" sz="6000" dirty="0" smtClean="0">
                <a:latin typeface="Corbel" panose="020B0503020204020204" pitchFamily="34" charset="0"/>
              </a:rPr>
              <a:t>Самолёт-невидимка</a:t>
            </a:r>
            <a:endParaRPr lang="ru-RU" sz="6000" dirty="0">
              <a:latin typeface="Corbel" panose="020B05030202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576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После наводнения в Крымске школьник Михаил </a:t>
            </a:r>
            <a:r>
              <a:rPr lang="ru-RU" sz="5400" dirty="0" smtClean="0">
                <a:latin typeface="Corbel" panose="020B0503020204020204" pitchFamily="34" charset="0"/>
              </a:rPr>
              <a:t>Вульф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предложил </a:t>
            </a:r>
            <a:r>
              <a:rPr lang="ru-RU" sz="5400" dirty="0">
                <a:latin typeface="Corbel" panose="020B0503020204020204" pitchFamily="34" charset="0"/>
              </a:rPr>
              <a:t>новую систему безопасности: встраивать в </a:t>
            </a:r>
            <a:r>
              <a:rPr lang="ru-RU" sz="5400" dirty="0" smtClean="0">
                <a:latin typeface="Corbel" panose="020B0503020204020204" pitchFamily="34" charset="0"/>
              </a:rPr>
              <a:t>НИХ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небольшие </a:t>
            </a:r>
            <a:r>
              <a:rPr lang="ru-RU" sz="5400" dirty="0">
                <a:latin typeface="Corbel" panose="020B0503020204020204" pitchFamily="34" charset="0"/>
              </a:rPr>
              <a:t>радиоприёмники, которые в случае ЧС будут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передавать </a:t>
            </a:r>
            <a:r>
              <a:rPr lang="ru-RU" sz="5400" dirty="0">
                <a:latin typeface="Corbel" panose="020B0503020204020204" pitchFamily="34" charset="0"/>
              </a:rPr>
              <a:t>инструкции о том, как себя вести.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такое ОНИ?</a:t>
            </a:r>
          </a:p>
          <a:p>
            <a:r>
              <a:rPr lang="ru-RU" sz="5400" dirty="0">
                <a:latin typeface="Corbel" panose="020B0503020204020204" pitchFamily="34" charset="0"/>
              </a:rPr>
              <a:t>1. Домофоны.</a:t>
            </a:r>
          </a:p>
          <a:p>
            <a:r>
              <a:rPr lang="ru-RU" sz="5400" dirty="0">
                <a:latin typeface="Corbel" panose="020B0503020204020204" pitchFamily="34" charset="0"/>
              </a:rPr>
              <a:t>2. Ноутбуки.</a:t>
            </a:r>
          </a:p>
          <a:p>
            <a:r>
              <a:rPr lang="ru-RU" sz="5400" dirty="0">
                <a:latin typeface="Corbel" panose="020B0503020204020204" pitchFamily="34" charset="0"/>
              </a:rPr>
              <a:t>3. Тарелки.</a:t>
            </a:r>
          </a:p>
          <a:p>
            <a:r>
              <a:rPr lang="ru-RU" sz="5400" dirty="0">
                <a:latin typeface="Corbel" panose="020B0503020204020204" pitchFamily="34" charset="0"/>
              </a:rPr>
              <a:t>4. Окна</a:t>
            </a:r>
            <a:r>
              <a:rPr lang="ru-RU" sz="5400" dirty="0" smtClean="0">
                <a:latin typeface="Corbel" panose="020B0503020204020204" pitchFamily="34" charset="0"/>
              </a:rPr>
              <a:t>.</a:t>
            </a:r>
            <a:endParaRPr lang="ru-RU" sz="5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После наводнения в Крымске школьник Михаил </a:t>
            </a:r>
            <a:r>
              <a:rPr lang="ru-RU" sz="5400" dirty="0" smtClean="0">
                <a:latin typeface="Corbel" panose="020B0503020204020204" pitchFamily="34" charset="0"/>
              </a:rPr>
              <a:t>Вульф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предложил </a:t>
            </a:r>
            <a:r>
              <a:rPr lang="ru-RU" sz="5400" dirty="0">
                <a:latin typeface="Corbel" panose="020B0503020204020204" pitchFamily="34" charset="0"/>
              </a:rPr>
              <a:t>новую систему безопасности: встраивать в </a:t>
            </a:r>
            <a:r>
              <a:rPr lang="ru-RU" sz="5400" dirty="0" smtClean="0">
                <a:latin typeface="Corbel" panose="020B0503020204020204" pitchFamily="34" charset="0"/>
              </a:rPr>
              <a:t>НИХ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небольшие </a:t>
            </a:r>
            <a:r>
              <a:rPr lang="ru-RU" sz="5400" dirty="0">
                <a:latin typeface="Corbel" panose="020B0503020204020204" pitchFamily="34" charset="0"/>
              </a:rPr>
              <a:t>радиоприёмники, которые в случае ЧС будут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передавать </a:t>
            </a:r>
            <a:r>
              <a:rPr lang="ru-RU" sz="5400" dirty="0">
                <a:latin typeface="Corbel" panose="020B0503020204020204" pitchFamily="34" charset="0"/>
              </a:rPr>
              <a:t>инструкции о том, как себя вести.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такое ОНИ?</a:t>
            </a:r>
          </a:p>
          <a:p>
            <a:r>
              <a:rPr lang="ru-RU" sz="5400" dirty="0">
                <a:latin typeface="Corbel" panose="020B0503020204020204" pitchFamily="34" charset="0"/>
              </a:rPr>
              <a:t>1. Домофоны.</a:t>
            </a:r>
          </a:p>
          <a:p>
            <a:r>
              <a:rPr lang="ru-RU" sz="5400" dirty="0">
                <a:latin typeface="Corbel" panose="020B0503020204020204" pitchFamily="34" charset="0"/>
              </a:rPr>
              <a:t>2. Ноутбуки.</a:t>
            </a:r>
          </a:p>
          <a:p>
            <a:r>
              <a:rPr lang="ru-RU" sz="5400" dirty="0">
                <a:latin typeface="Corbel" panose="020B0503020204020204" pitchFamily="34" charset="0"/>
              </a:rPr>
              <a:t>3. Тарелки.</a:t>
            </a:r>
          </a:p>
          <a:p>
            <a:r>
              <a:rPr lang="ru-RU" sz="5400" dirty="0">
                <a:latin typeface="Corbel" panose="020B0503020204020204" pitchFamily="34" charset="0"/>
              </a:rPr>
              <a:t>4. Окна</a:t>
            </a:r>
            <a:r>
              <a:rPr lang="ru-RU" sz="5400" dirty="0" smtClean="0">
                <a:latin typeface="Corbel" panose="020B0503020204020204" pitchFamily="34" charset="0"/>
              </a:rPr>
              <a:t>.</a:t>
            </a:r>
            <a:endParaRPr lang="ru-RU" sz="5400" dirty="0">
              <a:latin typeface="Corbel" panose="020B05030202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271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b="1" dirty="0">
                <a:latin typeface="Corbel" panose="020B0503020204020204" pitchFamily="34" charset="0"/>
              </a:rPr>
              <a:t>Какой вид транспорта </a:t>
            </a:r>
            <a:r>
              <a:rPr lang="ru-RU" sz="7400" b="1" dirty="0" smtClean="0">
                <a:latin typeface="Corbel" panose="020B0503020204020204" pitchFamily="34" charset="0"/>
              </a:rPr>
              <a:t>самый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экологически </a:t>
            </a:r>
            <a:r>
              <a:rPr lang="ru-RU" sz="7400" b="1" dirty="0">
                <a:latin typeface="Corbel" panose="020B0503020204020204" pitchFamily="34" charset="0"/>
              </a:rPr>
              <a:t>чистый? </a:t>
            </a:r>
            <a:r>
              <a:rPr lang="ru-RU" sz="7400" dirty="0">
                <a:latin typeface="Corbel" panose="020B0503020204020204" pitchFamily="34" charset="0"/>
              </a:rPr>
              <a:t>  </a:t>
            </a:r>
            <a:endParaRPr lang="en-US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1. Велосипед</a:t>
            </a:r>
            <a:endParaRPr lang="en-US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2</a:t>
            </a:r>
            <a:r>
              <a:rPr lang="ru-RU" sz="7400" dirty="0">
                <a:latin typeface="Corbel" panose="020B0503020204020204" pitchFamily="34" charset="0"/>
              </a:rPr>
              <a:t>. </a:t>
            </a:r>
            <a:r>
              <a:rPr lang="ru-RU" sz="7400" dirty="0" smtClean="0">
                <a:latin typeface="Corbel" panose="020B0503020204020204" pitchFamily="34" charset="0"/>
              </a:rPr>
              <a:t>Автобус</a:t>
            </a:r>
            <a:endParaRPr lang="en-US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3</a:t>
            </a:r>
            <a:r>
              <a:rPr lang="ru-RU" sz="7400" dirty="0">
                <a:latin typeface="Corbel" panose="020B0503020204020204" pitchFamily="34" charset="0"/>
              </a:rPr>
              <a:t>. Такси </a:t>
            </a:r>
            <a:endParaRPr lang="en-US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4</a:t>
            </a:r>
            <a:r>
              <a:rPr lang="ru-RU" sz="7400" dirty="0">
                <a:latin typeface="Corbel" panose="020B0503020204020204" pitchFamily="34" charset="0"/>
              </a:rPr>
              <a:t>. Самолёт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b="1" dirty="0">
                <a:latin typeface="Corbel" panose="020B0503020204020204" pitchFamily="34" charset="0"/>
              </a:rPr>
              <a:t>Какой вид транспорта </a:t>
            </a:r>
            <a:r>
              <a:rPr lang="ru-RU" sz="7400" b="1" dirty="0" smtClean="0">
                <a:latin typeface="Corbel" panose="020B0503020204020204" pitchFamily="34" charset="0"/>
              </a:rPr>
              <a:t>самый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экологически </a:t>
            </a:r>
            <a:r>
              <a:rPr lang="ru-RU" sz="7400" b="1" dirty="0">
                <a:latin typeface="Corbel" panose="020B0503020204020204" pitchFamily="34" charset="0"/>
              </a:rPr>
              <a:t>чистый?   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1. Велосипед</a:t>
            </a:r>
            <a:endParaRPr lang="en-US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2</a:t>
            </a:r>
            <a:r>
              <a:rPr lang="ru-RU" sz="7400" dirty="0">
                <a:latin typeface="Corbel" panose="020B0503020204020204" pitchFamily="34" charset="0"/>
              </a:rPr>
              <a:t>. </a:t>
            </a:r>
            <a:r>
              <a:rPr lang="ru-RU" sz="7400" dirty="0" smtClean="0">
                <a:latin typeface="Corbel" panose="020B0503020204020204" pitchFamily="34" charset="0"/>
              </a:rPr>
              <a:t>Автобус</a:t>
            </a:r>
            <a:endParaRPr lang="en-US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3</a:t>
            </a:r>
            <a:r>
              <a:rPr lang="ru-RU" sz="7400" dirty="0">
                <a:latin typeface="Corbel" panose="020B0503020204020204" pitchFamily="34" charset="0"/>
              </a:rPr>
              <a:t>. Такси </a:t>
            </a:r>
            <a:endParaRPr lang="en-US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4</a:t>
            </a:r>
            <a:r>
              <a:rPr lang="ru-RU" sz="7400" dirty="0">
                <a:latin typeface="Corbel" panose="020B0503020204020204" pitchFamily="34" charset="0"/>
              </a:rPr>
              <a:t>. Самолёт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766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Чем власти некоторых стран </a:t>
            </a:r>
            <a:r>
              <a:rPr lang="ru-RU" sz="7000" b="1" dirty="0" smtClean="0">
                <a:latin typeface="Corbel" panose="020B0503020204020204" pitchFamily="34" charset="0"/>
              </a:rPr>
              <a:t>предлагают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пользоваться</a:t>
            </a:r>
            <a:r>
              <a:rPr lang="ru-RU" sz="7000" b="1" dirty="0">
                <a:latin typeface="Corbel" panose="020B0503020204020204" pitchFamily="34" charset="0"/>
              </a:rPr>
              <a:t>, чтобы снизить </a:t>
            </a:r>
            <a:r>
              <a:rPr lang="ru-RU" sz="7000" b="1" dirty="0" smtClean="0">
                <a:latin typeface="Corbel" panose="020B0503020204020204" pitchFamily="34" charset="0"/>
              </a:rPr>
              <a:t>плотность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трафика </a:t>
            </a:r>
            <a:r>
              <a:rPr lang="ru-RU" sz="7000" b="1" dirty="0">
                <a:latin typeface="Corbel" panose="020B0503020204020204" pitchFamily="34" charset="0"/>
              </a:rPr>
              <a:t>в городе? </a:t>
            </a:r>
            <a:endParaRPr lang="en-US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Некачественным бензином.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Правилами дорожного </a:t>
            </a:r>
            <a:r>
              <a:rPr lang="ru-RU" sz="7000" dirty="0" smtClean="0">
                <a:latin typeface="Corbel" panose="020B0503020204020204" pitchFamily="34" charset="0"/>
              </a:rPr>
              <a:t>движения.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Такси.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Общественным транспортом</a:t>
            </a:r>
            <a:r>
              <a:rPr lang="ru-RU" sz="7000" b="1" dirty="0">
                <a:latin typeface="Corbel" panose="020B0503020204020204" pitchFamily="34" charset="0"/>
              </a:rPr>
              <a:t>. 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545</Words>
  <Application>Microsoft Office PowerPoint</Application>
  <PresentationFormat>Произвольный</PresentationFormat>
  <Paragraphs>141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2021-01-05T11:46:36Z</dcterms:modified>
</cp:coreProperties>
</file>