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9"/>
  </p:handoutMasterIdLst>
  <p:sldIdLst>
    <p:sldId id="256" r:id="rId3"/>
    <p:sldId id="257" r:id="rId4"/>
    <p:sldId id="308" r:id="rId5"/>
    <p:sldId id="309" r:id="rId7"/>
    <p:sldId id="310" r:id="rId8"/>
    <p:sldId id="285" r:id="rId9"/>
    <p:sldId id="311" r:id="rId10"/>
    <p:sldId id="312" r:id="rId11"/>
    <p:sldId id="294" r:id="rId12"/>
    <p:sldId id="313" r:id="rId13"/>
    <p:sldId id="314" r:id="rId14"/>
    <p:sldId id="304" r:id="rId15"/>
    <p:sldId id="315" r:id="rId16"/>
    <p:sldId id="299" r:id="rId17"/>
    <p:sldId id="25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AF4"/>
    <a:srgbClr val="D6F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F28BE-E186-4840-9CF2-4B2EF2D80EA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BD7DB-B97C-4D78-94B4-09643008077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C22FE-6AC1-40D1-9C5E-36DA79053A3F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D681F-5612-4B0B-B8C5-B88B657388A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Составьте по тексту</a:t>
            </a:r>
            <a:r>
              <a:rPr lang="ru-RU" baseline="0" dirty="0" smtClean="0"/>
              <a:t> задачи уравнение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681F-5612-4B0B-B8C5-B88B657388A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Составьте по тексту</a:t>
            </a:r>
            <a:r>
              <a:rPr lang="ru-RU" baseline="0" dirty="0" smtClean="0"/>
              <a:t> задачи уравнение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681F-5612-4B0B-B8C5-B88B657388A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1579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854150" y="1700808"/>
            <a:ext cx="7121251" cy="25202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ПЛОЩАДЬ.  </a:t>
            </a:r>
            <a:endParaRPr lang="ru-RU" sz="4400" b="1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ФОРМУЛА ПЛОЩАДИ</a:t>
            </a:r>
            <a:endParaRPr lang="ru-RU" sz="4400" b="1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ПРЯМОУГОЛЬНИКА</a:t>
            </a:r>
            <a:endParaRPr lang="ru-RU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79512" y="6309320"/>
            <a:ext cx="8784976" cy="3600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 МБОУ СОШ №256 ГО ЗАТО Фокино Приморский край</a:t>
            </a:r>
            <a:endParaRPr lang="ru-RU" sz="16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3018602" y="260648"/>
            <a:ext cx="5801870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7236295" y="5504711"/>
            <a:ext cx="1734253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класс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255568" y="5504711"/>
            <a:ext cx="3856999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884368" y="1052736"/>
            <a:ext cx="921381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№15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4" descr="https://funforkids.ru/pictures/neznaika/neznaika19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141"/>
            <a:ext cx="3413050" cy="494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4" descr="https://funforkids.ru/pictures/neznaika/neznaika19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687" y="2843717"/>
            <a:ext cx="1949678" cy="282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901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901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3575" y="2215838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49220" y="331104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49218" y="4399953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49220" y="5492993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899591" y="2203651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5236" y="3298858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5234" y="438776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5236" y="548080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4" descr="https://funforkids.ru/pictures/neznaika/neznaika19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687" y="2843717"/>
            <a:ext cx="1949678" cy="282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5409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2196611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247165" y="3291818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47163" y="4380726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funforkids.ru/pictures/neznaika/neznaika19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97525" y="2843717"/>
            <a:ext cx="1894955" cy="282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1700808"/>
            <a:ext cx="5760640" cy="339127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https://funforkids.ru/pictures/neznaika/neznaika19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91279" y="2843717"/>
            <a:ext cx="1894955" cy="282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 userDrawn="1"/>
        </p:nvSpPr>
        <p:spPr>
          <a:xfrm>
            <a:off x="251520" y="5256590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979712" y="5256590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3707904" y="5256590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422349" y="5256589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6840760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524328" y="845948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611560" y="1304765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627784" y="1304765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18349" y="1304764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251520" y="3431305"/>
            <a:ext cx="6840760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611560" y="4509121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627784" y="4509121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4618349" y="4509120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4" descr="https://funforkids.ru/pictures/neznaika/neznaika19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91277" y="3417585"/>
            <a:ext cx="1894955" cy="282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524328" y="1586563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851920" y="1707016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2663607" y="1703151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51520" y="231856"/>
            <a:ext cx="8634714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11560" y="1304765"/>
            <a:ext cx="1728192" cy="1944216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6228183" y="1707016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039870" y="1703151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3834924" y="4868536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646611" y="4864671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34524" y="3393376"/>
            <a:ext cx="8634714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594564" y="4466285"/>
            <a:ext cx="1728192" cy="1944216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6211187" y="4868536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022874" y="4864671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8634714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4" descr="https://funforkids.ru/pictures/neznaika/neznaika19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687" y="2843717"/>
            <a:ext cx="1949678" cy="282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5274" y="263987"/>
            <a:ext cx="8640960" cy="10047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87862" y="1484784"/>
            <a:ext cx="278799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467544" y="3719808"/>
            <a:ext cx="278799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06462" y="1412776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241728" y="2456892"/>
            <a:ext cx="8640960" cy="10081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844085" y="1449606"/>
            <a:ext cx="278799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823767" y="3684630"/>
            <a:ext cx="278799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6" name="Picture 4" descr="https://funforkids.ru/pictures/neznaika/neznaika19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161" y="3565828"/>
            <a:ext cx="1949678" cy="282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03690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1484784"/>
            <a:ext cx="6624736" cy="424847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 userDrawn="1"/>
        </p:nvGraphicFramePr>
        <p:xfrm>
          <a:off x="395536" y="1610804"/>
          <a:ext cx="6408712" cy="390295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92088"/>
                <a:gridCol w="1728192"/>
                <a:gridCol w="2286254"/>
                <a:gridCol w="1602178"/>
              </a:tblGrid>
              <a:tr h="766927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Путь  </a:t>
                      </a:r>
                      <a:r>
                        <a:rPr lang="en-US" sz="40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40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28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корость</a:t>
                      </a:r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40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ru-RU" sz="28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ремя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40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40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24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9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9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9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4" descr="https://funforkids.ru/pictures/neznaika/neznaika19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02671" y="2843717"/>
            <a:ext cx="1894955" cy="282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5274" y="263987"/>
            <a:ext cx="8640960" cy="222890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51520" y="2889977"/>
            <a:ext cx="3240360" cy="103490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51520" y="4005064"/>
            <a:ext cx="3240360" cy="103490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06462" y="2961985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664324" y="2827903"/>
            <a:ext cx="3240360" cy="103490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64324" y="3942990"/>
            <a:ext cx="3240360" cy="103490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3" name="Picture 4" descr="https://funforkids.ru/pictures/neznaika/neznaika19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161" y="3565828"/>
            <a:ext cx="1949678" cy="282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423610" y="1479140"/>
            <a:ext cx="5328592" cy="504620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404664"/>
            <a:ext cx="8352928" cy="7200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ПЛОЩАДИ</a:t>
            </a:r>
            <a:r>
              <a:rPr lang="ru-RU" sz="28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ПРЯМОУГОЛЬНИКА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https://funforkids.ru/pictures/neznaika/neznaika19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141"/>
            <a:ext cx="3413050" cy="494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5274" y="263987"/>
            <a:ext cx="8640960" cy="172485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47974" y="2198772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057966" y="2193819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12708" y="219381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498312" y="2203725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7308304" y="2198772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244465" y="3137660"/>
            <a:ext cx="8640960" cy="172485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247165" y="5072445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2057157" y="5067492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5497503" y="5077398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7307495" y="5072445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95536" y="1484784"/>
            <a:ext cx="5328592" cy="489654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3312368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 descr="http://www.yangteacher.ru/wp-content/uploads/2016/02/5-mtest-z-1-638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925" y="3984225"/>
            <a:ext cx="1991424" cy="264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reshator.org/content/class-5/matematiks/matematika-5-klass-kozlov/titl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4" y="2705943"/>
            <a:ext cx="1894218" cy="270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media2.24aul.ru/imgs/5da880271002d30001e593fa/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766" y="1166422"/>
            <a:ext cx="2045742" cy="269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cdn.eksmo.ru/v2/VEN000000000435286/COVER/cover3d1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/>
          <a:stretch>
            <a:fillRect/>
          </a:stretch>
        </p:blipFill>
        <p:spPr bwMode="auto">
          <a:xfrm>
            <a:off x="3131840" y="3357699"/>
            <a:ext cx="2003343" cy="270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54" y="2028201"/>
            <a:ext cx="1875685" cy="265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 descr="https://izigdz.ru/_ld/2/91908923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1917951" cy="26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funforkids.ru/pictures/neznaika/neznaika19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4128" y="1439141"/>
            <a:ext cx="3391198" cy="494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5619385" y="1964940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5615030" y="306014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5615028" y="414905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5615030" y="524209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4" descr="https://funforkids.ru/pictures/neznaika/neznaika19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687" y="2843717"/>
            <a:ext cx="1949678" cy="282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4" descr="https://funforkids.ru/pictures/neznaika/neznaika19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687" y="2843717"/>
            <a:ext cx="1949678" cy="282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4" descr="https://funforkids.ru/pictures/neznaika/neznaika19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687" y="2843717"/>
            <a:ext cx="1949678" cy="282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4" descr="https://funforkids.ru/pictures/neznaika/neznaika19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687" y="2843717"/>
            <a:ext cx="1949678" cy="282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5409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1995701"/>
            <a:ext cx="3163998" cy="309637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779912" y="5366076"/>
            <a:ext cx="2344433" cy="936102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791399" y="5366078"/>
            <a:ext cx="2344433" cy="936102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https://funforkids.ru/pictures/neznaika/neznaika19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91279" y="2843717"/>
            <a:ext cx="1894955" cy="282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3496234" y="1995701"/>
            <a:ext cx="3163998" cy="309637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5274" y="263987"/>
            <a:ext cx="8640960" cy="10047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1691680" y="1484784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671362" y="3719808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06462" y="1412776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241728" y="2456892"/>
            <a:ext cx="8640960" cy="10081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946797" y="1468121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926479" y="3703145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5" name="Picture 4" descr="https://funforkids.ru/pictures/neznaika/neznaika19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687" y="3465004"/>
            <a:ext cx="1949678" cy="282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9" Type="http://schemas.openxmlformats.org/officeDocument/2006/relationships/theme" Target="../theme/theme1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" Target="slide2.xml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" Target="slide2.xml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funforkids.ru/pictures/neznaika/neznaika19.png" TargetMode="External"/><Relationship Id="rId1" Type="http://schemas.openxmlformats.org/officeDocument/2006/relationships/hyperlink" Target="https://www.nwu.ac.za/sites/www.nwu.ac.za/files/files/i-media/tn-eish-201509/images/fotolia_53649479_subscription_xl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0.xml"/><Relationship Id="rId8" Type="http://schemas.openxmlformats.org/officeDocument/2006/relationships/slide" Target="slide6.xml"/><Relationship Id="rId7" Type="http://schemas.openxmlformats.org/officeDocument/2006/relationships/slide" Target="slide8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slide" Target="slide9.xml"/><Relationship Id="rId3" Type="http://schemas.openxmlformats.org/officeDocument/2006/relationships/slide" Target="slide5.xml"/><Relationship Id="rId2" Type="http://schemas.openxmlformats.org/officeDocument/2006/relationships/slide" Target="slide7.xml"/><Relationship Id="rId13" Type="http://schemas.openxmlformats.org/officeDocument/2006/relationships/slideLayout" Target="../slideLayouts/slideLayout2.xml"/><Relationship Id="rId12" Type="http://schemas.openxmlformats.org/officeDocument/2006/relationships/slide" Target="slide14.xml"/><Relationship Id="rId11" Type="http://schemas.openxmlformats.org/officeDocument/2006/relationships/slide" Target="slide13.xml"/><Relationship Id="rId10" Type="http://schemas.openxmlformats.org/officeDocument/2006/relationships/slide" Target="slide12.xm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" Target="slide2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4.png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5" name="AutoShape 10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6" name="AutoShape 12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7" name="AutoShape 14" descr="https://nauka.club/wp-content/auploads/944603/fullsize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" y="6309360"/>
            <a:ext cx="8950960" cy="456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ab4/0019d443-8a360c21/hello_html_66462008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48" t="1973" r="7034" b="65777"/>
          <a:stretch>
            <a:fillRect/>
          </a:stretch>
        </p:blipFill>
        <p:spPr bwMode="auto">
          <a:xfrm>
            <a:off x="827582" y="1844824"/>
            <a:ext cx="4718659" cy="313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1988840"/>
            <a:ext cx="2448272" cy="2520280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1520" y="476672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площадь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квадрата?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7711" y="213285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6913960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956376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04088" y="5319151"/>
            <a:ext cx="1438415" cy="66778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8792" y="5327330"/>
            <a:ext cx="1445076" cy="66441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см²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52880" y="5331550"/>
            <a:ext cx="1437658" cy="65597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5319748"/>
            <a:ext cx="1437658" cy="66778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ab4/0019d443-8a360c21/hello_html_66462008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48" t="1973" r="182" b="53157"/>
          <a:stretch>
            <a:fillRect/>
          </a:stretch>
        </p:blipFill>
        <p:spPr bwMode="auto">
          <a:xfrm>
            <a:off x="1115616" y="1844824"/>
            <a:ext cx="4101954" cy="313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1988840"/>
            <a:ext cx="2952328" cy="2880320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1520" y="476672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площадь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квадрата?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7711" y="213285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6913960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956376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04088" y="5319151"/>
            <a:ext cx="1438415" cy="66778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91918" y="5308831"/>
            <a:ext cx="1445076" cy="66441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см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52880" y="5331550"/>
            <a:ext cx="1437658" cy="65597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6030" y="5319151"/>
            <a:ext cx="1437658" cy="66778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8568" y="91837"/>
            <a:ext cx="442450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кухни 12 м².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 раза больше кухни. На сколько квадратных метров площадь кухни меньше площади зала? 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59489" y="2186935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92156" y="5556535"/>
            <a:ext cx="2434271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70468" y="4472241"/>
            <a:ext cx="2445544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87564" y="3417395"/>
            <a:ext cx="2432990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70468" y="2268277"/>
            <a:ext cx="2432990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50259" y="5556535"/>
            <a:ext cx="2412093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24128" y="3384239"/>
            <a:ext cx="2423264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24128" y="2288991"/>
            <a:ext cx="243822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34176" y="4460417"/>
            <a:ext cx="241082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61670" y="110094"/>
            <a:ext cx="442450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детской комнаты в 2 раза меньше площади спальни (18 м²). На сколько квадратных метров площадь спальни больше?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86201" y="2924943"/>
            <a:ext cx="984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1" y="553280"/>
            <a:ext cx="86719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длины и ширины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прямоугольника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равна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см. Длина прямоугольника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см.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формулой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выражается его площадь?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922" y="2967509"/>
            <a:ext cx="3091950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23442" y="2904644"/>
            <a:ext cx="3106269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20066" y="4015580"/>
            <a:ext cx="3090323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· (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9549" y="4087344"/>
            <a:ext cx="3090323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· (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–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омой 12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08836" y="2920376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1" y="553280"/>
            <a:ext cx="86719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длины и ширины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прямоугольника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равна 20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см. Длина прямоугольника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см.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формулой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выражается его площадь?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922" y="2967509"/>
            <a:ext cx="3091950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23442" y="2904644"/>
            <a:ext cx="3106269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·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т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922" y="4077072"/>
            <a:ext cx="3090323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· т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39388" y="4034352"/>
            <a:ext cx="3090323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·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омой 12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556792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слайдов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926124"/>
            <a:ext cx="971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2"/>
              </a:rPr>
              <a:t>Авоська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rId1" action="ppaction://hlinksldjump" highlightClick="1"/>
          </p:cNvPr>
          <p:cNvSpPr/>
          <p:nvPr/>
        </p:nvSpPr>
        <p:spPr>
          <a:xfrm>
            <a:off x="4202464" y="169727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4202464" y="324367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4202464" y="247334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4202464" y="402434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5" action="ppaction://hlinksldjump" highlightClick="1"/>
          </p:cNvPr>
          <p:cNvSpPr/>
          <p:nvPr/>
        </p:nvSpPr>
        <p:spPr>
          <a:xfrm>
            <a:off x="4202464" y="4797004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6" action="ppaction://hlinksldjump" highlightClick="1"/>
          </p:cNvPr>
          <p:cNvSpPr/>
          <p:nvPr/>
        </p:nvSpPr>
        <p:spPr>
          <a:xfrm>
            <a:off x="6156176" y="169727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7" action="ppaction://hlinksldjump" highlightClick="1"/>
          </p:cNvPr>
          <p:cNvSpPr/>
          <p:nvPr/>
        </p:nvSpPr>
        <p:spPr>
          <a:xfrm>
            <a:off x="6156176" y="324367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8" action="ppaction://hlinksldjump" highlightClick="1"/>
          </p:cNvPr>
          <p:cNvSpPr/>
          <p:nvPr/>
        </p:nvSpPr>
        <p:spPr>
          <a:xfrm>
            <a:off x="6156176" y="247334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9" action="ppaction://hlinksldjump" highlightClick="1"/>
          </p:cNvPr>
          <p:cNvSpPr/>
          <p:nvPr/>
        </p:nvSpPr>
        <p:spPr>
          <a:xfrm>
            <a:off x="6156176" y="402434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10" action="ppaction://hlinksldjump" highlightClick="1"/>
          </p:cNvPr>
          <p:cNvSpPr/>
          <p:nvPr/>
        </p:nvSpPr>
        <p:spPr>
          <a:xfrm>
            <a:off x="6156176" y="4797004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в конец 14">
            <a:hlinkClick r:id="" action="ppaction://hlinkshowjump?jump=endshow" highlightClick="1"/>
          </p:cNvPr>
          <p:cNvSpPr/>
          <p:nvPr/>
        </p:nvSpPr>
        <p:spPr>
          <a:xfrm>
            <a:off x="8100392" y="6105609"/>
            <a:ext cx="792088" cy="521208"/>
          </a:xfrm>
          <a:prstGeom prst="actionButtonE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сведения 1">
            <a:hlinkClick r:id="" action="ppaction://hlinkshowjump?jump=lastslide" highlightClick="1"/>
          </p:cNvPr>
          <p:cNvSpPr/>
          <p:nvPr/>
        </p:nvSpPr>
        <p:spPr>
          <a:xfrm>
            <a:off x="3275856" y="6107444"/>
            <a:ext cx="790896" cy="521208"/>
          </a:xfrm>
          <a:prstGeom prst="actionButtonInformati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rId11" action="ppaction://hlinksldjump" highlightClick="1"/>
          </p:cNvPr>
          <p:cNvSpPr/>
          <p:nvPr/>
        </p:nvSpPr>
        <p:spPr>
          <a:xfrm>
            <a:off x="4202464" y="5569365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rId12" action="ppaction://hlinksldjump" highlightClick="1"/>
          </p:cNvPr>
          <p:cNvSpPr/>
          <p:nvPr/>
        </p:nvSpPr>
        <p:spPr>
          <a:xfrm>
            <a:off x="6148944" y="5569365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437" y="188640"/>
            <a:ext cx="428067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квадрата </a:t>
            </a:r>
            <a:r>
              <a:rPr lang="ru-RU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см. Какая формула позволит вычислить площадь квадрата?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32058" y="2215495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82045" y="5315906"/>
            <a:ext cx="2434271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60357" y="4231612"/>
            <a:ext cx="2445544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04321" y="2083470"/>
            <a:ext cx="2432990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83326" y="3136521"/>
            <a:ext cx="2432990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83528" y="5313486"/>
            <a:ext cx="2412093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57397" y="3141190"/>
            <a:ext cx="2423264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57397" y="2045942"/>
            <a:ext cx="243822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67445" y="4217368"/>
            <a:ext cx="241082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32969" y="168305"/>
            <a:ext cx="428067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квадрата 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Какая из формул является формулой периметра квадрата?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717226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Равны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фигуры А и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площади?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7848" y="2895240"/>
            <a:ext cx="554360" cy="5543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12208" y="2895240"/>
            <a:ext cx="554360" cy="5543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66568" y="2895240"/>
            <a:ext cx="554360" cy="5543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20928" y="2895240"/>
            <a:ext cx="554360" cy="5543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12208" y="2340880"/>
            <a:ext cx="554360" cy="5543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12208" y="3449600"/>
            <a:ext cx="554360" cy="5543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66568" y="3449600"/>
            <a:ext cx="554360" cy="5543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866568" y="3979772"/>
            <a:ext cx="554360" cy="5543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325072" y="4032968"/>
            <a:ext cx="554360" cy="5543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879432" y="4032968"/>
            <a:ext cx="554360" cy="5543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433792" y="4032968"/>
            <a:ext cx="554360" cy="5543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327376" y="3467716"/>
            <a:ext cx="554360" cy="5543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881736" y="3467716"/>
            <a:ext cx="554360" cy="5543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436096" y="3467716"/>
            <a:ext cx="554360" cy="5543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327376" y="2913356"/>
            <a:ext cx="554360" cy="5543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81736" y="2913356"/>
            <a:ext cx="554360" cy="5543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975288" y="1899704"/>
            <a:ext cx="432048" cy="4240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28184" y="1916832"/>
            <a:ext cx="432048" cy="4240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80312" y="212885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63931" y="5445225"/>
            <a:ext cx="2161377" cy="792087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70540" y="5445224"/>
            <a:ext cx="2160240" cy="79208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Управляющая кнопка: домой 24">
            <a:hlinkClick r:id="rId1" action="ppaction://hlinksldjump" highlightClick="1"/>
          </p:cNvPr>
          <p:cNvSpPr/>
          <p:nvPr/>
        </p:nvSpPr>
        <p:spPr>
          <a:xfrm>
            <a:off x="6913960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7956376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717226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Равны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фигуры А и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площади?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7848" y="2895240"/>
            <a:ext cx="554360" cy="5543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12208" y="2895240"/>
            <a:ext cx="554360" cy="5543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66568" y="3468744"/>
            <a:ext cx="554360" cy="5543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12208" y="4001556"/>
            <a:ext cx="554360" cy="5543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57848" y="3460492"/>
            <a:ext cx="554360" cy="5543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312208" y="3478608"/>
            <a:ext cx="554360" cy="5543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57848" y="4001556"/>
            <a:ext cx="554360" cy="5543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325072" y="4032968"/>
            <a:ext cx="554360" cy="5543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879432" y="4032968"/>
            <a:ext cx="554360" cy="5543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433792" y="4032968"/>
            <a:ext cx="554360" cy="5543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327376" y="3467716"/>
            <a:ext cx="554360" cy="5543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881736" y="3467716"/>
            <a:ext cx="554360" cy="5543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433792" y="2913356"/>
            <a:ext cx="554360" cy="5543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327376" y="2913356"/>
            <a:ext cx="554360" cy="5543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81736" y="2913356"/>
            <a:ext cx="554360" cy="5543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975288" y="1899704"/>
            <a:ext cx="432048" cy="4240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28184" y="1916832"/>
            <a:ext cx="432048" cy="4240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80312" y="212885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99592" y="5445226"/>
            <a:ext cx="2161377" cy="792087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877032" y="5445225"/>
            <a:ext cx="2160240" cy="79208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Управляющая кнопка: домой 24">
            <a:hlinkClick r:id="rId1" action="ppaction://hlinksldjump" highlightClick="1"/>
          </p:cNvPr>
          <p:cNvSpPr/>
          <p:nvPr/>
        </p:nvSpPr>
        <p:spPr>
          <a:xfrm>
            <a:off x="6913960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7956376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19" y="116632"/>
            <a:ext cx="43204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 прямоугольника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ширина 15 см.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равна площадь прямоугольника?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дм²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3905" y="3139343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7593" y="5331986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см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63905" y="4244266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1088" y="2215495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6649" y="424426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1006" y="2075626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7931" y="317082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1006" y="5324350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702690" y="116632"/>
            <a:ext cx="43204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 прямоугольника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см, а ширина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прямоугольника?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треугольника?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03278"/>
            <a:ext cx="5544616" cy="2724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6913960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956376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387711" y="213285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5326042"/>
            <a:ext cx="1438415" cy="66778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8792" y="5327330"/>
            <a:ext cx="1445076" cy="66441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см²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6984" y="5323968"/>
            <a:ext cx="1437658" cy="65597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51720" y="5323968"/>
            <a:ext cx="1437658" cy="66778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треугольника?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6913960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956376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387711" y="213285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65277"/>
            <a:ext cx="3384376" cy="3291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779912" y="5326042"/>
            <a:ext cx="1438415" cy="66778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8792" y="5327330"/>
            <a:ext cx="1445076" cy="66441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см²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52880" y="5331550"/>
            <a:ext cx="1437658" cy="65597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77414" y="5312480"/>
            <a:ext cx="1437658" cy="66778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0" y="127787"/>
            <a:ext cx="43924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квадрата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400см².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 стороны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7589" y="4244266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5800" y="5321065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7589" y="3149053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см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1088" y="2215495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6649" y="424426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42381" y="3149053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см²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1757" y="206610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54949" y="5315979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586867" y="127787"/>
            <a:ext cx="43924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квадрата 1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00см².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 стороны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1495</Words>
  <Application>WPS Presentation</Application>
  <PresentationFormat>Экран (4:3)</PresentationFormat>
  <Paragraphs>221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190</cp:revision>
  <dcterms:created xsi:type="dcterms:W3CDTF">2020-10-13T08:41:00Z</dcterms:created>
  <dcterms:modified xsi:type="dcterms:W3CDTF">2024-11-01T15:45:50Z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E8218510ABA04D8890795CF6669C7196_12</vt:lpwstr>
  </property>
  <property fmtid="{D5CDD505-2E9C-101B-9397-08002B2CF9AE}" pid="3" name="KSOProductBuildVer">
    <vt:lpwstr>1049-12.2.0.18607</vt:lpwstr>
  </property>
</Properties>
</file>