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1" r:id="rId15"/>
    <p:sldId id="300" r:id="rId16"/>
    <p:sldId id="302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4660"/>
  </p:normalViewPr>
  <p:slideViewPr>
    <p:cSldViewPr snapToGrid="0">
      <p:cViewPr varScale="1">
        <p:scale>
          <a:sx n="53" d="100"/>
          <a:sy n="53" d="100"/>
        </p:scale>
        <p:origin x="235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6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66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628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678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7326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034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17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68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826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09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880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859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508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26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4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7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audio" Target="NULL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2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04100" cy="114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8000" dirty="0" smtClean="0">
                <a:latin typeface="Corbel" panose="020B0503020204020204" pitchFamily="34" charset="0"/>
              </a:rPr>
              <a:t> </a:t>
            </a:r>
            <a:r>
              <a:rPr lang="ru-RU" sz="7400" dirty="0" smtClean="0">
                <a:latin typeface="Corbel" panose="020B0503020204020204" pitchFamily="34" charset="0"/>
              </a:rPr>
              <a:t>В </a:t>
            </a:r>
            <a:r>
              <a:rPr lang="ru-RU" sz="7400" dirty="0">
                <a:latin typeface="Corbel" panose="020B0503020204020204" pitchFamily="34" charset="0"/>
              </a:rPr>
              <a:t>рамках акции, посвященной борьбе с расовой дискриминацией, прошла игра, где одно из базовых, начальных правил заменили на противоположное. </a:t>
            </a:r>
            <a:endParaRPr lang="ro-MO" sz="7400" dirty="0" smtClean="0">
              <a:latin typeface="Corbel" panose="020B0503020204020204" pitchFamily="34" charset="0"/>
            </a:endParaRPr>
          </a:p>
          <a:p>
            <a:pPr fontAlgn="base"/>
            <a:endParaRPr lang="ro-MO" sz="7400" b="1" dirty="0">
              <a:latin typeface="Corbel" panose="020B0503020204020204" pitchFamily="34" charset="0"/>
            </a:endParaRPr>
          </a:p>
          <a:p>
            <a:pPr fontAlgn="base"/>
            <a:r>
              <a:rPr lang="ro-MO" sz="7400" b="1" dirty="0" smtClean="0">
                <a:latin typeface="Corbel" panose="020B0503020204020204" pitchFamily="34" charset="0"/>
              </a:rPr>
              <a:t> </a:t>
            </a:r>
            <a:r>
              <a:rPr lang="ru-RU" sz="7400" b="1" dirty="0" smtClean="0">
                <a:latin typeface="Corbel" panose="020B0503020204020204" pitchFamily="34" charset="0"/>
              </a:rPr>
              <a:t>О </a:t>
            </a:r>
            <a:r>
              <a:rPr lang="ru-RU" sz="7400" b="1" dirty="0">
                <a:latin typeface="Corbel" panose="020B0503020204020204" pitchFamily="34" charset="0"/>
              </a:rPr>
              <a:t>какой игре идёт речь?</a:t>
            </a:r>
            <a:endParaRPr lang="ru-RU" sz="7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n-US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Шахматы</a:t>
            </a:r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</a:b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1" y="2909681"/>
            <a:ext cx="9153551" cy="59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044409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7200" b="1" dirty="0" smtClean="0"/>
              <a:t> </a:t>
            </a:r>
            <a:r>
              <a:rPr lang="ru-RU" sz="7200" b="1" dirty="0" smtClean="0">
                <a:latin typeface="Corbel" pitchFamily="34" charset="0"/>
              </a:rPr>
              <a:t>Для </a:t>
            </a:r>
            <a:r>
              <a:rPr lang="ru-RU" sz="7200" b="1" dirty="0">
                <a:latin typeface="Corbel" pitchFamily="34" charset="0"/>
              </a:rPr>
              <a:t>кого предназначен такой вариант кубика </a:t>
            </a:r>
            <a:r>
              <a:rPr lang="ru-RU" sz="7200" b="1" dirty="0" err="1">
                <a:latin typeface="Corbel" pitchFamily="34" charset="0"/>
              </a:rPr>
              <a:t>Рубика</a:t>
            </a:r>
            <a:r>
              <a:rPr lang="ru-RU" sz="7200" b="1" dirty="0">
                <a:latin typeface="Corbel" pitchFamily="34" charset="0"/>
              </a:rPr>
              <a:t>?</a:t>
            </a:r>
            <a:r>
              <a:rPr lang="ru-RU" sz="7200" b="1" u="sng" dirty="0">
                <a:latin typeface="Corbel" pitchFamily="34" charset="0"/>
              </a:rPr>
              <a:t> </a:t>
            </a:r>
            <a:endParaRPr lang="ru-RU" sz="28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https://lh6.googleusercontent.com/vROA2XJHf0A2_qwrRq2ZgAzNZLQOGPJgI_TTs5u2O-5Lo6zGGm6dUOiqRTstmf_tnS0a4NQys2BiXmJ5s2bMUrsqoHIiZpH-I7xitaHlmdvB5XsHZsx05p-SEqqFUQh65FbwzH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29" y="1979366"/>
            <a:ext cx="7338985" cy="730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n-US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Для людей</a:t>
            </a:r>
            <a:b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 проблемами</a:t>
            </a:r>
            <a:b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зрения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</a:b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8" y="3179643"/>
            <a:ext cx="8932040" cy="5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В </a:t>
            </a:r>
            <a:r>
              <a:rPr lang="ru-RU" sz="6000" dirty="0">
                <a:latin typeface="Corbel" panose="020B0503020204020204" pitchFamily="34" charset="0"/>
              </a:rPr>
              <a:t>3 года мальчик поранился сапожным ножом и потерял ЕГО. Позже во время учёбы в Парижском государственном институте, узнав о «ночной азбуке»,  разработанной Шарлем Барбье, придумал её улучшенную версию. Сейчас его изобретение помогает обеспечить право на равные возможности. </a:t>
            </a:r>
            <a:endParaRPr lang="ro-MO" sz="6000" dirty="0" smtClean="0">
              <a:latin typeface="Corbel" panose="020B0503020204020204" pitchFamily="34" charset="0"/>
            </a:endParaRPr>
          </a:p>
          <a:p>
            <a:pPr fontAlgn="base"/>
            <a:endParaRPr lang="ro-MO" sz="6000" b="1" dirty="0">
              <a:latin typeface="Corbel" panose="020B0503020204020204" pitchFamily="34" charset="0"/>
            </a:endParaRPr>
          </a:p>
          <a:p>
            <a:pPr fontAlgn="base"/>
            <a:r>
              <a:rPr lang="ro-MO" sz="6000" b="1" dirty="0" smtClean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Назовите</a:t>
            </a:r>
            <a:r>
              <a:rPr lang="ru-RU" sz="6000" b="1" dirty="0">
                <a:latin typeface="Corbel" panose="020B0503020204020204" pitchFamily="34" charset="0"/>
              </a:rPr>
              <a:t>, что  потерял мальчик, и его фамилию.</a:t>
            </a:r>
            <a:endParaRPr lang="ru-RU" sz="28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9807082" y="369538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n-US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sz="58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5800" b="1" dirty="0" smtClean="0">
                <a:solidFill>
                  <a:schemeClr val="bg1"/>
                </a:solidFill>
                <a:latin typeface="Corbel" pitchFamily="34" charset="0"/>
              </a:rPr>
              <a:t>      Зрение – </a:t>
            </a:r>
            <a:r>
              <a:rPr lang="ru-RU" sz="58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5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u-RU" sz="58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</a:p>
          <a:p>
            <a:pPr algn="ctr"/>
            <a:r>
              <a:rPr lang="ru-RU" sz="5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Луи </a:t>
            </a:r>
            <a:r>
              <a:rPr lang="ru-RU" sz="5800" b="1" dirty="0">
                <a:solidFill>
                  <a:schemeClr val="bg1"/>
                </a:solidFill>
                <a:latin typeface="Corbel" panose="020B0503020204020204" pitchFamily="34" charset="0"/>
              </a:rPr>
              <a:t>Брайль – 1 балл</a:t>
            </a:r>
            <a:br>
              <a:rPr lang="ru-RU" sz="58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800" b="1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5800" b="1" dirty="0" smtClean="0">
                <a:solidFill>
                  <a:schemeClr val="bg1"/>
                </a:solidFill>
                <a:latin typeface="Corbel" pitchFamily="34" charset="0"/>
              </a:rPr>
            </a:br>
            <a:endParaRPr lang="ru-RU" sz="5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7" y="2691820"/>
            <a:ext cx="9654723" cy="64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Людям </a:t>
            </a:r>
            <a:r>
              <a:rPr lang="ru-RU" sz="7200" dirty="0">
                <a:latin typeface="Corbel" panose="020B0503020204020204" pitchFamily="34" charset="0"/>
              </a:rPr>
              <a:t>с аутизмом сложно понимать выражение лиц, эмоции и жесты окружающих. Поэтому на серии социальных плакатов </a:t>
            </a:r>
            <a:r>
              <a:rPr lang="ru-RU" sz="7200" dirty="0" err="1">
                <a:latin typeface="Corbel" panose="020B0503020204020204" pitchFamily="34" charset="0"/>
              </a:rPr>
              <a:t>каллиграфист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err="1">
                <a:latin typeface="Corbel" panose="020B0503020204020204" pitchFamily="34" charset="0"/>
              </a:rPr>
              <a:t>Сильви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err="1">
                <a:latin typeface="Corbel" panose="020B0503020204020204" pitchFamily="34" charset="0"/>
              </a:rPr>
              <a:t>Ксин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err="1">
                <a:latin typeface="Corbel" panose="020B0503020204020204" pitchFamily="34" charset="0"/>
              </a:rPr>
              <a:t>Чен</a:t>
            </a:r>
            <a:r>
              <a:rPr lang="ru-RU" sz="7200" dirty="0">
                <a:latin typeface="Corbel" panose="020B0503020204020204" pitchFamily="34" charset="0"/>
              </a:rPr>
              <a:t> изобразила лица людей при помощи… </a:t>
            </a:r>
            <a:endParaRPr lang="ro-MO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o-MO" sz="7200" b="1" dirty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o-MO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Чего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07017" y="38222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Иероглифов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65" y="2309428"/>
            <a:ext cx="5743892" cy="68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/>
          </p:cNvSpPr>
          <p:nvPr/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В начале 2020 года предложили ввести День борьбы с дискриминацией по возрасту. </a:t>
            </a:r>
            <a:endParaRPr lang="ro-MO" sz="7200" dirty="0" smtClean="0">
              <a:latin typeface="Corbel" panose="020B0503020204020204" pitchFamily="34" charset="0"/>
            </a:endParaRPr>
          </a:p>
          <a:p>
            <a:pPr fontAlgn="base"/>
            <a:endParaRPr lang="ro-MO" sz="7200" b="1" dirty="0">
              <a:latin typeface="Corbel" panose="020B0503020204020204" pitchFamily="34" charset="0"/>
            </a:endParaRPr>
          </a:p>
          <a:p>
            <a:pPr fontAlgn="base"/>
            <a:r>
              <a:rPr lang="ro-MO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Какого вымышленного персонажа предложили сделать символом праздника?</a:t>
            </a:r>
            <a:endParaRPr lang="ru-RU" sz="239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Дед Мороз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2754184"/>
            <a:ext cx="9129253" cy="60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/>
          </p:cNvSpPr>
          <p:nvPr/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base"/>
            <a:r>
              <a:rPr lang="ro-MO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В 1889 году островное государство </a:t>
            </a:r>
            <a:r>
              <a:rPr lang="ru-RU" sz="6600" dirty="0" err="1" smtClean="0">
                <a:latin typeface="Corbel" panose="020B0503020204020204" pitchFamily="34" charset="0"/>
              </a:rPr>
              <a:t>Франсвиль</a:t>
            </a:r>
            <a:r>
              <a:rPr lang="ru-RU" sz="6600" dirty="0" smtClean="0">
                <a:latin typeface="Corbel" panose="020B0503020204020204" pitchFamily="34" charset="0"/>
              </a:rPr>
              <a:t>, которое населяли около 500 аборигенов и 50 белых, объявило независимость. Чтобы продемонстрировать плюсы самоуправления, государство стало первым, где все его жители имели право… </a:t>
            </a:r>
            <a:endParaRPr lang="ro-MO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o-MO" sz="6600" b="1" dirty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Закончите предложение одним словом.</a:t>
            </a:r>
            <a:endParaRPr lang="ru-RU" sz="41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Голосовать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05" y="2654940"/>
            <a:ext cx="8423957" cy="69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138156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dirty="0" smtClean="0">
                <a:latin typeface="Corbel" panose="020B0503020204020204" pitchFamily="34" charset="0"/>
              </a:rPr>
              <a:t>  </a:t>
            </a:r>
            <a:r>
              <a:rPr lang="ru-RU" sz="6400" dirty="0" smtClean="0">
                <a:latin typeface="Corbel" panose="020B0503020204020204" pitchFamily="34" charset="0"/>
              </a:rPr>
              <a:t>Учащиеся </a:t>
            </a:r>
            <a:r>
              <a:rPr lang="ru-RU" sz="6400" dirty="0">
                <a:latin typeface="Corbel" panose="020B0503020204020204" pitchFamily="34" charset="0"/>
              </a:rPr>
              <a:t>Минского автомеханического колледжа разработали систему социальной адаптации для людей с ограниченными возможностями. Система основана на удалённом телеуправлении роботом. Это позволяет даже организовать общение в режиме диалога. </a:t>
            </a:r>
            <a:endParaRPr lang="ro-MO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ro-MO" sz="6400" b="1" dirty="0">
                <a:latin typeface="Corbel" panose="020B0503020204020204" pitchFamily="34" charset="0"/>
              </a:rPr>
              <a:t> </a:t>
            </a:r>
            <a:r>
              <a:rPr lang="ru-RU" sz="6400" b="1" dirty="0" smtClean="0">
                <a:latin typeface="Corbel" panose="020B0503020204020204" pitchFamily="34" charset="0"/>
              </a:rPr>
              <a:t>В </a:t>
            </a:r>
            <a:r>
              <a:rPr lang="ru-RU" sz="6400" b="1" dirty="0">
                <a:latin typeface="Corbel" panose="020B0503020204020204" pitchFamily="34" charset="0"/>
              </a:rPr>
              <a:t>честь какого </a:t>
            </a:r>
            <a:r>
              <a:rPr lang="ru-RU" sz="6400" b="1" dirty="0" err="1">
                <a:latin typeface="Corbel" panose="020B0503020204020204" pitchFamily="34" charset="0"/>
              </a:rPr>
              <a:t>оскароносного</a:t>
            </a:r>
            <a:r>
              <a:rPr lang="ru-RU" sz="6400" b="1" dirty="0">
                <a:latin typeface="Corbel" panose="020B0503020204020204" pitchFamily="34" charset="0"/>
              </a:rPr>
              <a:t> фильма назвали эту систему?</a:t>
            </a:r>
            <a:endParaRPr lang="ru-RU" sz="6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27" y="1118607"/>
            <a:ext cx="12934252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n-US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sz="8800" b="1" dirty="0" err="1" smtClean="0">
                <a:solidFill>
                  <a:schemeClr val="bg1"/>
                </a:solidFill>
                <a:latin typeface="Corbel" pitchFamily="34" charset="0"/>
              </a:rPr>
              <a:t>Аватар</a:t>
            </a:r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</a:b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3" y="2529243"/>
            <a:ext cx="9993860" cy="56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310</Words>
  <Application>Microsoft Office PowerPoint</Application>
  <PresentationFormat>Произвольный</PresentationFormat>
  <Paragraphs>62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389</cp:revision>
  <dcterms:modified xsi:type="dcterms:W3CDTF">2021-01-05T11:58:56Z</dcterms:modified>
</cp:coreProperties>
</file>