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1" r:id="rId3"/>
    <p:sldId id="27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287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73" autoAdjust="0"/>
    <p:restoredTop sz="94660"/>
  </p:normalViewPr>
  <p:slideViewPr>
    <p:cSldViewPr snapToGrid="0">
      <p:cViewPr varScale="1">
        <p:scale>
          <a:sx n="53" d="100"/>
          <a:sy n="53" d="100"/>
        </p:scale>
        <p:origin x="-173" y="-8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52329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5587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39412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2508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61593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26049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81726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33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7260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2867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4138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7988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3924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219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11/29/2020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72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s\Desktop\первослайд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104100" cy="1145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Если </a:t>
            </a:r>
            <a:r>
              <a:rPr lang="ru-RU" sz="6600" dirty="0">
                <a:latin typeface="Corbel" panose="020B0503020204020204" pitchFamily="34" charset="0"/>
              </a:rPr>
              <a:t>вы будете оплачивать счета онлайн, то сэкономите то, что придумали в Китае в 105 году нашей эры.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 Что </a:t>
            </a:r>
            <a:r>
              <a:rPr lang="ru-RU" sz="6600" b="1" dirty="0">
                <a:latin typeface="Corbel" panose="020B0503020204020204" pitchFamily="34" charset="0"/>
              </a:rPr>
              <a:t>именно?</a:t>
            </a:r>
          </a:p>
        </p:txBody>
      </p:sp>
    </p:spTree>
    <p:extLst>
      <p:ext uri="{BB962C8B-B14F-4D97-AF65-F5344CB8AC3E}">
        <p14:creationId xmlns:p14="http://schemas.microsoft.com/office/powerpoint/2010/main" val="331387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6731183"/>
            <a:ext cx="16569127" cy="3737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Экологи </a:t>
            </a:r>
            <a:r>
              <a:rPr lang="ru-RU" sz="4800" dirty="0">
                <a:latin typeface="Corbel" panose="020B0503020204020204" pitchFamily="34" charset="0"/>
              </a:rPr>
              <a:t>выбрали 10 самых страшных животных на планете: </a:t>
            </a:r>
            <a:r>
              <a:rPr lang="ru-RU" sz="4800" dirty="0" err="1">
                <a:latin typeface="Corbel" panose="020B0503020204020204" pitchFamily="34" charset="0"/>
              </a:rPr>
              <a:t>саблезуб</a:t>
            </a:r>
            <a:r>
              <a:rPr lang="ru-RU" sz="4800" dirty="0">
                <a:latin typeface="Corbel" panose="020B0503020204020204" pitchFamily="34" charset="0"/>
              </a:rPr>
              <a:t>, рыба-ведьма, </a:t>
            </a:r>
            <a:r>
              <a:rPr lang="ru-RU" sz="4800" dirty="0" err="1">
                <a:latin typeface="Corbel" panose="020B0503020204020204" pitchFamily="34" charset="0"/>
              </a:rPr>
              <a:t>айе-айе</a:t>
            </a:r>
            <a:r>
              <a:rPr lang="ru-RU" sz="4800" dirty="0">
                <a:latin typeface="Corbel" panose="020B0503020204020204" pitchFamily="34" charset="0"/>
              </a:rPr>
              <a:t>, гигантский кальмар, </a:t>
            </a:r>
            <a:r>
              <a:rPr lang="ru-RU" sz="4800" dirty="0" err="1">
                <a:latin typeface="Corbel" panose="020B0503020204020204" pitchFamily="34" charset="0"/>
              </a:rPr>
              <a:t>идиакант</a:t>
            </a:r>
            <a:r>
              <a:rPr lang="ru-RU" sz="4800" dirty="0">
                <a:latin typeface="Corbel" panose="020B0503020204020204" pitchFamily="34" charset="0"/>
              </a:rPr>
              <a:t>, вампир, анаконда, волк, тасманийский дьявол. </a:t>
            </a:r>
            <a:endParaRPr lang="ru-RU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>
                <a:latin typeface="Corbel" panose="020B0503020204020204" pitchFamily="34" charset="0"/>
              </a:rPr>
              <a:t> </a:t>
            </a:r>
            <a:r>
              <a:rPr lang="ru-RU" sz="4800" b="1" dirty="0" smtClean="0">
                <a:latin typeface="Corbel" panose="020B0503020204020204" pitchFamily="34" charset="0"/>
              </a:rPr>
              <a:t> </a:t>
            </a:r>
            <a:r>
              <a:rPr lang="ru-RU" sz="4800" b="1" dirty="0" smtClean="0">
                <a:latin typeface="Corbel" panose="020B0503020204020204" pitchFamily="34" charset="0"/>
              </a:rPr>
              <a:t>А </a:t>
            </a:r>
            <a:r>
              <a:rPr lang="ru-RU" sz="4800" b="1" dirty="0">
                <a:latin typeface="Corbel" panose="020B0503020204020204" pitchFamily="34" charset="0"/>
              </a:rPr>
              <a:t>кому экологи присудили 1 место?</a:t>
            </a:r>
            <a:endParaRPr lang="ru-RU" sz="60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pic>
        <p:nvPicPr>
          <p:cNvPr id="2050" name="Picture 2" descr="https://lh6.googleusercontent.com/JLn35swkklaEm3rHIKA-so_RVo3VI0wTkqbt2wkTvsg0WHbfVCUBE8qUrIzMKQ8r-DWcF1BogWpUcfrN8lPl57V2ChfBnXBud85EDLDQ3G3W6w1nflNsFEN6atZpcXCHcpiErT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164" y="2275188"/>
            <a:ext cx="13616492" cy="441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77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4" name="Picture 2" descr="https://lh6.googleusercontent.com/JLn35swkklaEm3rHIKA-so_RVo3VI0wTkqbt2wkTvsg0WHbfVCUBE8qUrIzMKQ8r-DWcF1BogWpUcfrN8lPl57V2ChfBnXBud85EDLDQ3G3W6w1nflNsFEN6atZpcXCHcpiErT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164" y="2275188"/>
            <a:ext cx="13616492" cy="441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6731183"/>
            <a:ext cx="16569127" cy="3737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Экологи </a:t>
            </a:r>
            <a:r>
              <a:rPr lang="ru-RU" sz="4800" dirty="0">
                <a:latin typeface="Corbel" panose="020B0503020204020204" pitchFamily="34" charset="0"/>
              </a:rPr>
              <a:t>выбрали 10 самых страшных животных на планете: </a:t>
            </a:r>
            <a:r>
              <a:rPr lang="ru-RU" sz="4800" dirty="0" err="1">
                <a:latin typeface="Corbel" panose="020B0503020204020204" pitchFamily="34" charset="0"/>
              </a:rPr>
              <a:t>саблезуб</a:t>
            </a:r>
            <a:r>
              <a:rPr lang="ru-RU" sz="4800" dirty="0">
                <a:latin typeface="Corbel" panose="020B0503020204020204" pitchFamily="34" charset="0"/>
              </a:rPr>
              <a:t>, рыба-ведьма, </a:t>
            </a:r>
            <a:r>
              <a:rPr lang="ru-RU" sz="4800" dirty="0" err="1">
                <a:latin typeface="Corbel" panose="020B0503020204020204" pitchFamily="34" charset="0"/>
              </a:rPr>
              <a:t>айе-айе</a:t>
            </a:r>
            <a:r>
              <a:rPr lang="ru-RU" sz="4800" dirty="0">
                <a:latin typeface="Corbel" panose="020B0503020204020204" pitchFamily="34" charset="0"/>
              </a:rPr>
              <a:t>, гигантский кальмар, </a:t>
            </a:r>
            <a:r>
              <a:rPr lang="ru-RU" sz="4800" dirty="0" err="1">
                <a:latin typeface="Corbel" panose="020B0503020204020204" pitchFamily="34" charset="0"/>
              </a:rPr>
              <a:t>идиакант</a:t>
            </a:r>
            <a:r>
              <a:rPr lang="ru-RU" sz="4800" dirty="0">
                <a:latin typeface="Corbel" panose="020B0503020204020204" pitchFamily="34" charset="0"/>
              </a:rPr>
              <a:t>, вампир, анаконда, волк, тасманийский дьявол. </a:t>
            </a:r>
            <a:endParaRPr lang="ru-RU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  А </a:t>
            </a:r>
            <a:r>
              <a:rPr lang="ru-RU" sz="4800" b="1" dirty="0">
                <a:latin typeface="Corbel" panose="020B0503020204020204" pitchFamily="34" charset="0"/>
              </a:rPr>
              <a:t>кому экологи присудили 1 место?</a:t>
            </a:r>
            <a:endParaRPr lang="ru-RU" sz="60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31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Датский </a:t>
            </a:r>
            <a:r>
              <a:rPr lang="ru-RU" sz="6000" dirty="0">
                <a:latin typeface="Corbel" panose="020B0503020204020204" pitchFamily="34" charset="0"/>
              </a:rPr>
              <a:t>ресторан </a:t>
            </a:r>
            <a:r>
              <a:rPr lang="ru-RU" sz="6000" dirty="0" err="1">
                <a:latin typeface="Corbel" panose="020B0503020204020204" pitchFamily="34" charset="0"/>
              </a:rPr>
              <a:t>Rub&amp;Stub</a:t>
            </a:r>
            <a:r>
              <a:rPr lang="ru-RU" sz="6000" dirty="0">
                <a:latin typeface="Corbel" panose="020B0503020204020204" pitchFamily="34" charset="0"/>
              </a:rPr>
              <a:t> работает только по вечерам. Его меню ежедневно обновляется в зависимости от того, что поставят супермаркеты и другие рестораны.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 Что </a:t>
            </a:r>
            <a:r>
              <a:rPr lang="ru-RU" sz="6000" b="1" dirty="0">
                <a:latin typeface="Corbel" panose="020B0503020204020204" pitchFamily="34" charset="0"/>
              </a:rPr>
              <a:t>таким образом сокращает этот ресторан? </a:t>
            </a:r>
            <a:endParaRPr lang="ru-RU" sz="66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1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Датский </a:t>
            </a:r>
            <a:r>
              <a:rPr lang="ru-RU" sz="6000" dirty="0">
                <a:latin typeface="Corbel" panose="020B0503020204020204" pitchFamily="34" charset="0"/>
              </a:rPr>
              <a:t>ресторан </a:t>
            </a:r>
            <a:r>
              <a:rPr lang="ru-RU" sz="6000" dirty="0" err="1">
                <a:latin typeface="Corbel" panose="020B0503020204020204" pitchFamily="34" charset="0"/>
              </a:rPr>
              <a:t>Rub&amp;Stub</a:t>
            </a:r>
            <a:r>
              <a:rPr lang="ru-RU" sz="6000" dirty="0">
                <a:latin typeface="Corbel" panose="020B0503020204020204" pitchFamily="34" charset="0"/>
              </a:rPr>
              <a:t> работает только по вечерам. Его меню ежедневно обновляется в зависимости от того, что поставят супермаркеты и другие рестораны.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 Что </a:t>
            </a:r>
            <a:r>
              <a:rPr lang="ru-RU" sz="6000" b="1" dirty="0">
                <a:latin typeface="Corbel" panose="020B0503020204020204" pitchFamily="34" charset="0"/>
              </a:rPr>
              <a:t>таким образом сокращает этот ресторан? </a:t>
            </a:r>
            <a:endParaRPr lang="ru-RU" sz="66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 Чтобы </a:t>
            </a:r>
            <a:r>
              <a:rPr lang="ru-RU" sz="7000" dirty="0">
                <a:latin typeface="Corbel" panose="020B0503020204020204" pitchFamily="34" charset="0"/>
              </a:rPr>
              <a:t>привыкнуть к экономии воды, советуют использовать пробку для … </a:t>
            </a:r>
            <a:endParaRPr lang="ru-RU" sz="7000" dirty="0" smtClean="0">
              <a:latin typeface="Corbel" panose="020B0503020204020204" pitchFamily="34" charset="0"/>
            </a:endParaRPr>
          </a:p>
          <a:p>
            <a:pPr fontAlgn="base"/>
            <a:endParaRPr lang="ru-RU" sz="7000" b="1" dirty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 smtClean="0">
                <a:latin typeface="Corbel" panose="020B0503020204020204" pitchFamily="34" charset="0"/>
              </a:rPr>
              <a:t> Чего</a:t>
            </a:r>
            <a:r>
              <a:rPr lang="ru-RU" sz="70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8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 Чтобы </a:t>
            </a:r>
            <a:r>
              <a:rPr lang="ru-RU" sz="7000" dirty="0">
                <a:latin typeface="Corbel" panose="020B0503020204020204" pitchFamily="34" charset="0"/>
              </a:rPr>
              <a:t>привыкнуть к экономии воды, советуют использовать пробку для … </a:t>
            </a:r>
            <a:endParaRPr lang="ru-RU" sz="7000" dirty="0" smtClean="0">
              <a:latin typeface="Corbel" panose="020B0503020204020204" pitchFamily="34" charset="0"/>
            </a:endParaRPr>
          </a:p>
          <a:p>
            <a:pPr fontAlgn="base"/>
            <a:endParaRPr lang="ru-RU" sz="7000" b="1" dirty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 smtClean="0">
                <a:latin typeface="Corbel" panose="020B0503020204020204" pitchFamily="34" charset="0"/>
              </a:rPr>
              <a:t> Чего</a:t>
            </a:r>
            <a:r>
              <a:rPr lang="ru-RU" sz="7000" b="1" dirty="0">
                <a:latin typeface="Corbel" panose="020B0503020204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8607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 Чтобы </a:t>
            </a:r>
            <a:r>
              <a:rPr lang="ru-RU" sz="7000" dirty="0">
                <a:latin typeface="Corbel" panose="020B0503020204020204" pitchFamily="34" charset="0"/>
              </a:rPr>
              <a:t>привыкнуть к экономии воды, советуют использовать пробку для … </a:t>
            </a:r>
            <a:endParaRPr lang="ru-RU" sz="7000" dirty="0" smtClean="0">
              <a:latin typeface="Corbel" panose="020B0503020204020204" pitchFamily="34" charset="0"/>
            </a:endParaRPr>
          </a:p>
          <a:p>
            <a:pPr fontAlgn="base"/>
            <a:endParaRPr lang="ru-RU" sz="7000" b="1" dirty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 smtClean="0">
                <a:latin typeface="Corbel" panose="020B0503020204020204" pitchFamily="34" charset="0"/>
              </a:rPr>
              <a:t> Чего</a:t>
            </a:r>
            <a:r>
              <a:rPr lang="ru-RU" sz="70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pic>
        <p:nvPicPr>
          <p:cNvPr id="10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xmlns="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10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3896165"/>
            <a:ext cx="20125206" cy="3560212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97573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xmlns="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19958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xmlns="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2457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1031141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Средний раунд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ru-RU" sz="6000" b="1" dirty="0" smtClean="0">
                <a:latin typeface="Corbel" panose="020B0503020204020204" pitchFamily="34" charset="0"/>
              </a:rPr>
              <a:t>Восстановите </a:t>
            </a:r>
            <a:r>
              <a:rPr lang="ru-RU" sz="6000" b="1" dirty="0">
                <a:latin typeface="Corbel" panose="020B0503020204020204" pitchFamily="34" charset="0"/>
              </a:rPr>
              <a:t>слова, в которых мы убрали все согласные.</a:t>
            </a:r>
            <a:r>
              <a:rPr lang="ru-RU" sz="6000" dirty="0">
                <a:latin typeface="Corbel" panose="020B0503020204020204" pitchFamily="34" charset="0"/>
              </a:rPr>
              <a:t/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 smtClean="0">
                <a:latin typeface="Corbel" panose="020B0503020204020204" pitchFamily="34" charset="0"/>
              </a:rPr>
              <a:t>1. а </a:t>
            </a:r>
            <a:r>
              <a:rPr lang="ru-RU" sz="6000" dirty="0">
                <a:latin typeface="Corbel" panose="020B0503020204020204" pitchFamily="34" charset="0"/>
              </a:rPr>
              <a:t>и – Персонаж мультфильма, который любил собирать мусор.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 smtClean="0">
                <a:latin typeface="Corbel" panose="020B0503020204020204" pitchFamily="34" charset="0"/>
              </a:rPr>
              <a:t>2. а </a:t>
            </a:r>
            <a:r>
              <a:rPr lang="ru-RU" sz="6000" dirty="0">
                <a:latin typeface="Corbel" panose="020B0503020204020204" pitchFamily="34" charset="0"/>
              </a:rPr>
              <a:t>е – Чтобы сохранить природу, магазины предлагают покупателю их бумажные варианты. 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 smtClean="0">
                <a:latin typeface="Corbel" panose="020B0503020204020204" pitchFamily="34" charset="0"/>
              </a:rPr>
              <a:t>3. о </a:t>
            </a:r>
            <a:r>
              <a:rPr lang="ru-RU" sz="6000" dirty="0">
                <a:latin typeface="Corbel" panose="020B0503020204020204" pitchFamily="34" charset="0"/>
              </a:rPr>
              <a:t>ы е о – Группа предприятий, занятых добычей и производством чего-либо.</a:t>
            </a:r>
            <a:br>
              <a:rPr lang="ru-RU" sz="6000" dirty="0">
                <a:latin typeface="Corbel" panose="020B0503020204020204" pitchFamily="34" charset="0"/>
              </a:rPr>
            </a:b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ru-RU" sz="6000" b="1" dirty="0" smtClean="0">
                <a:latin typeface="Corbel" panose="020B0503020204020204" pitchFamily="34" charset="0"/>
              </a:rPr>
              <a:t>Восстановите </a:t>
            </a:r>
            <a:r>
              <a:rPr lang="ru-RU" sz="6000" b="1" dirty="0">
                <a:latin typeface="Corbel" panose="020B0503020204020204" pitchFamily="34" charset="0"/>
              </a:rPr>
              <a:t>слова, в которых мы убрали все согласные.</a:t>
            </a:r>
            <a:r>
              <a:rPr lang="ru-RU" sz="6000" dirty="0">
                <a:latin typeface="Corbel" panose="020B0503020204020204" pitchFamily="34" charset="0"/>
              </a:rPr>
              <a:t/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 smtClean="0">
                <a:latin typeface="Corbel" panose="020B0503020204020204" pitchFamily="34" charset="0"/>
              </a:rPr>
              <a:t>1. а </a:t>
            </a:r>
            <a:r>
              <a:rPr lang="ru-RU" sz="6000" dirty="0">
                <a:latin typeface="Corbel" panose="020B0503020204020204" pitchFamily="34" charset="0"/>
              </a:rPr>
              <a:t>и – Персонаж мультфильма, который любил собирать мусор.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 smtClean="0">
                <a:latin typeface="Corbel" panose="020B0503020204020204" pitchFamily="34" charset="0"/>
              </a:rPr>
              <a:t>2. а </a:t>
            </a:r>
            <a:r>
              <a:rPr lang="ru-RU" sz="6000" dirty="0">
                <a:latin typeface="Corbel" panose="020B0503020204020204" pitchFamily="34" charset="0"/>
              </a:rPr>
              <a:t>е – Чтобы сохранить природу, магазины предлагают покупателю их бумажные варианты. 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 smtClean="0">
                <a:latin typeface="Corbel" panose="020B0503020204020204" pitchFamily="34" charset="0"/>
              </a:rPr>
              <a:t>3. о </a:t>
            </a:r>
            <a:r>
              <a:rPr lang="ru-RU" sz="6000" dirty="0">
                <a:latin typeface="Corbel" panose="020B0503020204020204" pitchFamily="34" charset="0"/>
              </a:rPr>
              <a:t>ы е о – Группа предприятий, занятых добычей и производством чего-либо.</a:t>
            </a:r>
            <a:br>
              <a:rPr lang="ru-RU" sz="6000" dirty="0">
                <a:latin typeface="Corbel" panose="020B0503020204020204" pitchFamily="34" charset="0"/>
              </a:rPr>
            </a:b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8000" b="1" dirty="0" smtClean="0">
                <a:latin typeface="Corbel" panose="020B0503020204020204" pitchFamily="34" charset="0"/>
              </a:rPr>
              <a:t> </a:t>
            </a:r>
            <a:r>
              <a:rPr lang="ru-RU" sz="7000" b="1" dirty="0" smtClean="0">
                <a:latin typeface="Corbel" panose="020B0503020204020204" pitchFamily="34" charset="0"/>
              </a:rPr>
              <a:t>Пресная </a:t>
            </a:r>
            <a:r>
              <a:rPr lang="ru-RU" sz="7000" b="1" dirty="0">
                <a:latin typeface="Corbel" panose="020B0503020204020204" pitchFamily="34" charset="0"/>
              </a:rPr>
              <a:t>вода составляет менее или более </a:t>
            </a:r>
            <a:endParaRPr lang="ru-RU" sz="7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>
                <a:latin typeface="Corbel" panose="020B0503020204020204" pitchFamily="34" charset="0"/>
              </a:rPr>
              <a:t> </a:t>
            </a:r>
            <a:r>
              <a:rPr lang="ru-RU" sz="7000" b="1" dirty="0" smtClean="0">
                <a:latin typeface="Corbel" panose="020B0503020204020204" pitchFamily="34" charset="0"/>
              </a:rPr>
              <a:t>3 </a:t>
            </a:r>
            <a:r>
              <a:rPr lang="ru-RU" sz="7000" b="1" dirty="0">
                <a:latin typeface="Corbel" panose="020B0503020204020204" pitchFamily="34" charset="0"/>
              </a:rPr>
              <a:t>процентов мировых водных ресурсов?</a:t>
            </a:r>
            <a:endParaRPr lang="ru-RU" sz="7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8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8000" b="1" dirty="0" smtClean="0">
                <a:latin typeface="Corbel" panose="020B0503020204020204" pitchFamily="34" charset="0"/>
              </a:rPr>
              <a:t> </a:t>
            </a:r>
            <a:r>
              <a:rPr lang="ru-RU" sz="7000" b="1" dirty="0" smtClean="0">
                <a:latin typeface="Corbel" panose="020B0503020204020204" pitchFamily="34" charset="0"/>
              </a:rPr>
              <a:t>Пресная </a:t>
            </a:r>
            <a:r>
              <a:rPr lang="ru-RU" sz="7000" b="1" dirty="0">
                <a:latin typeface="Corbel" panose="020B0503020204020204" pitchFamily="34" charset="0"/>
              </a:rPr>
              <a:t>вода составляет менее или более </a:t>
            </a:r>
            <a:endParaRPr lang="ru-RU" sz="7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>
                <a:latin typeface="Corbel" panose="020B0503020204020204" pitchFamily="34" charset="0"/>
              </a:rPr>
              <a:t> </a:t>
            </a:r>
            <a:r>
              <a:rPr lang="ru-RU" sz="7000" b="1" dirty="0" smtClean="0">
                <a:latin typeface="Corbel" panose="020B0503020204020204" pitchFamily="34" charset="0"/>
              </a:rPr>
              <a:t>3 </a:t>
            </a:r>
            <a:r>
              <a:rPr lang="ru-RU" sz="7000" b="1" dirty="0">
                <a:latin typeface="Corbel" panose="020B0503020204020204" pitchFamily="34" charset="0"/>
              </a:rPr>
              <a:t>процентов мировых водных ресурсов?</a:t>
            </a:r>
            <a:endParaRPr lang="ru-RU" sz="7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59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630156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Верите </a:t>
            </a:r>
            <a:r>
              <a:rPr lang="ru-RU" sz="6600" b="1" dirty="0">
                <a:latin typeface="Corbel" panose="020B0503020204020204" pitchFamily="34" charset="0"/>
              </a:rPr>
              <a:t>ли вы, что, по подсчётам экспертов, если население Земли к 2050 году достигнет 9,6 миллиардов человек, потребуются ресурсы трёх планет Земля, чтобы обеспечить всех необходимыми продуктами?</a:t>
            </a:r>
            <a:endParaRPr lang="ru-RU" sz="115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8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630156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Верите </a:t>
            </a:r>
            <a:r>
              <a:rPr lang="ru-RU" sz="6600" b="1" dirty="0">
                <a:latin typeface="Corbel" panose="020B0503020204020204" pitchFamily="34" charset="0"/>
              </a:rPr>
              <a:t>ли вы, что, по подсчётам экспертов, если население Земли к 2050 году достигнет 9,6 миллиардов человек, потребуются ресурсы трёх планет Земля, чтобы обеспечить всех необходимыми продуктами?</a:t>
            </a:r>
            <a:endParaRPr lang="ru-RU" sz="115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32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Если </a:t>
            </a:r>
            <a:r>
              <a:rPr lang="ru-RU" sz="6600" dirty="0">
                <a:latin typeface="Corbel" panose="020B0503020204020204" pitchFamily="34" charset="0"/>
              </a:rPr>
              <a:t>вы будете оплачивать счета онлайн, то сэкономите то, что придумали в Китае в 105 году нашей эры.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 Что </a:t>
            </a:r>
            <a:r>
              <a:rPr lang="ru-RU" sz="6600" b="1" dirty="0">
                <a:latin typeface="Corbel" panose="020B0503020204020204" pitchFamily="34" charset="0"/>
              </a:rPr>
              <a:t>именно?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3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2941</TotalTime>
  <Words>456</Words>
  <Application>Microsoft Office PowerPoint</Application>
  <PresentationFormat>Произвольный</PresentationFormat>
  <Paragraphs>65</Paragraphs>
  <Slides>18</Slides>
  <Notes>17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Пользователь Windows</cp:lastModifiedBy>
  <cp:revision>386</cp:revision>
  <dcterms:modified xsi:type="dcterms:W3CDTF">2020-11-29T18:28:44Z</dcterms:modified>
</cp:coreProperties>
</file>