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9" r:id="rId5"/>
    <p:sldId id="267" r:id="rId6"/>
    <p:sldId id="312" r:id="rId7"/>
    <p:sldId id="313" r:id="rId8"/>
    <p:sldId id="314" r:id="rId9"/>
    <p:sldId id="315" r:id="rId10"/>
    <p:sldId id="316" r:id="rId11"/>
    <p:sldId id="317" r:id="rId12"/>
    <p:sldId id="318" r:id="rId13"/>
    <p:sldId id="320" r:id="rId14"/>
    <p:sldId id="321" r:id="rId15"/>
    <p:sldId id="322" r:id="rId16"/>
    <p:sldId id="323" r:id="rId17"/>
    <p:sldId id="324" r:id="rId18"/>
    <p:sldId id="326" r:id="rId19"/>
    <p:sldId id="327" r:id="rId20"/>
    <p:sldId id="328" r:id="rId21"/>
    <p:sldId id="332" r:id="rId22"/>
    <p:sldId id="329" r:id="rId23"/>
    <p:sldId id="25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A6A3"/>
    <a:srgbClr val="528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46" autoAdjust="0"/>
  </p:normalViewPr>
  <p:slideViewPr>
    <p:cSldViewPr>
      <p:cViewPr varScale="1">
        <p:scale>
          <a:sx n="100" d="100"/>
          <a:sy n="100" d="100"/>
        </p:scale>
        <p:origin x="-12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18.wmf"/><Relationship Id="rId8" Type="http://schemas.openxmlformats.org/officeDocument/2006/relationships/image" Target="../media/image17.wmf"/><Relationship Id="rId7" Type="http://schemas.openxmlformats.org/officeDocument/2006/relationships/image" Target="../media/image16.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3" Type="http://schemas.openxmlformats.org/officeDocument/2006/relationships/image" Target="../media/image12.wmf"/><Relationship Id="rId2" Type="http://schemas.openxmlformats.org/officeDocument/2006/relationships/image" Target="../media/image11.wmf"/><Relationship Id="rId11" Type="http://schemas.openxmlformats.org/officeDocument/2006/relationships/image" Target="../media/image20.wmf"/><Relationship Id="rId10" Type="http://schemas.openxmlformats.org/officeDocument/2006/relationships/image" Target="../media/image19.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9" Type="http://schemas.openxmlformats.org/officeDocument/2006/relationships/image" Target="../media/image115.wmf"/><Relationship Id="rId8" Type="http://schemas.openxmlformats.org/officeDocument/2006/relationships/image" Target="../media/image114.wmf"/><Relationship Id="rId7" Type="http://schemas.openxmlformats.org/officeDocument/2006/relationships/image" Target="../media/image113.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s>
</file>

<file path=ppt/drawings/_rels/vmlDrawing11.vml.rels><?xml version="1.0" encoding="UTF-8" standalone="yes"?>
<Relationships xmlns="http://schemas.openxmlformats.org/package/2006/relationships"><Relationship Id="rId9" Type="http://schemas.openxmlformats.org/officeDocument/2006/relationships/image" Target="../media/image129.wmf"/><Relationship Id="rId8" Type="http://schemas.openxmlformats.org/officeDocument/2006/relationships/image" Target="../media/image128.wmf"/><Relationship Id="rId7" Type="http://schemas.openxmlformats.org/officeDocument/2006/relationships/image" Target="../media/image127.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13.vml.rels><?xml version="1.0" encoding="UTF-8" standalone="yes"?>
<Relationships xmlns="http://schemas.openxmlformats.org/package/2006/relationships"><Relationship Id="rId9" Type="http://schemas.openxmlformats.org/officeDocument/2006/relationships/image" Target="../media/image141.wmf"/><Relationship Id="rId8" Type="http://schemas.openxmlformats.org/officeDocument/2006/relationships/image" Target="../media/image140.wmf"/><Relationship Id="rId7" Type="http://schemas.openxmlformats.org/officeDocument/2006/relationships/image" Target="../media/image139.wmf"/><Relationship Id="rId6" Type="http://schemas.openxmlformats.org/officeDocument/2006/relationships/image" Target="../media/image138.wmf"/><Relationship Id="rId5" Type="http://schemas.openxmlformats.org/officeDocument/2006/relationships/image" Target="../media/image137.wmf"/><Relationship Id="rId4" Type="http://schemas.openxmlformats.org/officeDocument/2006/relationships/image" Target="../media/image136.wmf"/><Relationship Id="rId3" Type="http://schemas.openxmlformats.org/officeDocument/2006/relationships/image" Target="../media/image135.wmf"/><Relationship Id="rId2" Type="http://schemas.openxmlformats.org/officeDocument/2006/relationships/image" Target="../media/image134.wmf"/><Relationship Id="rId10" Type="http://schemas.openxmlformats.org/officeDocument/2006/relationships/image" Target="../media/image142.wmf"/><Relationship Id="rId1" Type="http://schemas.openxmlformats.org/officeDocument/2006/relationships/image" Target="../media/image133.wmf"/></Relationships>
</file>

<file path=ppt/drawings/_rels/vmlDrawing14.vml.rels><?xml version="1.0" encoding="UTF-8" standalone="yes"?>
<Relationships xmlns="http://schemas.openxmlformats.org/package/2006/relationships"><Relationship Id="rId5" Type="http://schemas.openxmlformats.org/officeDocument/2006/relationships/image" Target="../media/image150.wmf"/><Relationship Id="rId4" Type="http://schemas.openxmlformats.org/officeDocument/2006/relationships/image" Target="../media/image149.wmf"/><Relationship Id="rId3" Type="http://schemas.openxmlformats.org/officeDocument/2006/relationships/image" Target="../media/image148.wmf"/><Relationship Id="rId2" Type="http://schemas.openxmlformats.org/officeDocument/2006/relationships/image" Target="../media/image144.wmf"/><Relationship Id="rId1" Type="http://schemas.openxmlformats.org/officeDocument/2006/relationships/image" Target="../media/image143.wmf"/></Relationships>
</file>

<file path=ppt/drawings/_rels/vmlDrawing15.vml.rels><?xml version="1.0" encoding="UTF-8" standalone="yes"?>
<Relationships xmlns="http://schemas.openxmlformats.org/package/2006/relationships"><Relationship Id="rId9" Type="http://schemas.openxmlformats.org/officeDocument/2006/relationships/image" Target="../media/image160.wmf"/><Relationship Id="rId8" Type="http://schemas.openxmlformats.org/officeDocument/2006/relationships/image" Target="../media/image159.wmf"/><Relationship Id="rId7" Type="http://schemas.openxmlformats.org/officeDocument/2006/relationships/image" Target="../media/image158.wmf"/><Relationship Id="rId6" Type="http://schemas.openxmlformats.org/officeDocument/2006/relationships/image" Target="../media/image157.wmf"/><Relationship Id="rId5" Type="http://schemas.openxmlformats.org/officeDocument/2006/relationships/image" Target="../media/image156.wmf"/><Relationship Id="rId4" Type="http://schemas.openxmlformats.org/officeDocument/2006/relationships/image" Target="../media/image155.wmf"/><Relationship Id="rId3" Type="http://schemas.openxmlformats.org/officeDocument/2006/relationships/image" Target="../media/image154.wmf"/><Relationship Id="rId2" Type="http://schemas.openxmlformats.org/officeDocument/2006/relationships/image" Target="../media/image153.wmf"/><Relationship Id="rId13" Type="http://schemas.openxmlformats.org/officeDocument/2006/relationships/image" Target="../media/image164.wmf"/><Relationship Id="rId12" Type="http://schemas.openxmlformats.org/officeDocument/2006/relationships/image" Target="../media/image163.wmf"/><Relationship Id="rId11" Type="http://schemas.openxmlformats.org/officeDocument/2006/relationships/image" Target="../media/image162.wmf"/><Relationship Id="rId10" Type="http://schemas.openxmlformats.org/officeDocument/2006/relationships/image" Target="../media/image161.wmf"/><Relationship Id="rId1" Type="http://schemas.openxmlformats.org/officeDocument/2006/relationships/image" Target="../media/image152.wmf"/></Relationships>
</file>

<file path=ppt/drawings/_rels/vmlDrawing16.vml.rels><?xml version="1.0" encoding="UTF-8" standalone="yes"?>
<Relationships xmlns="http://schemas.openxmlformats.org/package/2006/relationships"><Relationship Id="rId4" Type="http://schemas.openxmlformats.org/officeDocument/2006/relationships/image" Target="../media/image174.wmf"/><Relationship Id="rId3"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67.wmf"/></Relationships>
</file>

<file path=ppt/drawings/_rels/vmlDrawing17.vml.rels><?xml version="1.0" encoding="UTF-8" standalone="yes"?>
<Relationships xmlns="http://schemas.openxmlformats.org/package/2006/relationships"><Relationship Id="rId6" Type="http://schemas.openxmlformats.org/officeDocument/2006/relationships/image" Target="../media/image180.wmf"/><Relationship Id="rId5" Type="http://schemas.openxmlformats.org/officeDocument/2006/relationships/image" Target="../media/image179.wmf"/><Relationship Id="rId4" Type="http://schemas.openxmlformats.org/officeDocument/2006/relationships/image" Target="../media/image178.wmf"/><Relationship Id="rId3" Type="http://schemas.openxmlformats.org/officeDocument/2006/relationships/image" Target="../media/image177.wmf"/><Relationship Id="rId2" Type="http://schemas.openxmlformats.org/officeDocument/2006/relationships/image" Target="../media/image176.wmf"/><Relationship Id="rId1" Type="http://schemas.openxmlformats.org/officeDocument/2006/relationships/image" Target="../media/image175.wmf"/></Relationships>
</file>

<file path=ppt/drawings/_rels/vmlDrawing18.vml.rels><?xml version="1.0" encoding="UTF-8" standalone="yes"?>
<Relationships xmlns="http://schemas.openxmlformats.org/package/2006/relationships"><Relationship Id="rId9" Type="http://schemas.openxmlformats.org/officeDocument/2006/relationships/image" Target="../media/image194.wmf"/><Relationship Id="rId8" Type="http://schemas.openxmlformats.org/officeDocument/2006/relationships/image" Target="../media/image193.wmf"/><Relationship Id="rId7" Type="http://schemas.openxmlformats.org/officeDocument/2006/relationships/image" Target="../media/image192.wmf"/><Relationship Id="rId6" Type="http://schemas.openxmlformats.org/officeDocument/2006/relationships/image" Target="../media/image191.wmf"/><Relationship Id="rId5" Type="http://schemas.openxmlformats.org/officeDocument/2006/relationships/image" Target="../media/image190.wmf"/><Relationship Id="rId4" Type="http://schemas.openxmlformats.org/officeDocument/2006/relationships/image" Target="../media/image189.wmf"/><Relationship Id="rId3" Type="http://schemas.openxmlformats.org/officeDocument/2006/relationships/image" Target="../media/image188.wmf"/><Relationship Id="rId2" Type="http://schemas.openxmlformats.org/officeDocument/2006/relationships/image" Target="../media/image187.wmf"/><Relationship Id="rId11" Type="http://schemas.openxmlformats.org/officeDocument/2006/relationships/image" Target="../media/image196.wmf"/><Relationship Id="rId10" Type="http://schemas.openxmlformats.org/officeDocument/2006/relationships/image" Target="../media/image195.wmf"/><Relationship Id="rId1" Type="http://schemas.openxmlformats.org/officeDocument/2006/relationships/image" Target="../media/image186.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36.wmf"/><Relationship Id="rId8" Type="http://schemas.openxmlformats.org/officeDocument/2006/relationships/image" Target="../media/image35.wmf"/><Relationship Id="rId7" Type="http://schemas.openxmlformats.org/officeDocument/2006/relationships/image" Target="../media/image34.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7" Type="http://schemas.openxmlformats.org/officeDocument/2006/relationships/image" Target="../media/image48.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7" Type="http://schemas.openxmlformats.org/officeDocument/2006/relationships/image" Target="../media/image60.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6.vml.rels><?xml version="1.0" encoding="UTF-8" standalone="yes"?>
<Relationships xmlns="http://schemas.openxmlformats.org/package/2006/relationships"><Relationship Id="rId9" Type="http://schemas.openxmlformats.org/officeDocument/2006/relationships/image" Target="../media/image77.wmf"/><Relationship Id="rId8" Type="http://schemas.openxmlformats.org/officeDocument/2006/relationships/image" Target="../media/image76.wmf"/><Relationship Id="rId7" Type="http://schemas.openxmlformats.org/officeDocument/2006/relationships/image" Target="../media/image75.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 Id="rId3" Type="http://schemas.openxmlformats.org/officeDocument/2006/relationships/image" Target="../media/image71.wmf"/><Relationship Id="rId2" Type="http://schemas.openxmlformats.org/officeDocument/2006/relationships/image" Target="../media/image70.wmf"/><Relationship Id="rId11" Type="http://schemas.openxmlformats.org/officeDocument/2006/relationships/image" Target="../media/image79.wmf"/><Relationship Id="rId10" Type="http://schemas.openxmlformats.org/officeDocument/2006/relationships/image" Target="../media/image78.wmf"/><Relationship Id="rId1"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9" Type="http://schemas.openxmlformats.org/officeDocument/2006/relationships/image" Target="../media/image94.wmf"/><Relationship Id="rId8" Type="http://schemas.openxmlformats.org/officeDocument/2006/relationships/image" Target="../media/image93.wmf"/><Relationship Id="rId7" Type="http://schemas.openxmlformats.org/officeDocument/2006/relationships/image" Target="../media/image92.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02.wmf"/><Relationship Id="rId7" Type="http://schemas.openxmlformats.org/officeDocument/2006/relationships/image" Target="../media/image101.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6962B-BF58-4387-BE77-0273E85E5939}" type="datetimeFigureOut">
              <a:rPr lang="ru-RU" smtClean="0"/>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9B0E3-5809-415E-A75E-89B226DA3C74}" type="slidenum">
              <a:rPr lang="ru-RU" smtClean="0"/>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всех слайдах, начиная со второго, действия выполняются по управляющим кнопкам и объектам. На 2 слайде можно выбрать задачу, а можно данный слайд не использовать,</a:t>
            </a:r>
            <a:r>
              <a:rPr lang="ru-RU" baseline="0" dirty="0" smtClean="0"/>
              <a:t> на каждом слайде есть кнопка перехода на следующий слайд, т.е. переход к решению следующей задаче. </a:t>
            </a:r>
            <a:endParaRPr lang="ru-RU" baseline="0" dirty="0" smtClean="0"/>
          </a:p>
          <a:p>
            <a:endParaRPr lang="ru-RU" dirty="0"/>
          </a:p>
        </p:txBody>
      </p:sp>
      <p:sp>
        <p:nvSpPr>
          <p:cNvPr id="4" name="Номер слайда 3"/>
          <p:cNvSpPr>
            <a:spLocks noGrp="1"/>
          </p:cNvSpPr>
          <p:nvPr>
            <p:ph type="sldNum" sz="quarter" idx="10"/>
          </p:nvPr>
        </p:nvSpPr>
        <p:spPr/>
        <p:txBody>
          <a:bodyPr/>
          <a:lstStyle/>
          <a:p>
            <a:fld id="{9009B0E3-5809-415E-A75E-89B226DA3C74}" type="slidenum">
              <a:rPr lang="ru-RU" smtClean="0"/>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ru-RU" baseline="0" dirty="0" smtClean="0"/>
              <a:t>Для визуализации правильного ответа необходимо нажать на прямоугольник с заданием.</a:t>
            </a:r>
            <a:endParaRPr lang="ru-RU" dirty="0" smtClean="0"/>
          </a:p>
          <a:p>
            <a:endParaRPr lang="ru-RU" dirty="0"/>
          </a:p>
        </p:txBody>
      </p:sp>
      <p:sp>
        <p:nvSpPr>
          <p:cNvPr id="4" name="Номер слайда 3"/>
          <p:cNvSpPr>
            <a:spLocks noGrp="1"/>
          </p:cNvSpPr>
          <p:nvPr>
            <p:ph type="sldNum" sz="quarter" idx="10"/>
          </p:nvPr>
        </p:nvSpPr>
        <p:spPr/>
        <p:txBody>
          <a:bodyPr/>
          <a:lstStyle/>
          <a:p>
            <a:fld id="{9009B0E3-5809-415E-A75E-89B226DA3C74}" type="slidenum">
              <a:rPr lang="ru-RU" smtClean="0"/>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09B0E3-5809-415E-A75E-89B226DA3C74}" type="slidenum">
              <a:rPr lang="ru-RU" smtClean="0"/>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09B0E3-5809-415E-A75E-89B226DA3C74}" type="slidenum">
              <a:rPr lang="ru-RU" smtClean="0"/>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009B0E3-5809-415E-A75E-89B226DA3C74}" type="slidenum">
              <a:rPr lang="ru-RU" smtClean="0"/>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5.jpeg"/><Relationship Id="rId4" Type="http://schemas.openxmlformats.org/officeDocument/2006/relationships/image" Target="../media/image7.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8.pn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image" Target="../media/image8.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a:off x="0" y="1143000"/>
            <a:ext cx="9144000" cy="5715000"/>
          </a:xfrm>
          <a:prstGeom prst="rect">
            <a:avLst/>
          </a:prstGeom>
          <a:noFill/>
        </p:spPr>
      </p:pic>
      <p:sp>
        <p:nvSpPr>
          <p:cNvPr id="8" name="Прямоугольник 7"/>
          <p:cNvSpPr/>
          <p:nvPr userDrawn="1"/>
        </p:nvSpPr>
        <p:spPr>
          <a:xfrm>
            <a:off x="441580" y="1268760"/>
            <a:ext cx="460850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Алгебра – 9 </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9" name="Прямоугольник 8"/>
          <p:cNvSpPr/>
          <p:nvPr userDrawn="1"/>
        </p:nvSpPr>
        <p:spPr>
          <a:xfrm>
            <a:off x="467544" y="332656"/>
            <a:ext cx="8247707"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solidFill>
                  <a:schemeClr val="tx2">
                    <a:lumMod val="50000"/>
                  </a:schemeClr>
                </a:solidFill>
                <a:effectLst/>
                <a:latin typeface="Times New Roman" panose="02020603050405020304" pitchFamily="18" charset="0"/>
                <a:cs typeface="Times New Roman" panose="02020603050405020304" pitchFamily="18" charset="0"/>
              </a:rPr>
              <a:t>Дидактический материал</a:t>
            </a:r>
            <a:endParaRPr lang="ru-RU" sz="5400" b="1" cap="none" spc="0" dirty="0">
              <a:ln w="10541" cmpd="sng">
                <a:solidFill>
                  <a:schemeClr val="accent1">
                    <a:shade val="88000"/>
                    <a:satMod val="110000"/>
                  </a:schemeClr>
                </a:solidFill>
                <a:prstDash val="solid"/>
              </a:ln>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10" name="Прямоугольник 9"/>
          <p:cNvSpPr/>
          <p:nvPr userDrawn="1"/>
        </p:nvSpPr>
        <p:spPr>
          <a:xfrm>
            <a:off x="6804248" y="1988840"/>
            <a:ext cx="1600118" cy="584775"/>
          </a:xfrm>
          <a:prstGeom prst="rect">
            <a:avLst/>
          </a:prstGeom>
          <a:noFill/>
        </p:spPr>
        <p:txBody>
          <a:bodyPr wrap="none" lIns="91440" tIns="45720" rIns="91440" bIns="45720">
            <a:spAutoFit/>
          </a:bodyPr>
          <a:lstStyle/>
          <a:p>
            <a:pPr algn="ctr"/>
            <a:r>
              <a:rPr lang="ru-RU" sz="3200" b="1" cap="none" spc="0" dirty="0" smtClean="0">
                <a:ln w="10541" cmpd="sng">
                  <a:solidFill>
                    <a:schemeClr val="accent1">
                      <a:shade val="88000"/>
                      <a:satMod val="110000"/>
                    </a:schemeClr>
                  </a:solidFill>
                  <a:prstDash val="solid"/>
                </a:ln>
                <a:solidFill>
                  <a:schemeClr val="accent5">
                    <a:lumMod val="50000"/>
                  </a:schemeClr>
                </a:solidFill>
                <a:effectLst/>
                <a:latin typeface="Times New Roman" panose="02020603050405020304" pitchFamily="18" charset="0"/>
                <a:cs typeface="Times New Roman" panose="02020603050405020304" pitchFamily="18" charset="0"/>
              </a:rPr>
              <a:t>Часть </a:t>
            </a:r>
            <a:r>
              <a:rPr lang="ru-RU" sz="3200" b="1" cap="none" spc="0" dirty="0">
                <a:ln w="10541" cmpd="sng">
                  <a:solidFill>
                    <a:schemeClr val="accent1">
                      <a:shade val="88000"/>
                      <a:satMod val="110000"/>
                    </a:schemeClr>
                  </a:solidFill>
                  <a:prstDash val="solid"/>
                </a:ln>
                <a:solidFill>
                  <a:schemeClr val="accent5">
                    <a:lumMod val="50000"/>
                  </a:schemeClr>
                </a:solidFill>
                <a:effectLst/>
                <a:latin typeface="Times New Roman" panose="02020603050405020304" pitchFamily="18" charset="0"/>
                <a:cs typeface="Times New Roman" panose="02020603050405020304" pitchFamily="18" charset="0"/>
              </a:rPr>
              <a:t>9</a:t>
            </a:r>
            <a:endParaRPr lang="ru-RU" sz="3200" b="1" cap="none" spc="0" dirty="0">
              <a:ln w="10541" cmpd="sng">
                <a:solidFill>
                  <a:schemeClr val="accent1">
                    <a:shade val="88000"/>
                    <a:satMod val="110000"/>
                  </a:schemeClr>
                </a:solidFill>
                <a:prstDash val="solid"/>
              </a:ln>
              <a:solidFill>
                <a:schemeClr val="accent5">
                  <a:lumMod val="50000"/>
                </a:schemeClr>
              </a:solidFill>
              <a:effectLst/>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2927105" y="6211669"/>
            <a:ext cx="6216895" cy="646331"/>
          </a:xfrm>
          <a:prstGeom prst="rect">
            <a:avLst/>
          </a:prstGeom>
          <a:noFill/>
        </p:spPr>
        <p:txBody>
          <a:bodyPr wrap="none" rtlCol="0">
            <a:spAutoFit/>
          </a:bodyPr>
          <a:lstStyle/>
          <a:p>
            <a:pPr algn="r"/>
            <a:r>
              <a:rPr lang="ru-RU" b="1" dirty="0" err="1" smtClean="0">
                <a:solidFill>
                  <a:schemeClr val="bg1"/>
                </a:solidFill>
                <a:latin typeface="Times New Roman" panose="02020603050405020304" pitchFamily="18" charset="0"/>
                <a:cs typeface="Times New Roman" panose="02020603050405020304" pitchFamily="18" charset="0"/>
              </a:rPr>
              <a:t>Каратанова</a:t>
            </a:r>
            <a:r>
              <a:rPr lang="ru-RU" b="1" dirty="0" smtClean="0">
                <a:solidFill>
                  <a:schemeClr val="bg1"/>
                </a:solidFill>
                <a:latin typeface="Times New Roman" panose="02020603050405020304" pitchFamily="18" charset="0"/>
                <a:cs typeface="Times New Roman" panose="02020603050405020304" pitchFamily="18" charset="0"/>
              </a:rPr>
              <a:t> Марина Николаевна</a:t>
            </a:r>
            <a:endParaRPr lang="ru-RU" b="1" dirty="0" smtClean="0">
              <a:solidFill>
                <a:schemeClr val="bg1"/>
              </a:solidFill>
              <a:latin typeface="Times New Roman" panose="02020603050405020304" pitchFamily="18" charset="0"/>
              <a:cs typeface="Times New Roman" panose="02020603050405020304" pitchFamily="18" charset="0"/>
            </a:endParaRPr>
          </a:p>
          <a:p>
            <a:pPr algn="r"/>
            <a:r>
              <a:rPr lang="ru-RU" b="1" dirty="0" smtClean="0">
                <a:solidFill>
                  <a:schemeClr val="bg1"/>
                </a:solidFill>
                <a:latin typeface="Times New Roman" panose="02020603050405020304" pitchFamily="18" charset="0"/>
                <a:cs typeface="Times New Roman" panose="02020603050405020304" pitchFamily="18" charset="0"/>
              </a:rPr>
              <a:t>МКОУ СОШ №256 ГО ЗАТО г.Фокино Приморский край</a:t>
            </a:r>
            <a:endParaRPr lang="ru-RU" b="1" dirty="0" smtClean="0">
              <a:solidFill>
                <a:schemeClr val="bg1"/>
              </a:solidFill>
              <a:latin typeface="Times New Roman" panose="02020603050405020304" pitchFamily="18" charset="0"/>
              <a:cs typeface="Times New Roman" panose="02020603050405020304" pitchFamily="18" charset="0"/>
            </a:endParaRPr>
          </a:p>
        </p:txBody>
      </p:sp>
      <p:sp>
        <p:nvSpPr>
          <p:cNvPr id="12" name="Прямоугольник 11"/>
          <p:cNvSpPr/>
          <p:nvPr userDrawn="1"/>
        </p:nvSpPr>
        <p:spPr>
          <a:xfrm rot="20997731">
            <a:off x="2442055" y="4065553"/>
            <a:ext cx="6615786" cy="1569660"/>
          </a:xfrm>
          <a:prstGeom prst="rect">
            <a:avLst/>
          </a:prstGeom>
          <a:noFill/>
        </p:spPr>
        <p:txBody>
          <a:bodyPr wrap="none" lIns="91440" tIns="45720" rIns="91440" bIns="45720">
            <a:spAutoFit/>
          </a:bodyPr>
          <a:lstStyle/>
          <a:p>
            <a:pPr algn="ctr"/>
            <a:r>
              <a:rPr lang="ru-RU" sz="4800" b="1" dirty="0" smtClean="0">
                <a:ln w="10541" cmpd="sng">
                  <a:solidFill>
                    <a:schemeClr val="accent1">
                      <a:shade val="88000"/>
                      <a:satMod val="110000"/>
                    </a:schemeClr>
                  </a:solidFill>
                  <a:prstDash val="solid"/>
                </a:ln>
                <a:solidFill>
                  <a:schemeClr val="accent4">
                    <a:lumMod val="50000"/>
                  </a:schemeClr>
                </a:solidFill>
                <a:latin typeface="Times New Roman" panose="02020603050405020304" pitchFamily="18" charset="0"/>
                <a:cs typeface="Times New Roman" panose="02020603050405020304" pitchFamily="18" charset="0"/>
              </a:rPr>
              <a:t>МАТЕМАТИЧЕСКОЕ </a:t>
            </a:r>
            <a:endParaRPr lang="ru-RU" sz="4800" b="1" dirty="0" smtClean="0">
              <a:ln w="10541" cmpd="sng">
                <a:solidFill>
                  <a:schemeClr val="accent1">
                    <a:shade val="88000"/>
                    <a:satMod val="110000"/>
                  </a:schemeClr>
                </a:solidFill>
                <a:prstDash val="solid"/>
              </a:ln>
              <a:solidFill>
                <a:schemeClr val="accent4">
                  <a:lumMod val="50000"/>
                </a:schemeClr>
              </a:solidFill>
              <a:latin typeface="Times New Roman" panose="02020603050405020304" pitchFamily="18" charset="0"/>
              <a:cs typeface="Times New Roman" panose="02020603050405020304" pitchFamily="18" charset="0"/>
            </a:endParaRPr>
          </a:p>
          <a:p>
            <a:pPr algn="ctr"/>
            <a:r>
              <a:rPr lang="ru-RU" sz="4800" b="1" cap="none" spc="0" dirty="0" smtClean="0">
                <a:ln w="10541" cmpd="sng">
                  <a:solidFill>
                    <a:schemeClr val="accent1">
                      <a:shade val="88000"/>
                      <a:satMod val="110000"/>
                    </a:schemeClr>
                  </a:solidFill>
                  <a:prstDash val="solid"/>
                </a:ln>
                <a:solidFill>
                  <a:schemeClr val="accent4">
                    <a:lumMod val="50000"/>
                  </a:schemeClr>
                </a:solidFill>
                <a:effectLst/>
                <a:latin typeface="Times New Roman" panose="02020603050405020304" pitchFamily="18" charset="0"/>
                <a:cs typeface="Times New Roman" panose="02020603050405020304" pitchFamily="18" charset="0"/>
              </a:rPr>
              <a:t>МОДЕЛИРОВАНИЕ</a:t>
            </a:r>
            <a:endParaRPr lang="ru-RU" sz="4800" b="1" cap="none" spc="0" dirty="0">
              <a:ln w="10541" cmpd="sng">
                <a:solidFill>
                  <a:schemeClr val="accent1">
                    <a:shade val="88000"/>
                    <a:satMod val="110000"/>
                  </a:schemeClr>
                </a:solidFill>
                <a:prstDash val="solid"/>
              </a:ln>
              <a:solidFill>
                <a:schemeClr val="accent4">
                  <a:lumMod val="50000"/>
                </a:schemeClr>
              </a:solidFill>
              <a:effectLst/>
              <a:latin typeface="Times New Roman" panose="02020603050405020304" pitchFamily="18" charset="0"/>
              <a:cs typeface="Times New Roman" panose="02020603050405020304" pitchFamily="18" charset="0"/>
            </a:endParaRPr>
          </a:p>
        </p:txBody>
      </p:sp>
      <p:grpSp>
        <p:nvGrpSpPr>
          <p:cNvPr id="13" name="Группа 12"/>
          <p:cNvGrpSpPr/>
          <p:nvPr userDrawn="1"/>
        </p:nvGrpSpPr>
        <p:grpSpPr>
          <a:xfrm>
            <a:off x="-1" y="2492896"/>
            <a:ext cx="3397909" cy="4365104"/>
            <a:chOff x="-1" y="2492896"/>
            <a:chExt cx="3397909" cy="4365104"/>
          </a:xfrm>
        </p:grpSpPr>
        <p:sp>
          <p:nvSpPr>
            <p:cNvPr id="14" name="Равнобедренный треугольник 13"/>
            <p:cNvSpPr/>
            <p:nvPr/>
          </p:nvSpPr>
          <p:spPr>
            <a:xfrm rot="10800000">
              <a:off x="1187624" y="4077072"/>
              <a:ext cx="648072"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259632" y="3356992"/>
              <a:ext cx="72008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39552" y="3717032"/>
              <a:ext cx="21602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8" descr="https://sch629u.mskobr.ru/images/picture%202017-18/%D1%83%D1%87%D0%B5%D0%BD%D0%B8%D0%BA.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flipH="1">
              <a:off x="-1" y="2492896"/>
              <a:ext cx="3397909" cy="4365104"/>
            </a:xfrm>
            <a:prstGeom prst="rect">
              <a:avLst/>
            </a:prstGeom>
            <a:noFill/>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BF29F8-CF7A-4F25-BDB9-1F2F14DD5589}"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B0BF29F8-CF7A-4F25-BDB9-1F2F14DD5589}"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B0BF29F8-CF7A-4F25-BDB9-1F2F14DD5589}"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B0BF29F8-CF7A-4F25-BDB9-1F2F14DD5589}"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BF29F8-CF7A-4F25-BDB9-1F2F14DD5589}"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BF29F8-CF7A-4F25-BDB9-1F2F14DD5589}"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0BF29F8-CF7A-4F25-BDB9-1F2F14DD5589}"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B0BF29F8-CF7A-4F25-BDB9-1F2F14DD5589}"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0BF29F8-CF7A-4F25-BDB9-1F2F14DD5589}"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B0BF29F8-CF7A-4F25-BDB9-1F2F14DD5589}"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F30C00-B4A2-43CE-B7E5-19B43981B628}"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7"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a:off x="0" y="1143000"/>
            <a:ext cx="9144000" cy="5715000"/>
          </a:xfrm>
          <a:prstGeom prst="rect">
            <a:avLst/>
          </a:prstGeom>
          <a:noFill/>
        </p:spPr>
      </p:pic>
      <p:grpSp>
        <p:nvGrpSpPr>
          <p:cNvPr id="2" name="Группа 12"/>
          <p:cNvGrpSpPr/>
          <p:nvPr userDrawn="1"/>
        </p:nvGrpSpPr>
        <p:grpSpPr>
          <a:xfrm>
            <a:off x="-1" y="2492896"/>
            <a:ext cx="3397909" cy="4365104"/>
            <a:chOff x="-1" y="2492896"/>
            <a:chExt cx="3397909" cy="4365104"/>
          </a:xfrm>
        </p:grpSpPr>
        <p:sp>
          <p:nvSpPr>
            <p:cNvPr id="14" name="Равнобедренный треугольник 13"/>
            <p:cNvSpPr/>
            <p:nvPr/>
          </p:nvSpPr>
          <p:spPr>
            <a:xfrm rot="10800000">
              <a:off x="1187624" y="4077072"/>
              <a:ext cx="648072" cy="914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259632" y="3356992"/>
              <a:ext cx="720080" cy="4320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539552" y="3717032"/>
              <a:ext cx="21602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8" descr="https://sch629u.mskobr.ru/images/picture%202017-18/%D1%83%D1%87%D0%B5%D0%BD%D0%B8%D0%BA.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flipH="1">
              <a:off x="-1" y="2492896"/>
              <a:ext cx="3397909" cy="4365104"/>
            </a:xfrm>
            <a:prstGeom prst="rect">
              <a:avLst/>
            </a:prstGeom>
            <a:noFill/>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8"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rot="10800000">
            <a:off x="0" y="0"/>
            <a:ext cx="9144000" cy="3429000"/>
          </a:xfrm>
          <a:prstGeom prst="rect">
            <a:avLst/>
          </a:prstGeom>
          <a:noFill/>
        </p:spPr>
      </p:pic>
      <p:pic>
        <p:nvPicPr>
          <p:cNvPr id="7" name="Picture 6" descr="https://im0-tub-ru.yandex.net/i?id=a79d7521c3eb7091d42c88106a271ad4&amp;n=13&amp;exp=1"/>
          <p:cNvPicPr>
            <a:picLocks noChangeAspect="1" noChangeArrowheads="1"/>
          </p:cNvPicPr>
          <p:nvPr userDrawn="1"/>
        </p:nvPicPr>
        <p:blipFill>
          <a:blip r:embed="rId3" cstate="email"/>
          <a:srcRect/>
          <a:stretch>
            <a:fillRect/>
          </a:stretch>
        </p:blipFill>
        <p:spPr bwMode="auto">
          <a:xfrm>
            <a:off x="0" y="3140968"/>
            <a:ext cx="9144000" cy="3717032"/>
          </a:xfrm>
          <a:prstGeom prst="rect">
            <a:avLst/>
          </a:prstGeom>
          <a:noFill/>
        </p:spPr>
      </p:pic>
      <p:sp>
        <p:nvSpPr>
          <p:cNvPr id="9" name="Прямоугольник 8"/>
          <p:cNvSpPr/>
          <p:nvPr userDrawn="1"/>
        </p:nvSpPr>
        <p:spPr>
          <a:xfrm>
            <a:off x="107504" y="188640"/>
            <a:ext cx="8928992" cy="65527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https://i.pinimg.com/236x/1f/1a/9e/1f1a9e2ce3fe6be65acc651df927bfc8--graduation-cupcakes-graduation-day.jpg?b=t"/>
          <p:cNvPicPr>
            <a:picLocks noChangeAspect="1" noChangeArrowheads="1"/>
          </p:cNvPicPr>
          <p:nvPr userDrawn="1"/>
        </p:nvPicPr>
        <p:blipFill>
          <a:blip r:embed="rId4" cstate="email">
            <a:clrChange>
              <a:clrFrom>
                <a:srgbClr val="FFFFFF"/>
              </a:clrFrom>
              <a:clrTo>
                <a:srgbClr val="FFFFFF">
                  <a:alpha val="0"/>
                </a:srgbClr>
              </a:clrTo>
            </a:clrChange>
          </a:blip>
          <a:srcRect/>
          <a:stretch>
            <a:fillRect/>
          </a:stretch>
        </p:blipFill>
        <p:spPr bwMode="auto">
          <a:xfrm>
            <a:off x="6804248" y="116632"/>
            <a:ext cx="2247900" cy="1476375"/>
          </a:xfrm>
          <a:prstGeom prst="rect">
            <a:avLst/>
          </a:prstGeom>
          <a:noFill/>
        </p:spPr>
      </p:pic>
      <p:pic>
        <p:nvPicPr>
          <p:cNvPr id="11" name="Picture 4" descr="http://imaginewal.com/imagenes/images/863Bookworm_Book_02.png"/>
          <p:cNvPicPr>
            <a:picLocks noChangeAspect="1" noChangeArrowheads="1"/>
          </p:cNvPicPr>
          <p:nvPr userDrawn="1"/>
        </p:nvPicPr>
        <p:blipFill>
          <a:blip r:embed="rId5" cstate="email"/>
          <a:srcRect/>
          <a:stretch>
            <a:fillRect/>
          </a:stretch>
        </p:blipFill>
        <p:spPr bwMode="auto">
          <a:xfrm>
            <a:off x="3600834" y="4249451"/>
            <a:ext cx="5543166" cy="2608549"/>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8"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rot="10800000">
            <a:off x="0" y="0"/>
            <a:ext cx="9144000" cy="3429000"/>
          </a:xfrm>
          <a:prstGeom prst="rect">
            <a:avLst/>
          </a:prstGeom>
          <a:noFill/>
        </p:spPr>
      </p:pic>
      <p:pic>
        <p:nvPicPr>
          <p:cNvPr id="7" name="Picture 6" descr="https://im0-tub-ru.yandex.net/i?id=a79d7521c3eb7091d42c88106a271ad4&amp;n=13&amp;exp=1"/>
          <p:cNvPicPr>
            <a:picLocks noChangeAspect="1" noChangeArrowheads="1"/>
          </p:cNvPicPr>
          <p:nvPr userDrawn="1"/>
        </p:nvPicPr>
        <p:blipFill>
          <a:blip r:embed="rId3" cstate="email"/>
          <a:srcRect/>
          <a:stretch>
            <a:fillRect/>
          </a:stretch>
        </p:blipFill>
        <p:spPr bwMode="auto">
          <a:xfrm>
            <a:off x="0" y="3140968"/>
            <a:ext cx="9144000" cy="3717032"/>
          </a:xfrm>
          <a:prstGeom prst="rect">
            <a:avLst/>
          </a:prstGeom>
          <a:noFill/>
        </p:spPr>
      </p:pic>
      <p:sp>
        <p:nvSpPr>
          <p:cNvPr id="9" name="Прямоугольник 8"/>
          <p:cNvSpPr/>
          <p:nvPr userDrawn="1"/>
        </p:nvSpPr>
        <p:spPr>
          <a:xfrm>
            <a:off x="107504" y="188640"/>
            <a:ext cx="8928992" cy="65527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2" descr="https://i.pinimg.com/236x/1f/1a/9e/1f1a9e2ce3fe6be65acc651df927bfc8--graduation-cupcakes-graduation-day.jpg?b=t"/>
          <p:cNvPicPr>
            <a:picLocks noChangeAspect="1" noChangeArrowheads="1"/>
          </p:cNvPicPr>
          <p:nvPr userDrawn="1"/>
        </p:nvPicPr>
        <p:blipFill>
          <a:blip r:embed="rId4" cstate="email">
            <a:clrChange>
              <a:clrFrom>
                <a:srgbClr val="FFFFFF"/>
              </a:clrFrom>
              <a:clrTo>
                <a:srgbClr val="FFFFFF">
                  <a:alpha val="0"/>
                </a:srgbClr>
              </a:clrTo>
            </a:clrChange>
          </a:blip>
          <a:srcRect/>
          <a:stretch>
            <a:fillRect/>
          </a:stretch>
        </p:blipFill>
        <p:spPr bwMode="auto">
          <a:xfrm>
            <a:off x="6804248" y="116632"/>
            <a:ext cx="2247900" cy="1476375"/>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spTree>
      <p:nvGrpSpPr>
        <p:cNvPr id="1" name=""/>
        <p:cNvGrpSpPr/>
        <p:nvPr/>
      </p:nvGrpSpPr>
      <p:grpSpPr>
        <a:xfrm>
          <a:off x="0" y="0"/>
          <a:ext cx="0" cy="0"/>
          <a:chOff x="0" y="0"/>
          <a:chExt cx="0" cy="0"/>
        </a:xfrm>
      </p:grpSpPr>
      <p:pic>
        <p:nvPicPr>
          <p:cNvPr id="8"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rot="10800000">
            <a:off x="0" y="0"/>
            <a:ext cx="9144000" cy="3429000"/>
          </a:xfrm>
          <a:prstGeom prst="rect">
            <a:avLst/>
          </a:prstGeom>
          <a:noFill/>
        </p:spPr>
      </p:pic>
      <p:pic>
        <p:nvPicPr>
          <p:cNvPr id="7" name="Picture 6" descr="https://im0-tub-ru.yandex.net/i?id=a79d7521c3eb7091d42c88106a271ad4&amp;n=13&amp;exp=1"/>
          <p:cNvPicPr>
            <a:picLocks noChangeAspect="1" noChangeArrowheads="1"/>
          </p:cNvPicPr>
          <p:nvPr userDrawn="1"/>
        </p:nvPicPr>
        <p:blipFill>
          <a:blip r:embed="rId3" cstate="email"/>
          <a:srcRect/>
          <a:stretch>
            <a:fillRect/>
          </a:stretch>
        </p:blipFill>
        <p:spPr bwMode="auto">
          <a:xfrm>
            <a:off x="0" y="3140968"/>
            <a:ext cx="9144000" cy="3717032"/>
          </a:xfrm>
          <a:prstGeom prst="rect">
            <a:avLst/>
          </a:prstGeom>
          <a:noFill/>
        </p:spPr>
      </p:pic>
      <p:sp>
        <p:nvSpPr>
          <p:cNvPr id="9" name="Прямоугольник 8"/>
          <p:cNvSpPr/>
          <p:nvPr userDrawn="1"/>
        </p:nvSpPr>
        <p:spPr>
          <a:xfrm>
            <a:off x="107504" y="188640"/>
            <a:ext cx="8928992" cy="65527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https://i.pinimg.com/originals/ab/3c/b0/ab3cb090b4bc43ed16ac88c18fbed530.png"/>
          <p:cNvPicPr>
            <a:picLocks noChangeAspect="1" noChangeArrowheads="1"/>
          </p:cNvPicPr>
          <p:nvPr userDrawn="1"/>
        </p:nvPicPr>
        <p:blipFill>
          <a:blip r:embed="rId4" cstate="email"/>
          <a:srcRect/>
          <a:stretch>
            <a:fillRect/>
          </a:stretch>
        </p:blipFill>
        <p:spPr bwMode="auto">
          <a:xfrm>
            <a:off x="2964160" y="116632"/>
            <a:ext cx="6179840" cy="3530234"/>
          </a:xfrm>
          <a:prstGeom prst="rect">
            <a:avLst/>
          </a:prstGeom>
          <a:noFill/>
        </p:spPr>
      </p:pic>
      <p:pic>
        <p:nvPicPr>
          <p:cNvPr id="12" name="Picture 2" descr="https://i.pinimg.com/236x/1f/1a/9e/1f1a9e2ce3fe6be65acc651df927bfc8--graduation-cupcakes-graduation-day.jpg?b=t"/>
          <p:cNvPicPr>
            <a:picLocks noChangeAspect="1" noChangeArrowheads="1"/>
          </p:cNvPicPr>
          <p:nvPr userDrawn="1"/>
        </p:nvPicPr>
        <p:blipFill>
          <a:blip r:embed="rId5" cstate="email">
            <a:clrChange>
              <a:clrFrom>
                <a:srgbClr val="FFFFFF"/>
              </a:clrFrom>
              <a:clrTo>
                <a:srgbClr val="FFFFFF">
                  <a:alpha val="0"/>
                </a:srgbClr>
              </a:clrTo>
            </a:clrChange>
          </a:blip>
          <a:srcRect/>
          <a:stretch>
            <a:fillRect/>
          </a:stretch>
        </p:blipFill>
        <p:spPr bwMode="auto">
          <a:xfrm>
            <a:off x="0" y="5381625"/>
            <a:ext cx="2247900" cy="1476375"/>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8"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rot="10800000">
            <a:off x="0" y="0"/>
            <a:ext cx="9144000" cy="3429000"/>
          </a:xfrm>
          <a:prstGeom prst="rect">
            <a:avLst/>
          </a:prstGeom>
          <a:noFill/>
        </p:spPr>
      </p:pic>
      <p:pic>
        <p:nvPicPr>
          <p:cNvPr id="7" name="Picture 6" descr="https://im0-tub-ru.yandex.net/i?id=a79d7521c3eb7091d42c88106a271ad4&amp;n=13&amp;exp=1"/>
          <p:cNvPicPr>
            <a:picLocks noChangeAspect="1" noChangeArrowheads="1"/>
          </p:cNvPicPr>
          <p:nvPr userDrawn="1"/>
        </p:nvPicPr>
        <p:blipFill>
          <a:blip r:embed="rId3" cstate="email"/>
          <a:srcRect/>
          <a:stretch>
            <a:fillRect/>
          </a:stretch>
        </p:blipFill>
        <p:spPr bwMode="auto">
          <a:xfrm>
            <a:off x="0" y="3140968"/>
            <a:ext cx="9144000" cy="3717032"/>
          </a:xfrm>
          <a:prstGeom prst="rect">
            <a:avLst/>
          </a:prstGeom>
          <a:noFill/>
        </p:spPr>
      </p:pic>
      <p:sp>
        <p:nvSpPr>
          <p:cNvPr id="9" name="Прямоугольник 8"/>
          <p:cNvSpPr/>
          <p:nvPr userDrawn="1"/>
        </p:nvSpPr>
        <p:spPr>
          <a:xfrm>
            <a:off x="107504" y="188640"/>
            <a:ext cx="8928992" cy="65527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ttps://i.pinimg.com/236x/1f/1a/9e/1f1a9e2ce3fe6be65acc651df927bfc8--graduation-cupcakes-graduation-day.jpg?b=t"/>
          <p:cNvPicPr>
            <a:picLocks noChangeAspect="1" noChangeArrowheads="1"/>
          </p:cNvPicPr>
          <p:nvPr userDrawn="1"/>
        </p:nvPicPr>
        <p:blipFill>
          <a:blip r:embed="rId4" cstate="email">
            <a:clrChange>
              <a:clrFrom>
                <a:srgbClr val="FFFFFF"/>
              </a:clrFrom>
              <a:clrTo>
                <a:srgbClr val="FFFFFF">
                  <a:alpha val="0"/>
                </a:srgbClr>
              </a:clrTo>
            </a:clrChange>
          </a:blip>
          <a:srcRect/>
          <a:stretch>
            <a:fillRect/>
          </a:stretch>
        </p:blipFill>
        <p:spPr bwMode="auto">
          <a:xfrm>
            <a:off x="6804248" y="116632"/>
            <a:ext cx="2247900" cy="1476375"/>
          </a:xfrm>
          <a:prstGeom prst="rect">
            <a:avLst/>
          </a:prstGeom>
          <a:noFill/>
        </p:spPr>
      </p:pic>
      <p:pic>
        <p:nvPicPr>
          <p:cNvPr id="1026" name="Picture 2" descr="https://techflourish.com/images/book-library-clipart-15.png"/>
          <p:cNvPicPr>
            <a:picLocks noChangeAspect="1" noChangeArrowheads="1"/>
          </p:cNvPicPr>
          <p:nvPr userDrawn="1"/>
        </p:nvPicPr>
        <p:blipFill>
          <a:blip r:embed="rId5" cstate="email"/>
          <a:srcRect/>
          <a:stretch>
            <a:fillRect/>
          </a:stretch>
        </p:blipFill>
        <p:spPr bwMode="auto">
          <a:xfrm flipH="1">
            <a:off x="0" y="2021377"/>
            <a:ext cx="3203848" cy="4836623"/>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Заголовок и объект">
    <p:spTree>
      <p:nvGrpSpPr>
        <p:cNvPr id="1" name=""/>
        <p:cNvGrpSpPr/>
        <p:nvPr/>
      </p:nvGrpSpPr>
      <p:grpSpPr>
        <a:xfrm>
          <a:off x="0" y="0"/>
          <a:ext cx="0" cy="0"/>
          <a:chOff x="0" y="0"/>
          <a:chExt cx="0" cy="0"/>
        </a:xfrm>
      </p:grpSpPr>
      <p:pic>
        <p:nvPicPr>
          <p:cNvPr id="8"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rot="10800000">
            <a:off x="0" y="0"/>
            <a:ext cx="9144000" cy="3429000"/>
          </a:xfrm>
          <a:prstGeom prst="rect">
            <a:avLst/>
          </a:prstGeom>
          <a:noFill/>
        </p:spPr>
      </p:pic>
      <p:pic>
        <p:nvPicPr>
          <p:cNvPr id="7" name="Picture 6" descr="https://im0-tub-ru.yandex.net/i?id=a79d7521c3eb7091d42c88106a271ad4&amp;n=13&amp;exp=1"/>
          <p:cNvPicPr>
            <a:picLocks noChangeAspect="1" noChangeArrowheads="1"/>
          </p:cNvPicPr>
          <p:nvPr userDrawn="1"/>
        </p:nvPicPr>
        <p:blipFill>
          <a:blip r:embed="rId3" cstate="email"/>
          <a:srcRect/>
          <a:stretch>
            <a:fillRect/>
          </a:stretch>
        </p:blipFill>
        <p:spPr bwMode="auto">
          <a:xfrm>
            <a:off x="0" y="3140968"/>
            <a:ext cx="9144000" cy="3717032"/>
          </a:xfrm>
          <a:prstGeom prst="rect">
            <a:avLst/>
          </a:prstGeom>
          <a:noFill/>
        </p:spPr>
      </p:pic>
      <p:sp>
        <p:nvSpPr>
          <p:cNvPr id="9" name="Прямоугольник 8"/>
          <p:cNvSpPr/>
          <p:nvPr userDrawn="1"/>
        </p:nvSpPr>
        <p:spPr>
          <a:xfrm>
            <a:off x="107504" y="188640"/>
            <a:ext cx="8928992" cy="65527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https://techflourish.com/images/book-library-clipart-15.png"/>
          <p:cNvPicPr>
            <a:picLocks noChangeAspect="1" noChangeArrowheads="1"/>
          </p:cNvPicPr>
          <p:nvPr userDrawn="1"/>
        </p:nvPicPr>
        <p:blipFill>
          <a:blip r:embed="rId4" cstate="email"/>
          <a:srcRect/>
          <a:stretch>
            <a:fillRect/>
          </a:stretch>
        </p:blipFill>
        <p:spPr bwMode="auto">
          <a:xfrm flipH="1">
            <a:off x="0" y="2021377"/>
            <a:ext cx="3203848" cy="4836623"/>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Заголовок и объект">
    <p:spTree>
      <p:nvGrpSpPr>
        <p:cNvPr id="1" name=""/>
        <p:cNvGrpSpPr/>
        <p:nvPr/>
      </p:nvGrpSpPr>
      <p:grpSpPr>
        <a:xfrm>
          <a:off x="0" y="0"/>
          <a:ext cx="0" cy="0"/>
          <a:chOff x="0" y="0"/>
          <a:chExt cx="0" cy="0"/>
        </a:xfrm>
      </p:grpSpPr>
      <p:pic>
        <p:nvPicPr>
          <p:cNvPr id="8"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rot="10800000">
            <a:off x="0" y="0"/>
            <a:ext cx="9144000" cy="3429000"/>
          </a:xfrm>
          <a:prstGeom prst="rect">
            <a:avLst/>
          </a:prstGeom>
          <a:noFill/>
        </p:spPr>
      </p:pic>
      <p:pic>
        <p:nvPicPr>
          <p:cNvPr id="7" name="Picture 6" descr="https://im0-tub-ru.yandex.net/i?id=a79d7521c3eb7091d42c88106a271ad4&amp;n=13&amp;exp=1"/>
          <p:cNvPicPr>
            <a:picLocks noChangeAspect="1" noChangeArrowheads="1"/>
          </p:cNvPicPr>
          <p:nvPr userDrawn="1"/>
        </p:nvPicPr>
        <p:blipFill>
          <a:blip r:embed="rId3" cstate="email"/>
          <a:srcRect/>
          <a:stretch>
            <a:fillRect/>
          </a:stretch>
        </p:blipFill>
        <p:spPr bwMode="auto">
          <a:xfrm>
            <a:off x="0" y="3140968"/>
            <a:ext cx="9144000" cy="3717032"/>
          </a:xfrm>
          <a:prstGeom prst="rect">
            <a:avLst/>
          </a:prstGeom>
          <a:noFill/>
        </p:spPr>
      </p:pic>
      <p:sp>
        <p:nvSpPr>
          <p:cNvPr id="9" name="Прямоугольник 8"/>
          <p:cNvSpPr/>
          <p:nvPr userDrawn="1"/>
        </p:nvSpPr>
        <p:spPr>
          <a:xfrm>
            <a:off x="107504" y="188640"/>
            <a:ext cx="8928992" cy="655272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8" name="Picture 6" descr="https://im0-tub-ru.yandex.net/i?id=a79d7521c3eb7091d42c88106a271ad4&amp;n=13&amp;exp=1"/>
          <p:cNvPicPr>
            <a:picLocks noChangeAspect="1" noChangeArrowheads="1"/>
          </p:cNvPicPr>
          <p:nvPr userDrawn="1"/>
        </p:nvPicPr>
        <p:blipFill>
          <a:blip r:embed="rId2" cstate="email"/>
          <a:srcRect/>
          <a:stretch>
            <a:fillRect/>
          </a:stretch>
        </p:blipFill>
        <p:spPr bwMode="auto">
          <a:xfrm rot="10800000">
            <a:off x="0" y="0"/>
            <a:ext cx="9144000" cy="3429000"/>
          </a:xfrm>
          <a:prstGeom prst="rect">
            <a:avLst/>
          </a:prstGeom>
          <a:noFill/>
        </p:spPr>
      </p:pic>
      <p:pic>
        <p:nvPicPr>
          <p:cNvPr id="7" name="Picture 6" descr="https://im0-tub-ru.yandex.net/i?id=a79d7521c3eb7091d42c88106a271ad4&amp;n=13&amp;exp=1"/>
          <p:cNvPicPr>
            <a:picLocks noChangeAspect="1" noChangeArrowheads="1"/>
          </p:cNvPicPr>
          <p:nvPr userDrawn="1"/>
        </p:nvPicPr>
        <p:blipFill>
          <a:blip r:embed="rId3" cstate="email"/>
          <a:srcRect/>
          <a:stretch>
            <a:fillRect/>
          </a:stretch>
        </p:blipFill>
        <p:spPr bwMode="auto">
          <a:xfrm>
            <a:off x="0" y="3140968"/>
            <a:ext cx="9144000" cy="3717032"/>
          </a:xfrm>
          <a:prstGeom prst="rect">
            <a:avLst/>
          </a:prstGeom>
          <a:noFill/>
        </p:spPr>
      </p:pic>
      <p:sp>
        <p:nvSpPr>
          <p:cNvPr id="9" name="Прямоугольник 8"/>
          <p:cNvSpPr/>
          <p:nvPr userDrawn="1"/>
        </p:nvSpPr>
        <p:spPr>
          <a:xfrm>
            <a:off x="107504" y="188640"/>
            <a:ext cx="8928992" cy="6552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4" descr="http://imaginewal.com/imagenes/images/863Bookworm_Book_02.png"/>
          <p:cNvPicPr>
            <a:picLocks noChangeAspect="1" noChangeArrowheads="1"/>
          </p:cNvPicPr>
          <p:nvPr userDrawn="1"/>
        </p:nvPicPr>
        <p:blipFill>
          <a:blip r:embed="rId4" cstate="email"/>
          <a:srcRect/>
          <a:stretch>
            <a:fillRect/>
          </a:stretch>
        </p:blipFill>
        <p:spPr bwMode="auto">
          <a:xfrm>
            <a:off x="3600834" y="4249451"/>
            <a:ext cx="5543166" cy="2608549"/>
          </a:xfrm>
          <a:prstGeom prst="rect">
            <a:avLst/>
          </a:prstGeom>
          <a:noFill/>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F29F8-CF7A-4F25-BDB9-1F2F14DD5589}"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30C00-B4A2-43CE-B7E5-19B43981B628}"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9" Type="http://schemas.openxmlformats.org/officeDocument/2006/relationships/image" Target="../media/image89.wmf"/><Relationship Id="rId8" Type="http://schemas.openxmlformats.org/officeDocument/2006/relationships/oleObject" Target="../embeddings/oleObject55.bin"/><Relationship Id="rId7" Type="http://schemas.openxmlformats.org/officeDocument/2006/relationships/image" Target="../media/image88.wmf"/><Relationship Id="rId6" Type="http://schemas.openxmlformats.org/officeDocument/2006/relationships/oleObject" Target="../embeddings/oleObject54.bin"/><Relationship Id="rId5" Type="http://schemas.openxmlformats.org/officeDocument/2006/relationships/image" Target="../media/image87.wmf"/><Relationship Id="rId4" Type="http://schemas.openxmlformats.org/officeDocument/2006/relationships/oleObject" Target="../embeddings/oleObject53.bin"/><Relationship Id="rId3" Type="http://schemas.openxmlformats.org/officeDocument/2006/relationships/slide" Target="slide2.xml"/><Relationship Id="rId21" Type="http://schemas.openxmlformats.org/officeDocument/2006/relationships/vmlDrawing" Target="../drawings/vmlDrawing8.vml"/><Relationship Id="rId20" Type="http://schemas.openxmlformats.org/officeDocument/2006/relationships/slideLayout" Target="../slideLayouts/slideLayout8.xml"/><Relationship Id="rId2" Type="http://schemas.openxmlformats.org/officeDocument/2006/relationships/image" Target="../media/image86.wmf"/><Relationship Id="rId19" Type="http://schemas.openxmlformats.org/officeDocument/2006/relationships/image" Target="../media/image94.wmf"/><Relationship Id="rId18" Type="http://schemas.openxmlformats.org/officeDocument/2006/relationships/oleObject" Target="../embeddings/oleObject60.bin"/><Relationship Id="rId17" Type="http://schemas.openxmlformats.org/officeDocument/2006/relationships/image" Target="../media/image93.wmf"/><Relationship Id="rId16" Type="http://schemas.openxmlformats.org/officeDocument/2006/relationships/oleObject" Target="../embeddings/oleObject59.bin"/><Relationship Id="rId15" Type="http://schemas.openxmlformats.org/officeDocument/2006/relationships/image" Target="../media/image92.wmf"/><Relationship Id="rId14" Type="http://schemas.openxmlformats.org/officeDocument/2006/relationships/oleObject" Target="../embeddings/oleObject58.bin"/><Relationship Id="rId13" Type="http://schemas.openxmlformats.org/officeDocument/2006/relationships/image" Target="../media/image91.wmf"/><Relationship Id="rId12" Type="http://schemas.openxmlformats.org/officeDocument/2006/relationships/oleObject" Target="../embeddings/oleObject57.bin"/><Relationship Id="rId11" Type="http://schemas.openxmlformats.org/officeDocument/2006/relationships/image" Target="../media/image90.wmf"/><Relationship Id="rId10" Type="http://schemas.openxmlformats.org/officeDocument/2006/relationships/oleObject" Target="../embeddings/oleObject56.bin"/><Relationship Id="rId1" Type="http://schemas.openxmlformats.org/officeDocument/2006/relationships/oleObject" Target="../embeddings/oleObject52.bin"/></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4.bin"/><Relationship Id="rId8" Type="http://schemas.openxmlformats.org/officeDocument/2006/relationships/image" Target="../media/image97.wmf"/><Relationship Id="rId7" Type="http://schemas.openxmlformats.org/officeDocument/2006/relationships/oleObject" Target="../embeddings/oleObject63.bin"/><Relationship Id="rId6" Type="http://schemas.openxmlformats.org/officeDocument/2006/relationships/image" Target="../media/image21.jpeg"/><Relationship Id="rId5" Type="http://schemas.openxmlformats.org/officeDocument/2006/relationships/image" Target="../media/image96.wmf"/><Relationship Id="rId4" Type="http://schemas.openxmlformats.org/officeDocument/2006/relationships/oleObject" Target="../embeddings/oleObject62.bin"/><Relationship Id="rId3" Type="http://schemas.openxmlformats.org/officeDocument/2006/relationships/image" Target="../media/image95.wmf"/><Relationship Id="rId22" Type="http://schemas.openxmlformats.org/officeDocument/2006/relationships/notesSlide" Target="../notesSlides/notesSlide4.xml"/><Relationship Id="rId21" Type="http://schemas.openxmlformats.org/officeDocument/2006/relationships/vmlDrawing" Target="../drawings/vmlDrawing9.vml"/><Relationship Id="rId20" Type="http://schemas.openxmlformats.org/officeDocument/2006/relationships/slideLayout" Target="../slideLayouts/slideLayout8.xml"/><Relationship Id="rId2" Type="http://schemas.openxmlformats.org/officeDocument/2006/relationships/oleObject" Target="../embeddings/oleObject61.bin"/><Relationship Id="rId19" Type="http://schemas.openxmlformats.org/officeDocument/2006/relationships/image" Target="../media/image103.jpeg"/><Relationship Id="rId18" Type="http://schemas.openxmlformats.org/officeDocument/2006/relationships/image" Target="../media/image102.wmf"/><Relationship Id="rId17" Type="http://schemas.openxmlformats.org/officeDocument/2006/relationships/oleObject" Target="../embeddings/oleObject68.bin"/><Relationship Id="rId16" Type="http://schemas.openxmlformats.org/officeDocument/2006/relationships/image" Target="../media/image101.wmf"/><Relationship Id="rId15" Type="http://schemas.openxmlformats.org/officeDocument/2006/relationships/oleObject" Target="../embeddings/oleObject67.bin"/><Relationship Id="rId14" Type="http://schemas.openxmlformats.org/officeDocument/2006/relationships/image" Target="../media/image100.wmf"/><Relationship Id="rId13" Type="http://schemas.openxmlformats.org/officeDocument/2006/relationships/oleObject" Target="../embeddings/oleObject66.bin"/><Relationship Id="rId12" Type="http://schemas.openxmlformats.org/officeDocument/2006/relationships/image" Target="../media/image99.wmf"/><Relationship Id="rId11" Type="http://schemas.openxmlformats.org/officeDocument/2006/relationships/oleObject" Target="../embeddings/oleObject65.bin"/><Relationship Id="rId10" Type="http://schemas.openxmlformats.org/officeDocument/2006/relationships/image" Target="../media/image98.wmf"/><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9" Type="http://schemas.openxmlformats.org/officeDocument/2006/relationships/image" Target="../media/image109.wmf"/><Relationship Id="rId8" Type="http://schemas.openxmlformats.org/officeDocument/2006/relationships/oleObject" Target="../embeddings/oleObject71.bin"/><Relationship Id="rId7" Type="http://schemas.openxmlformats.org/officeDocument/2006/relationships/image" Target="../media/image108.wmf"/><Relationship Id="rId6" Type="http://schemas.openxmlformats.org/officeDocument/2006/relationships/oleObject" Target="../embeddings/oleObject70.bin"/><Relationship Id="rId5" Type="http://schemas.openxmlformats.org/officeDocument/2006/relationships/image" Target="../media/image107.wmf"/><Relationship Id="rId4" Type="http://schemas.openxmlformats.org/officeDocument/2006/relationships/oleObject" Target="../embeddings/oleObject69.bin"/><Relationship Id="rId3" Type="http://schemas.openxmlformats.org/officeDocument/2006/relationships/image" Target="../media/image106.jpeg"/><Relationship Id="rId24" Type="http://schemas.openxmlformats.org/officeDocument/2006/relationships/vmlDrawing" Target="../drawings/vmlDrawing10.vml"/><Relationship Id="rId23" Type="http://schemas.openxmlformats.org/officeDocument/2006/relationships/slideLayout" Target="../slideLayouts/slideLayout8.xml"/><Relationship Id="rId22" Type="http://schemas.openxmlformats.org/officeDocument/2006/relationships/slide" Target="slide2.xml"/><Relationship Id="rId21" Type="http://schemas.openxmlformats.org/officeDocument/2006/relationships/image" Target="../media/image115.wmf"/><Relationship Id="rId20" Type="http://schemas.openxmlformats.org/officeDocument/2006/relationships/oleObject" Target="../embeddings/oleObject77.bin"/><Relationship Id="rId2" Type="http://schemas.openxmlformats.org/officeDocument/2006/relationships/image" Target="../media/image105.jpeg"/><Relationship Id="rId19" Type="http://schemas.openxmlformats.org/officeDocument/2006/relationships/image" Target="../media/image114.wmf"/><Relationship Id="rId18" Type="http://schemas.openxmlformats.org/officeDocument/2006/relationships/oleObject" Target="../embeddings/oleObject76.bin"/><Relationship Id="rId17" Type="http://schemas.openxmlformats.org/officeDocument/2006/relationships/image" Target="../media/image113.wmf"/><Relationship Id="rId16" Type="http://schemas.openxmlformats.org/officeDocument/2006/relationships/oleObject" Target="../embeddings/oleObject75.bin"/><Relationship Id="rId15" Type="http://schemas.openxmlformats.org/officeDocument/2006/relationships/image" Target="../media/image112.wmf"/><Relationship Id="rId14" Type="http://schemas.openxmlformats.org/officeDocument/2006/relationships/oleObject" Target="../embeddings/oleObject74.bin"/><Relationship Id="rId13" Type="http://schemas.openxmlformats.org/officeDocument/2006/relationships/image" Target="../media/image111.wmf"/><Relationship Id="rId12" Type="http://schemas.openxmlformats.org/officeDocument/2006/relationships/oleObject" Target="../embeddings/oleObject73.bin"/><Relationship Id="rId11" Type="http://schemas.openxmlformats.org/officeDocument/2006/relationships/image" Target="../media/image110.wmf"/><Relationship Id="rId10" Type="http://schemas.openxmlformats.org/officeDocument/2006/relationships/oleObject" Target="../embeddings/oleObject72.bin"/><Relationship Id="rId1" Type="http://schemas.openxmlformats.org/officeDocument/2006/relationships/image" Target="../media/image104.jpeg"/></Relationships>
</file>

<file path=ppt/slides/_rels/slide13.xml.rels><?xml version="1.0" encoding="UTF-8" standalone="yes"?>
<Relationships xmlns="http://schemas.openxmlformats.org/package/2006/relationships"><Relationship Id="rId9" Type="http://schemas.openxmlformats.org/officeDocument/2006/relationships/image" Target="../media/image121.wmf"/><Relationship Id="rId8" Type="http://schemas.openxmlformats.org/officeDocument/2006/relationships/oleObject" Target="../embeddings/oleObject78.bin"/><Relationship Id="rId7" Type="http://schemas.openxmlformats.org/officeDocument/2006/relationships/image" Target="../media/image120.jpeg"/><Relationship Id="rId6" Type="http://schemas.openxmlformats.org/officeDocument/2006/relationships/image" Target="../media/image119.jpeg"/><Relationship Id="rId5" Type="http://schemas.openxmlformats.org/officeDocument/2006/relationships/slide" Target="slide2.xml"/><Relationship Id="rId4" Type="http://schemas.openxmlformats.org/officeDocument/2006/relationships/image" Target="../media/image118.png"/><Relationship Id="rId3" Type="http://schemas.openxmlformats.org/officeDocument/2006/relationships/image" Target="../media/image117.jpeg"/><Relationship Id="rId27" Type="http://schemas.openxmlformats.org/officeDocument/2006/relationships/vmlDrawing" Target="../drawings/vmlDrawing11.vml"/><Relationship Id="rId26" Type="http://schemas.openxmlformats.org/officeDocument/2006/relationships/slideLayout" Target="../slideLayouts/slideLayout8.xml"/><Relationship Id="rId25" Type="http://schemas.openxmlformats.org/officeDocument/2006/relationships/image" Target="../media/image129.wmf"/><Relationship Id="rId24" Type="http://schemas.openxmlformats.org/officeDocument/2006/relationships/oleObject" Target="../embeddings/oleObject86.bin"/><Relationship Id="rId23" Type="http://schemas.openxmlformats.org/officeDocument/2006/relationships/image" Target="../media/image128.wmf"/><Relationship Id="rId22" Type="http://schemas.openxmlformats.org/officeDocument/2006/relationships/oleObject" Target="../embeddings/oleObject85.bin"/><Relationship Id="rId21" Type="http://schemas.openxmlformats.org/officeDocument/2006/relationships/image" Target="../media/image127.wmf"/><Relationship Id="rId20" Type="http://schemas.openxmlformats.org/officeDocument/2006/relationships/oleObject" Target="../embeddings/oleObject84.bin"/><Relationship Id="rId2" Type="http://schemas.openxmlformats.org/officeDocument/2006/relationships/image" Target="../media/image116.png"/><Relationship Id="rId19" Type="http://schemas.openxmlformats.org/officeDocument/2006/relationships/image" Target="../media/image126.wmf"/><Relationship Id="rId18" Type="http://schemas.openxmlformats.org/officeDocument/2006/relationships/oleObject" Target="../embeddings/oleObject83.bin"/><Relationship Id="rId17" Type="http://schemas.openxmlformats.org/officeDocument/2006/relationships/image" Target="../media/image125.wmf"/><Relationship Id="rId16" Type="http://schemas.openxmlformats.org/officeDocument/2006/relationships/oleObject" Target="../embeddings/oleObject82.bin"/><Relationship Id="rId15" Type="http://schemas.openxmlformats.org/officeDocument/2006/relationships/image" Target="../media/image124.wmf"/><Relationship Id="rId14" Type="http://schemas.openxmlformats.org/officeDocument/2006/relationships/oleObject" Target="../embeddings/oleObject81.bin"/><Relationship Id="rId13" Type="http://schemas.openxmlformats.org/officeDocument/2006/relationships/image" Target="../media/image123.wmf"/><Relationship Id="rId12" Type="http://schemas.openxmlformats.org/officeDocument/2006/relationships/oleObject" Target="../embeddings/oleObject80.bin"/><Relationship Id="rId11" Type="http://schemas.openxmlformats.org/officeDocument/2006/relationships/image" Target="../media/image122.wmf"/><Relationship Id="rId10" Type="http://schemas.openxmlformats.org/officeDocument/2006/relationships/oleObject" Target="../embeddings/oleObject79.bin"/><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9" Type="http://schemas.openxmlformats.org/officeDocument/2006/relationships/image" Target="../media/image131.wmf"/><Relationship Id="rId8" Type="http://schemas.openxmlformats.org/officeDocument/2006/relationships/oleObject" Target="../embeddings/oleObject88.bin"/><Relationship Id="rId7" Type="http://schemas.openxmlformats.org/officeDocument/2006/relationships/image" Target="../media/image130.wmf"/><Relationship Id="rId6" Type="http://schemas.openxmlformats.org/officeDocument/2006/relationships/oleObject" Target="../embeddings/oleObject87.bin"/><Relationship Id="rId5" Type="http://schemas.openxmlformats.org/officeDocument/2006/relationships/image" Target="../media/image27.jpe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jpeg"/><Relationship Id="rId14" Type="http://schemas.openxmlformats.org/officeDocument/2006/relationships/notesSlide" Target="../notesSlides/notesSlide5.xml"/><Relationship Id="rId13" Type="http://schemas.openxmlformats.org/officeDocument/2006/relationships/vmlDrawing" Target="../drawings/vmlDrawing12.vml"/><Relationship Id="rId12" Type="http://schemas.openxmlformats.org/officeDocument/2006/relationships/slideLayout" Target="../slideLayouts/slideLayout8.xml"/><Relationship Id="rId11" Type="http://schemas.openxmlformats.org/officeDocument/2006/relationships/image" Target="../media/image132.wmf"/><Relationship Id="rId10" Type="http://schemas.openxmlformats.org/officeDocument/2006/relationships/oleObject" Target="../embeddings/oleObject89.bin"/><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9" Type="http://schemas.openxmlformats.org/officeDocument/2006/relationships/image" Target="../media/image136.wmf"/><Relationship Id="rId8" Type="http://schemas.openxmlformats.org/officeDocument/2006/relationships/oleObject" Target="../embeddings/oleObject93.bin"/><Relationship Id="rId7" Type="http://schemas.openxmlformats.org/officeDocument/2006/relationships/image" Target="../media/image135.wmf"/><Relationship Id="rId6" Type="http://schemas.openxmlformats.org/officeDocument/2006/relationships/oleObject" Target="../embeddings/oleObject92.bin"/><Relationship Id="rId5" Type="http://schemas.openxmlformats.org/officeDocument/2006/relationships/image" Target="../media/image134.wmf"/><Relationship Id="rId4" Type="http://schemas.openxmlformats.org/officeDocument/2006/relationships/oleObject" Target="../embeddings/oleObject91.bin"/><Relationship Id="rId3" Type="http://schemas.openxmlformats.org/officeDocument/2006/relationships/image" Target="../media/image133.wmf"/><Relationship Id="rId23" Type="http://schemas.openxmlformats.org/officeDocument/2006/relationships/vmlDrawing" Target="../drawings/vmlDrawing13.vml"/><Relationship Id="rId22" Type="http://schemas.openxmlformats.org/officeDocument/2006/relationships/slideLayout" Target="../slideLayouts/slideLayout8.xml"/><Relationship Id="rId21" Type="http://schemas.openxmlformats.org/officeDocument/2006/relationships/image" Target="../media/image142.wmf"/><Relationship Id="rId20" Type="http://schemas.openxmlformats.org/officeDocument/2006/relationships/oleObject" Target="../embeddings/oleObject99.bin"/><Relationship Id="rId2" Type="http://schemas.openxmlformats.org/officeDocument/2006/relationships/oleObject" Target="../embeddings/oleObject90.bin"/><Relationship Id="rId19" Type="http://schemas.openxmlformats.org/officeDocument/2006/relationships/image" Target="../media/image141.wmf"/><Relationship Id="rId18" Type="http://schemas.openxmlformats.org/officeDocument/2006/relationships/oleObject" Target="../embeddings/oleObject98.bin"/><Relationship Id="rId17" Type="http://schemas.openxmlformats.org/officeDocument/2006/relationships/image" Target="../media/image140.wmf"/><Relationship Id="rId16" Type="http://schemas.openxmlformats.org/officeDocument/2006/relationships/oleObject" Target="../embeddings/oleObject97.bin"/><Relationship Id="rId15" Type="http://schemas.openxmlformats.org/officeDocument/2006/relationships/image" Target="../media/image139.wmf"/><Relationship Id="rId14" Type="http://schemas.openxmlformats.org/officeDocument/2006/relationships/oleObject" Target="../embeddings/oleObject96.bin"/><Relationship Id="rId13" Type="http://schemas.openxmlformats.org/officeDocument/2006/relationships/image" Target="../media/image138.wmf"/><Relationship Id="rId12" Type="http://schemas.openxmlformats.org/officeDocument/2006/relationships/oleObject" Target="../embeddings/oleObject95.bin"/><Relationship Id="rId11" Type="http://schemas.openxmlformats.org/officeDocument/2006/relationships/image" Target="../media/image137.wmf"/><Relationship Id="rId10" Type="http://schemas.openxmlformats.org/officeDocument/2006/relationships/oleObject" Target="../embeddings/oleObject94.bin"/><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9" Type="http://schemas.openxmlformats.org/officeDocument/2006/relationships/image" Target="../media/image147.png"/><Relationship Id="rId8" Type="http://schemas.openxmlformats.org/officeDocument/2006/relationships/image" Target="../media/image146.jpeg"/><Relationship Id="rId7" Type="http://schemas.openxmlformats.org/officeDocument/2006/relationships/image" Target="../media/image145.jpeg"/><Relationship Id="rId6" Type="http://schemas.openxmlformats.org/officeDocument/2006/relationships/image" Target="../media/image144.wmf"/><Relationship Id="rId5" Type="http://schemas.openxmlformats.org/officeDocument/2006/relationships/oleObject" Target="../embeddings/oleObject101.bin"/><Relationship Id="rId4" Type="http://schemas.openxmlformats.org/officeDocument/2006/relationships/slide" Target="slide2.xml"/><Relationship Id="rId3" Type="http://schemas.openxmlformats.org/officeDocument/2006/relationships/image" Target="../media/image143.wmf"/><Relationship Id="rId2" Type="http://schemas.openxmlformats.org/officeDocument/2006/relationships/oleObject" Target="../embeddings/oleObject100.bin"/><Relationship Id="rId18" Type="http://schemas.openxmlformats.org/officeDocument/2006/relationships/vmlDrawing" Target="../drawings/vmlDrawing14.vml"/><Relationship Id="rId17" Type="http://schemas.openxmlformats.org/officeDocument/2006/relationships/slideLayout" Target="../slideLayouts/slideLayout8.xml"/><Relationship Id="rId16" Type="http://schemas.openxmlformats.org/officeDocument/2006/relationships/image" Target="../media/image151.png"/><Relationship Id="rId15" Type="http://schemas.openxmlformats.org/officeDocument/2006/relationships/image" Target="../media/image150.wmf"/><Relationship Id="rId14" Type="http://schemas.openxmlformats.org/officeDocument/2006/relationships/oleObject" Target="../embeddings/oleObject104.bin"/><Relationship Id="rId13" Type="http://schemas.openxmlformats.org/officeDocument/2006/relationships/image" Target="../media/image149.wmf"/><Relationship Id="rId12" Type="http://schemas.openxmlformats.org/officeDocument/2006/relationships/oleObject" Target="../embeddings/oleObject103.bin"/><Relationship Id="rId11" Type="http://schemas.openxmlformats.org/officeDocument/2006/relationships/image" Target="../media/image148.wmf"/><Relationship Id="rId10" Type="http://schemas.openxmlformats.org/officeDocument/2006/relationships/oleObject" Target="../embeddings/oleObject102.bin"/><Relationship Id="rId1" Type="http://schemas.openxmlformats.org/officeDocument/2006/relationships/image" Target="../media/image50.png"/></Relationships>
</file>

<file path=ppt/slides/_rels/slide17.xml.rels><?xml version="1.0" encoding="UTF-8" standalone="yes"?>
<Relationships xmlns="http://schemas.openxmlformats.org/package/2006/relationships"><Relationship Id="rId9" Type="http://schemas.openxmlformats.org/officeDocument/2006/relationships/image" Target="../media/image155.wmf"/><Relationship Id="rId8" Type="http://schemas.openxmlformats.org/officeDocument/2006/relationships/oleObject" Target="../embeddings/oleObject108.bin"/><Relationship Id="rId7" Type="http://schemas.openxmlformats.org/officeDocument/2006/relationships/image" Target="../media/image154.wmf"/><Relationship Id="rId6" Type="http://schemas.openxmlformats.org/officeDocument/2006/relationships/oleObject" Target="../embeddings/oleObject107.bin"/><Relationship Id="rId5" Type="http://schemas.openxmlformats.org/officeDocument/2006/relationships/image" Target="../media/image153.wmf"/><Relationship Id="rId4" Type="http://schemas.openxmlformats.org/officeDocument/2006/relationships/oleObject" Target="../embeddings/oleObject106.bin"/><Relationship Id="rId3" Type="http://schemas.openxmlformats.org/officeDocument/2006/relationships/image" Target="../media/image152.wmf"/><Relationship Id="rId29" Type="http://schemas.openxmlformats.org/officeDocument/2006/relationships/vmlDrawing" Target="../drawings/vmlDrawing15.vml"/><Relationship Id="rId28" Type="http://schemas.openxmlformats.org/officeDocument/2006/relationships/slideLayout" Target="../slideLayouts/slideLayout8.xml"/><Relationship Id="rId27" Type="http://schemas.openxmlformats.org/officeDocument/2006/relationships/image" Target="../media/image164.wmf"/><Relationship Id="rId26" Type="http://schemas.openxmlformats.org/officeDocument/2006/relationships/oleObject" Target="../embeddings/oleObject117.bin"/><Relationship Id="rId25" Type="http://schemas.openxmlformats.org/officeDocument/2006/relationships/image" Target="../media/image163.wmf"/><Relationship Id="rId24" Type="http://schemas.openxmlformats.org/officeDocument/2006/relationships/oleObject" Target="../embeddings/oleObject116.bin"/><Relationship Id="rId23" Type="http://schemas.openxmlformats.org/officeDocument/2006/relationships/image" Target="../media/image162.wmf"/><Relationship Id="rId22" Type="http://schemas.openxmlformats.org/officeDocument/2006/relationships/oleObject" Target="../embeddings/oleObject115.bin"/><Relationship Id="rId21" Type="http://schemas.openxmlformats.org/officeDocument/2006/relationships/image" Target="../media/image161.wmf"/><Relationship Id="rId20" Type="http://schemas.openxmlformats.org/officeDocument/2006/relationships/oleObject" Target="../embeddings/oleObject114.bin"/><Relationship Id="rId2" Type="http://schemas.openxmlformats.org/officeDocument/2006/relationships/oleObject" Target="../embeddings/oleObject105.bin"/><Relationship Id="rId19" Type="http://schemas.openxmlformats.org/officeDocument/2006/relationships/image" Target="../media/image160.wmf"/><Relationship Id="rId18" Type="http://schemas.openxmlformats.org/officeDocument/2006/relationships/oleObject" Target="../embeddings/oleObject113.bin"/><Relationship Id="rId17" Type="http://schemas.openxmlformats.org/officeDocument/2006/relationships/image" Target="../media/image159.wmf"/><Relationship Id="rId16" Type="http://schemas.openxmlformats.org/officeDocument/2006/relationships/oleObject" Target="../embeddings/oleObject112.bin"/><Relationship Id="rId15" Type="http://schemas.openxmlformats.org/officeDocument/2006/relationships/image" Target="../media/image158.wmf"/><Relationship Id="rId14" Type="http://schemas.openxmlformats.org/officeDocument/2006/relationships/oleObject" Target="../embeddings/oleObject111.bin"/><Relationship Id="rId13" Type="http://schemas.openxmlformats.org/officeDocument/2006/relationships/image" Target="../media/image157.wmf"/><Relationship Id="rId12" Type="http://schemas.openxmlformats.org/officeDocument/2006/relationships/oleObject" Target="../embeddings/oleObject110.bin"/><Relationship Id="rId11" Type="http://schemas.openxmlformats.org/officeDocument/2006/relationships/image" Target="../media/image156.wmf"/><Relationship Id="rId10" Type="http://schemas.openxmlformats.org/officeDocument/2006/relationships/oleObject" Target="../embeddings/oleObject109.bin"/><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9" Type="http://schemas.openxmlformats.org/officeDocument/2006/relationships/image" Target="../media/image171.jpeg"/><Relationship Id="rId8" Type="http://schemas.openxmlformats.org/officeDocument/2006/relationships/image" Target="../media/image170.jpeg"/><Relationship Id="rId7" Type="http://schemas.openxmlformats.org/officeDocument/2006/relationships/image" Target="../media/image169.GIF"/><Relationship Id="rId6" Type="http://schemas.openxmlformats.org/officeDocument/2006/relationships/image" Target="../media/image168.wmf"/><Relationship Id="rId5" Type="http://schemas.openxmlformats.org/officeDocument/2006/relationships/oleObject" Target="../embeddings/oleObject119.bin"/><Relationship Id="rId4" Type="http://schemas.openxmlformats.org/officeDocument/2006/relationships/image" Target="../media/image167.wmf"/><Relationship Id="rId3" Type="http://schemas.openxmlformats.org/officeDocument/2006/relationships/oleObject" Target="../embeddings/oleObject118.bin"/><Relationship Id="rId2" Type="http://schemas.openxmlformats.org/officeDocument/2006/relationships/image" Target="../media/image166.png"/><Relationship Id="rId18" Type="http://schemas.openxmlformats.org/officeDocument/2006/relationships/vmlDrawing" Target="../drawings/vmlDrawing16.vml"/><Relationship Id="rId17" Type="http://schemas.openxmlformats.org/officeDocument/2006/relationships/slideLayout" Target="../slideLayouts/slideLayout8.xml"/><Relationship Id="rId16" Type="http://schemas.openxmlformats.org/officeDocument/2006/relationships/image" Target="../media/image174.wmf"/><Relationship Id="rId15" Type="http://schemas.openxmlformats.org/officeDocument/2006/relationships/oleObject" Target="../embeddings/oleObject123.bin"/><Relationship Id="rId14" Type="http://schemas.openxmlformats.org/officeDocument/2006/relationships/image" Target="../media/image173.wmf"/><Relationship Id="rId13" Type="http://schemas.openxmlformats.org/officeDocument/2006/relationships/oleObject" Target="../embeddings/oleObject122.bin"/><Relationship Id="rId12" Type="http://schemas.openxmlformats.org/officeDocument/2006/relationships/image" Target="../media/image172.GIF"/><Relationship Id="rId11" Type="http://schemas.openxmlformats.org/officeDocument/2006/relationships/oleObject" Target="../embeddings/oleObject121.bin"/><Relationship Id="rId10" Type="http://schemas.openxmlformats.org/officeDocument/2006/relationships/oleObject" Target="../embeddings/oleObject120.bin"/><Relationship Id="rId1" Type="http://schemas.openxmlformats.org/officeDocument/2006/relationships/image" Target="../media/image165.png"/></Relationships>
</file>

<file path=ppt/slides/_rels/slide19.xml.rels><?xml version="1.0" encoding="UTF-8" standalone="yes"?>
<Relationships xmlns="http://schemas.openxmlformats.org/package/2006/relationships"><Relationship Id="rId9" Type="http://schemas.openxmlformats.org/officeDocument/2006/relationships/image" Target="../media/image178.wmf"/><Relationship Id="rId8" Type="http://schemas.openxmlformats.org/officeDocument/2006/relationships/oleObject" Target="../embeddings/oleObject127.bin"/><Relationship Id="rId7" Type="http://schemas.openxmlformats.org/officeDocument/2006/relationships/image" Target="../media/image177.wmf"/><Relationship Id="rId6" Type="http://schemas.openxmlformats.org/officeDocument/2006/relationships/oleObject" Target="../embeddings/oleObject126.bin"/><Relationship Id="rId5" Type="http://schemas.openxmlformats.org/officeDocument/2006/relationships/image" Target="../media/image176.wmf"/><Relationship Id="rId4" Type="http://schemas.openxmlformats.org/officeDocument/2006/relationships/oleObject" Target="../embeddings/oleObject125.bin"/><Relationship Id="rId3" Type="http://schemas.openxmlformats.org/officeDocument/2006/relationships/image" Target="../media/image175.wmf"/><Relationship Id="rId2" Type="http://schemas.openxmlformats.org/officeDocument/2006/relationships/oleObject" Target="../embeddings/oleObject124.bin"/><Relationship Id="rId15" Type="http://schemas.openxmlformats.org/officeDocument/2006/relationships/vmlDrawing" Target="../drawings/vmlDrawing17.vml"/><Relationship Id="rId14" Type="http://schemas.openxmlformats.org/officeDocument/2006/relationships/slideLayout" Target="../slideLayouts/slideLayout8.xml"/><Relationship Id="rId13" Type="http://schemas.openxmlformats.org/officeDocument/2006/relationships/image" Target="../media/image180.wmf"/><Relationship Id="rId12" Type="http://schemas.openxmlformats.org/officeDocument/2006/relationships/oleObject" Target="../embeddings/oleObject129.bin"/><Relationship Id="rId11" Type="http://schemas.openxmlformats.org/officeDocument/2006/relationships/image" Target="../media/image179.wmf"/><Relationship Id="rId10" Type="http://schemas.openxmlformats.org/officeDocument/2006/relationships/oleObject" Target="../embeddings/oleObject128.bin"/><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9" Type="http://schemas.openxmlformats.org/officeDocument/2006/relationships/slide" Target="slide16.xml"/><Relationship Id="rId8" Type="http://schemas.openxmlformats.org/officeDocument/2006/relationships/slide" Target="slide14.xml"/><Relationship Id="rId7" Type="http://schemas.openxmlformats.org/officeDocument/2006/relationships/slide" Target="slide13.xml"/><Relationship Id="rId6" Type="http://schemas.openxmlformats.org/officeDocument/2006/relationships/slide" Target="slide12.xml"/><Relationship Id="rId5" Type="http://schemas.openxmlformats.org/officeDocument/2006/relationships/slide" Target="slide11.xml"/><Relationship Id="rId4" Type="http://schemas.openxmlformats.org/officeDocument/2006/relationships/slide" Target="slide9.xml"/><Relationship Id="rId3" Type="http://schemas.openxmlformats.org/officeDocument/2006/relationships/slide" Target="slide5.xml"/><Relationship Id="rId2" Type="http://schemas.openxmlformats.org/officeDocument/2006/relationships/slide" Target="slide4.xml"/><Relationship Id="rId15" Type="http://schemas.openxmlformats.org/officeDocument/2006/relationships/slideLayout" Target="../slideLayouts/slideLayout2.xml"/><Relationship Id="rId14" Type="http://schemas.openxmlformats.org/officeDocument/2006/relationships/slide" Target="slide20.xml"/><Relationship Id="rId13" Type="http://schemas.openxmlformats.org/officeDocument/2006/relationships/slide" Target="slide7.xml"/><Relationship Id="rId12" Type="http://schemas.openxmlformats.org/officeDocument/2006/relationships/slide" Target="slide6.xml"/><Relationship Id="rId11" Type="http://schemas.openxmlformats.org/officeDocument/2006/relationships/slide" Target="slide18.xml"/><Relationship Id="rId10" Type="http://schemas.openxmlformats.org/officeDocument/2006/relationships/slide" Target="slide17.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9" Type="http://schemas.openxmlformats.org/officeDocument/2006/relationships/oleObject" Target="../embeddings/oleObject131.bin"/><Relationship Id="rId8" Type="http://schemas.openxmlformats.org/officeDocument/2006/relationships/image" Target="../media/image186.wmf"/><Relationship Id="rId7" Type="http://schemas.openxmlformats.org/officeDocument/2006/relationships/oleObject" Target="../embeddings/oleObject130.bin"/><Relationship Id="rId6" Type="http://schemas.openxmlformats.org/officeDocument/2006/relationships/image" Target="../media/image185.jpeg"/><Relationship Id="rId5" Type="http://schemas.openxmlformats.org/officeDocument/2006/relationships/image" Target="../media/image184.jpeg"/><Relationship Id="rId4" Type="http://schemas.openxmlformats.org/officeDocument/2006/relationships/slide" Target="slide2.xml"/><Relationship Id="rId32" Type="http://schemas.openxmlformats.org/officeDocument/2006/relationships/vmlDrawing" Target="../drawings/vmlDrawing18.vml"/><Relationship Id="rId31" Type="http://schemas.openxmlformats.org/officeDocument/2006/relationships/slideLayout" Target="../slideLayouts/slideLayout8.xml"/><Relationship Id="rId30" Type="http://schemas.openxmlformats.org/officeDocument/2006/relationships/image" Target="../media/image197.jpeg"/><Relationship Id="rId3" Type="http://schemas.openxmlformats.org/officeDocument/2006/relationships/image" Target="../media/image183.png"/><Relationship Id="rId29" Type="http://schemas.openxmlformats.org/officeDocument/2006/relationships/image" Target="../media/image196.wmf"/><Relationship Id="rId28" Type="http://schemas.openxmlformats.org/officeDocument/2006/relationships/oleObject" Target="../embeddings/oleObject140.bin"/><Relationship Id="rId27" Type="http://schemas.openxmlformats.org/officeDocument/2006/relationships/image" Target="../media/image145.jpeg"/><Relationship Id="rId26" Type="http://schemas.openxmlformats.org/officeDocument/2006/relationships/image" Target="../media/image195.wmf"/><Relationship Id="rId25" Type="http://schemas.openxmlformats.org/officeDocument/2006/relationships/oleObject" Target="../embeddings/oleObject139.bin"/><Relationship Id="rId24" Type="http://schemas.openxmlformats.org/officeDocument/2006/relationships/image" Target="../media/image194.wmf"/><Relationship Id="rId23" Type="http://schemas.openxmlformats.org/officeDocument/2006/relationships/oleObject" Target="../embeddings/oleObject138.bin"/><Relationship Id="rId22" Type="http://schemas.openxmlformats.org/officeDocument/2006/relationships/image" Target="../media/image193.wmf"/><Relationship Id="rId21" Type="http://schemas.openxmlformats.org/officeDocument/2006/relationships/oleObject" Target="../embeddings/oleObject137.bin"/><Relationship Id="rId20" Type="http://schemas.openxmlformats.org/officeDocument/2006/relationships/image" Target="../media/image192.wmf"/><Relationship Id="rId2" Type="http://schemas.openxmlformats.org/officeDocument/2006/relationships/image" Target="../media/image182.png"/><Relationship Id="rId19" Type="http://schemas.openxmlformats.org/officeDocument/2006/relationships/oleObject" Target="../embeddings/oleObject136.bin"/><Relationship Id="rId18" Type="http://schemas.openxmlformats.org/officeDocument/2006/relationships/image" Target="../media/image191.wmf"/><Relationship Id="rId17" Type="http://schemas.openxmlformats.org/officeDocument/2006/relationships/oleObject" Target="../embeddings/oleObject135.bin"/><Relationship Id="rId16" Type="http://schemas.openxmlformats.org/officeDocument/2006/relationships/image" Target="../media/image190.wmf"/><Relationship Id="rId15" Type="http://schemas.openxmlformats.org/officeDocument/2006/relationships/oleObject" Target="../embeddings/oleObject134.bin"/><Relationship Id="rId14" Type="http://schemas.openxmlformats.org/officeDocument/2006/relationships/image" Target="../media/image189.wmf"/><Relationship Id="rId13" Type="http://schemas.openxmlformats.org/officeDocument/2006/relationships/oleObject" Target="../embeddings/oleObject133.bin"/><Relationship Id="rId12" Type="http://schemas.openxmlformats.org/officeDocument/2006/relationships/image" Target="../media/image188.wmf"/><Relationship Id="rId11" Type="http://schemas.openxmlformats.org/officeDocument/2006/relationships/oleObject" Target="../embeddings/oleObject132.bin"/><Relationship Id="rId10" Type="http://schemas.openxmlformats.org/officeDocument/2006/relationships/image" Target="../media/image187.wmf"/><Relationship Id="rId1" Type="http://schemas.openxmlformats.org/officeDocument/2006/relationships/image" Target="../media/image181.png"/></Relationships>
</file>

<file path=ppt/slides/_rels/slide21.xml.rels><?xml version="1.0" encoding="UTF-8" standalone="yes"?>
<Relationships xmlns="http://schemas.openxmlformats.org/package/2006/relationships"><Relationship Id="rId9" Type="http://schemas.openxmlformats.org/officeDocument/2006/relationships/hyperlink" Target="http://www.cartoon.kulichki.net/work/image/work502.jpg" TargetMode="External"/><Relationship Id="rId8" Type="http://schemas.openxmlformats.org/officeDocument/2006/relationships/hyperlink" Target="https://www.toolforhome.com/wp-content/uploads/2019/02/wood-lathe.jpg" TargetMode="External"/><Relationship Id="rId7" Type="http://schemas.openxmlformats.org/officeDocument/2006/relationships/image" Target="../media/image198.jpeg"/><Relationship Id="rId6" Type="http://schemas.openxmlformats.org/officeDocument/2006/relationships/hyperlink" Target="https://techflourish.com/images/book-library-clipart-15.png" TargetMode="External"/><Relationship Id="rId5" Type="http://schemas.openxmlformats.org/officeDocument/2006/relationships/hyperlink" Target="https://i.pinimg.com/originals/ab/3c/b0/ab3cb090b4bc43ed16ac88c18fbed530.png" TargetMode="External"/><Relationship Id="rId4" Type="http://schemas.openxmlformats.org/officeDocument/2006/relationships/hyperlink" Target="http://imaginewal.com/imagenes/images/863Bookworm_Book_02.png" TargetMode="External"/><Relationship Id="rId3" Type="http://schemas.openxmlformats.org/officeDocument/2006/relationships/hyperlink" Target="https://i.pinimg.com/236x/1f/1a/9e/1f1a9e2ce3fe6be65acc651df927bfc8--graduation-cupcakes-graduation-day.jpg?b=t" TargetMode="External"/><Relationship Id="rId27" Type="http://schemas.openxmlformats.org/officeDocument/2006/relationships/slideLayout" Target="../slideLayouts/slideLayout9.xml"/><Relationship Id="rId26" Type="http://schemas.openxmlformats.org/officeDocument/2006/relationships/hyperlink" Target="https://s.poembook.ru/theme/f0/3e/e3/44109276655561dbffa6d5550b454346f9b45d11.png" TargetMode="External"/><Relationship Id="rId25" Type="http://schemas.openxmlformats.org/officeDocument/2006/relationships/hyperlink" Target="http://www.gifki.org/data/media/1635/khodba-animatsionnaya-kartinka-0006.gif" TargetMode="External"/><Relationship Id="rId24" Type="http://schemas.openxmlformats.org/officeDocument/2006/relationships/hyperlink" Target="http://2.bp.blogspot.com/-1-WPSVw504M/VlteHOWM_nI/AAAAAAAAAP8/SaStHDrdhHY/s1600/moto_girl_04.jpg" TargetMode="External"/><Relationship Id="rId23" Type="http://schemas.openxmlformats.org/officeDocument/2006/relationships/hyperlink" Target="http://2.bp.blogspot.com/-SDaS1qlHGNE/VZP3cWMSXQI/AAAAAAAC4_0/kn1gGsYFnOI/s1600/transparent_motorcycle.png" TargetMode="External"/><Relationship Id="rId22" Type="http://schemas.openxmlformats.org/officeDocument/2006/relationships/hyperlink" Target="http://www.motoon.ru/pictures/pressa_1084.jpg" TargetMode="External"/><Relationship Id="rId21" Type="http://schemas.openxmlformats.org/officeDocument/2006/relationships/hyperlink" Target="https://myslide.ru/documents_3/3b10024b32f9301cb3f75ce56d40fd14/img17.jpg" TargetMode="External"/><Relationship Id="rId20" Type="http://schemas.openxmlformats.org/officeDocument/2006/relationships/hyperlink" Target="https://thumbs.gfycat.com/WelloffEarlyCurassow-size_restricted.gif" TargetMode="External"/><Relationship Id="rId2" Type="http://schemas.openxmlformats.org/officeDocument/2006/relationships/hyperlink" Target="https://sch629u.mskobr.ru/images/picture%202017-18/%D1%83%D1%87%D0%B5%D0%BD%D0%B8%D0%BA.jpg" TargetMode="External"/><Relationship Id="rId19" Type="http://schemas.openxmlformats.org/officeDocument/2006/relationships/hyperlink" Target="https://dkhshmga.lenobl.muzkult.ru/media/2018/08/10/1227345057/image_image_1601238.gif" TargetMode="External"/><Relationship Id="rId18" Type="http://schemas.openxmlformats.org/officeDocument/2006/relationships/hyperlink" Target="https://im0-tub-ru.yandex.net/i?id=09668b7115c14ff797ed0e9def38d1cb-l&amp;n=13" TargetMode="External"/><Relationship Id="rId17" Type="http://schemas.openxmlformats.org/officeDocument/2006/relationships/hyperlink" Target="https://www.clipartmax.com/png/full/148-1489920_coloring-books-for-kids-design-vector-%5b%D0%BF%D1%80%D0%B5%D0%BE%D0%B1%D1%80%D0%B0%D0%B7%D0%BE%D0%B2%D0%B0%D0%BD%D0%BD%D1%8B%D0%B9%5d-backhoe-clipart.png" TargetMode="External"/><Relationship Id="rId16" Type="http://schemas.openxmlformats.org/officeDocument/2006/relationships/hyperlink" Target="https://www.quickcarloansnow.com/wp-content/uploads/2018/05/bad-credit-car-loans.png" TargetMode="External"/><Relationship Id="rId15" Type="http://schemas.openxmlformats.org/officeDocument/2006/relationships/hyperlink" Target="https://im0-tub-ru.yandex.net/i?id=258956586924d23da006f9a6fc24c998-l&amp;n=13" TargetMode="External"/><Relationship Id="rId14" Type="http://schemas.openxmlformats.org/officeDocument/2006/relationships/hyperlink" Target="http://images.clipartpanda.com/skyscraper-clipart-skyscraper_6-1979px.png" TargetMode="External"/><Relationship Id="rId13" Type="http://schemas.openxmlformats.org/officeDocument/2006/relationships/hyperlink" Target="https://im0-tub-ru.yandex.net/i?id=71eebfe32c655891537bfa64e56ad138-l&amp;n=13" TargetMode="External"/><Relationship Id="rId12" Type="http://schemas.openxmlformats.org/officeDocument/2006/relationships/hyperlink" Target="https://img1.liveinternet.ru/images/attach/c/0/121/550/121550085_5717539_27132621.png" TargetMode="External"/><Relationship Id="rId11" Type="http://schemas.openxmlformats.org/officeDocument/2006/relationships/hyperlink" Target="https://im0-tub-ru.yandex.net/i?id=42f488b5e1aa726188da6325c76229e3-l&amp;n=13" TargetMode="External"/><Relationship Id="rId10" Type="http://schemas.openxmlformats.org/officeDocument/2006/relationships/hyperlink" Target="https://avatars.mds.yandex.net/get-pdb/1338671/cc88d869-4b00-4a3b-94af-68a96df28528/s1200" TargetMode="External"/><Relationship Id="rId1" Type="http://schemas.openxmlformats.org/officeDocument/2006/relationships/hyperlink" Target="https://im0-tub-ru.yandex.net/i?id=a79d7521c3eb7091d42c88106a271ad4&amp;n=13&amp;exp=1" TargetMode="External"/></Relationships>
</file>

<file path=ppt/slides/_rels/slide3.xml.rels><?xml version="1.0" encoding="UTF-8" standalone="yes"?>
<Relationships xmlns="http://schemas.openxmlformats.org/package/2006/relationships"><Relationship Id="rId9" Type="http://schemas.openxmlformats.org/officeDocument/2006/relationships/image" Target="../media/image13.wmf"/><Relationship Id="rId8" Type="http://schemas.openxmlformats.org/officeDocument/2006/relationships/oleObject" Target="../embeddings/oleObject4.bin"/><Relationship Id="rId7" Type="http://schemas.openxmlformats.org/officeDocument/2006/relationships/image" Target="../media/image12.wmf"/><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 Id="rId3" Type="http://schemas.openxmlformats.org/officeDocument/2006/relationships/image" Target="../media/image10.wmf"/><Relationship Id="rId29" Type="http://schemas.openxmlformats.org/officeDocument/2006/relationships/notesSlide" Target="../notesSlides/notesSlide2.xml"/><Relationship Id="rId28" Type="http://schemas.openxmlformats.org/officeDocument/2006/relationships/vmlDrawing" Target="../drawings/vmlDrawing1.vml"/><Relationship Id="rId27" Type="http://schemas.openxmlformats.org/officeDocument/2006/relationships/slideLayout" Target="../slideLayouts/slideLayout8.xml"/><Relationship Id="rId26" Type="http://schemas.openxmlformats.org/officeDocument/2006/relationships/image" Target="../media/image22.jpeg"/><Relationship Id="rId25" Type="http://schemas.openxmlformats.org/officeDocument/2006/relationships/image" Target="../media/image21.jpeg"/><Relationship Id="rId24" Type="http://schemas.openxmlformats.org/officeDocument/2006/relationships/image" Target="../media/image20.wmf"/><Relationship Id="rId23" Type="http://schemas.openxmlformats.org/officeDocument/2006/relationships/oleObject" Target="../embeddings/oleObject12.bin"/><Relationship Id="rId22" Type="http://schemas.openxmlformats.org/officeDocument/2006/relationships/image" Target="../media/image19.wmf"/><Relationship Id="rId21" Type="http://schemas.openxmlformats.org/officeDocument/2006/relationships/oleObject" Target="../embeddings/oleObject11.bin"/><Relationship Id="rId20" Type="http://schemas.openxmlformats.org/officeDocument/2006/relationships/image" Target="../media/image18.wmf"/><Relationship Id="rId2" Type="http://schemas.openxmlformats.org/officeDocument/2006/relationships/oleObject" Target="../embeddings/oleObject1.bin"/><Relationship Id="rId19" Type="http://schemas.openxmlformats.org/officeDocument/2006/relationships/oleObject" Target="../embeddings/oleObject10.bin"/><Relationship Id="rId18" Type="http://schemas.openxmlformats.org/officeDocument/2006/relationships/oleObject" Target="../embeddings/oleObject9.bin"/><Relationship Id="rId17" Type="http://schemas.openxmlformats.org/officeDocument/2006/relationships/image" Target="../media/image17.wmf"/><Relationship Id="rId16" Type="http://schemas.openxmlformats.org/officeDocument/2006/relationships/oleObject" Target="../embeddings/oleObject8.bin"/><Relationship Id="rId15" Type="http://schemas.openxmlformats.org/officeDocument/2006/relationships/image" Target="../media/image16.wmf"/><Relationship Id="rId14" Type="http://schemas.openxmlformats.org/officeDocument/2006/relationships/oleObject" Target="../embeddings/oleObject7.bin"/><Relationship Id="rId13" Type="http://schemas.openxmlformats.org/officeDocument/2006/relationships/image" Target="../media/image15.wmf"/><Relationship Id="rId12" Type="http://schemas.openxmlformats.org/officeDocument/2006/relationships/oleObject" Target="../embeddings/oleObject6.bin"/><Relationship Id="rId11" Type="http://schemas.openxmlformats.org/officeDocument/2006/relationships/image" Target="../media/image14.wmf"/><Relationship Id="rId10" Type="http://schemas.openxmlformats.org/officeDocument/2006/relationships/oleObject" Target="../embeddings/oleObject5.bin"/><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9" Type="http://schemas.openxmlformats.org/officeDocument/2006/relationships/oleObject" Target="../embeddings/oleObject14.bin"/><Relationship Id="rId8" Type="http://schemas.openxmlformats.org/officeDocument/2006/relationships/image" Target="../media/image28.wmf"/><Relationship Id="rId7" Type="http://schemas.openxmlformats.org/officeDocument/2006/relationships/oleObject" Target="../embeddings/oleObject13.bin"/><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png"/><Relationship Id="rId3" Type="http://schemas.openxmlformats.org/officeDocument/2006/relationships/image" Target="../media/image25.png"/><Relationship Id="rId27" Type="http://schemas.openxmlformats.org/officeDocument/2006/relationships/notesSlide" Target="../notesSlides/notesSlide3.xml"/><Relationship Id="rId26" Type="http://schemas.openxmlformats.org/officeDocument/2006/relationships/vmlDrawing" Target="../drawings/vmlDrawing2.vml"/><Relationship Id="rId25" Type="http://schemas.openxmlformats.org/officeDocument/2006/relationships/slideLayout" Target="../slideLayouts/slideLayout8.xml"/><Relationship Id="rId24" Type="http://schemas.openxmlformats.org/officeDocument/2006/relationships/image" Target="../media/image36.wmf"/><Relationship Id="rId23" Type="http://schemas.openxmlformats.org/officeDocument/2006/relationships/oleObject" Target="../embeddings/oleObject21.bin"/><Relationship Id="rId22" Type="http://schemas.openxmlformats.org/officeDocument/2006/relationships/image" Target="../media/image35.wmf"/><Relationship Id="rId21" Type="http://schemas.openxmlformats.org/officeDocument/2006/relationships/oleObject" Target="../embeddings/oleObject20.bin"/><Relationship Id="rId20" Type="http://schemas.openxmlformats.org/officeDocument/2006/relationships/image" Target="../media/image34.wmf"/><Relationship Id="rId2" Type="http://schemas.openxmlformats.org/officeDocument/2006/relationships/image" Target="../media/image24.jpeg"/><Relationship Id="rId19" Type="http://schemas.openxmlformats.org/officeDocument/2006/relationships/oleObject" Target="../embeddings/oleObject19.bin"/><Relationship Id="rId18" Type="http://schemas.openxmlformats.org/officeDocument/2006/relationships/image" Target="../media/image33.wmf"/><Relationship Id="rId17" Type="http://schemas.openxmlformats.org/officeDocument/2006/relationships/oleObject" Target="../embeddings/oleObject18.bin"/><Relationship Id="rId16" Type="http://schemas.openxmlformats.org/officeDocument/2006/relationships/image" Target="../media/image32.wmf"/><Relationship Id="rId15" Type="http://schemas.openxmlformats.org/officeDocument/2006/relationships/oleObject" Target="../embeddings/oleObject17.bin"/><Relationship Id="rId14" Type="http://schemas.openxmlformats.org/officeDocument/2006/relationships/image" Target="../media/image31.wmf"/><Relationship Id="rId13" Type="http://schemas.openxmlformats.org/officeDocument/2006/relationships/oleObject" Target="../embeddings/oleObject16.bin"/><Relationship Id="rId12" Type="http://schemas.openxmlformats.org/officeDocument/2006/relationships/image" Target="../media/image30.wmf"/><Relationship Id="rId11" Type="http://schemas.openxmlformats.org/officeDocument/2006/relationships/oleObject" Target="../embeddings/oleObject15.bin"/><Relationship Id="rId10" Type="http://schemas.openxmlformats.org/officeDocument/2006/relationships/image" Target="../media/image29.wmf"/><Relationship Id="rId1" Type="http://schemas.openxmlformats.org/officeDocument/2006/relationships/image" Target="../media/image23.png"/></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23.bin"/><Relationship Id="rId8" Type="http://schemas.openxmlformats.org/officeDocument/2006/relationships/image" Target="../media/image42.wmf"/><Relationship Id="rId7" Type="http://schemas.openxmlformats.org/officeDocument/2006/relationships/oleObject" Target="../embeddings/oleObject22.bin"/><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slide" Target="slide2.xml"/><Relationship Id="rId24" Type="http://schemas.openxmlformats.org/officeDocument/2006/relationships/vmlDrawing" Target="../drawings/vmlDrawing3.vml"/><Relationship Id="rId23" Type="http://schemas.openxmlformats.org/officeDocument/2006/relationships/slideLayout" Target="../slideLayouts/slideLayout8.xml"/><Relationship Id="rId22" Type="http://schemas.openxmlformats.org/officeDocument/2006/relationships/image" Target="../media/image49.wmf"/><Relationship Id="rId21" Type="http://schemas.openxmlformats.org/officeDocument/2006/relationships/oleObject" Target="../embeddings/oleObject29.bin"/><Relationship Id="rId20" Type="http://schemas.openxmlformats.org/officeDocument/2006/relationships/image" Target="../media/image48.wmf"/><Relationship Id="rId2" Type="http://schemas.openxmlformats.org/officeDocument/2006/relationships/image" Target="../media/image38.png"/><Relationship Id="rId19" Type="http://schemas.openxmlformats.org/officeDocument/2006/relationships/oleObject" Target="../embeddings/oleObject28.bin"/><Relationship Id="rId18" Type="http://schemas.openxmlformats.org/officeDocument/2006/relationships/image" Target="../media/image47.wmf"/><Relationship Id="rId17" Type="http://schemas.openxmlformats.org/officeDocument/2006/relationships/oleObject" Target="../embeddings/oleObject27.bin"/><Relationship Id="rId16" Type="http://schemas.openxmlformats.org/officeDocument/2006/relationships/image" Target="../media/image46.wmf"/><Relationship Id="rId15" Type="http://schemas.openxmlformats.org/officeDocument/2006/relationships/oleObject" Target="../embeddings/oleObject26.bin"/><Relationship Id="rId14" Type="http://schemas.openxmlformats.org/officeDocument/2006/relationships/image" Target="../media/image45.wmf"/><Relationship Id="rId13" Type="http://schemas.openxmlformats.org/officeDocument/2006/relationships/oleObject" Target="../embeddings/oleObject25.bin"/><Relationship Id="rId12" Type="http://schemas.openxmlformats.org/officeDocument/2006/relationships/image" Target="../media/image44.wmf"/><Relationship Id="rId11" Type="http://schemas.openxmlformats.org/officeDocument/2006/relationships/oleObject" Target="../embeddings/oleObject24.bin"/><Relationship Id="rId10" Type="http://schemas.openxmlformats.org/officeDocument/2006/relationships/image" Target="../media/image43.wmf"/><Relationship Id="rId1" Type="http://schemas.openxmlformats.org/officeDocument/2006/relationships/image" Target="../media/image37.png"/></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image" Target="../media/image55.wmf"/><Relationship Id="rId7" Type="http://schemas.openxmlformats.org/officeDocument/2006/relationships/oleObject" Target="../embeddings/oleObject31.bin"/><Relationship Id="rId6" Type="http://schemas.openxmlformats.org/officeDocument/2006/relationships/image" Target="../media/image54.wmf"/><Relationship Id="rId5" Type="http://schemas.openxmlformats.org/officeDocument/2006/relationships/oleObject" Target="../embeddings/oleObject30.bin"/><Relationship Id="rId4" Type="http://schemas.openxmlformats.org/officeDocument/2006/relationships/image" Target="../media/image53.jpeg"/><Relationship Id="rId3" Type="http://schemas.openxmlformats.org/officeDocument/2006/relationships/image" Target="../media/image52.png"/><Relationship Id="rId22" Type="http://schemas.openxmlformats.org/officeDocument/2006/relationships/vmlDrawing" Target="../drawings/vmlDrawing4.vml"/><Relationship Id="rId21" Type="http://schemas.openxmlformats.org/officeDocument/2006/relationships/slideLayout" Target="../slideLayouts/slideLayout8.xml"/><Relationship Id="rId20" Type="http://schemas.openxmlformats.org/officeDocument/2006/relationships/image" Target="../media/image61.jpeg"/><Relationship Id="rId2" Type="http://schemas.openxmlformats.org/officeDocument/2006/relationships/image" Target="../media/image51.jpeg"/><Relationship Id="rId19" Type="http://schemas.openxmlformats.org/officeDocument/2006/relationships/image" Target="../media/image60.wmf"/><Relationship Id="rId18" Type="http://schemas.openxmlformats.org/officeDocument/2006/relationships/oleObject" Target="../embeddings/oleObject36.bin"/><Relationship Id="rId17" Type="http://schemas.openxmlformats.org/officeDocument/2006/relationships/slide" Target="slide2.xml"/><Relationship Id="rId16" Type="http://schemas.openxmlformats.org/officeDocument/2006/relationships/image" Target="../media/image59.wmf"/><Relationship Id="rId15" Type="http://schemas.openxmlformats.org/officeDocument/2006/relationships/oleObject" Target="../embeddings/oleObject35.bin"/><Relationship Id="rId14" Type="http://schemas.openxmlformats.org/officeDocument/2006/relationships/image" Target="../media/image58.wmf"/><Relationship Id="rId13" Type="http://schemas.openxmlformats.org/officeDocument/2006/relationships/oleObject" Target="../embeddings/oleObject34.bin"/><Relationship Id="rId12" Type="http://schemas.openxmlformats.org/officeDocument/2006/relationships/image" Target="../media/image57.wmf"/><Relationship Id="rId11" Type="http://schemas.openxmlformats.org/officeDocument/2006/relationships/oleObject" Target="../embeddings/oleObject33.bin"/><Relationship Id="rId10" Type="http://schemas.openxmlformats.org/officeDocument/2006/relationships/image" Target="../media/image56.wmf"/><Relationship Id="rId1" Type="http://schemas.openxmlformats.org/officeDocument/2006/relationships/image" Target="../media/image50.png"/></Relationships>
</file>

<file path=ppt/slides/_rels/slide7.xml.rels><?xml version="1.0" encoding="UTF-8" standalone="yes"?>
<Relationships xmlns="http://schemas.openxmlformats.org/package/2006/relationships"><Relationship Id="rId9" Type="http://schemas.openxmlformats.org/officeDocument/2006/relationships/image" Target="../media/image68.wmf"/><Relationship Id="rId8" Type="http://schemas.openxmlformats.org/officeDocument/2006/relationships/oleObject" Target="../embeddings/oleObject38.bin"/><Relationship Id="rId7" Type="http://schemas.openxmlformats.org/officeDocument/2006/relationships/image" Target="../media/image67.wmf"/><Relationship Id="rId6" Type="http://schemas.openxmlformats.org/officeDocument/2006/relationships/oleObject" Target="../embeddings/oleObject37.bin"/><Relationship Id="rId5" Type="http://schemas.openxmlformats.org/officeDocument/2006/relationships/image" Target="../media/image66.png"/><Relationship Id="rId4" Type="http://schemas.openxmlformats.org/officeDocument/2006/relationships/image" Target="../media/image65.GIF"/><Relationship Id="rId3" Type="http://schemas.openxmlformats.org/officeDocument/2006/relationships/image" Target="../media/image64.png"/><Relationship Id="rId2" Type="http://schemas.openxmlformats.org/officeDocument/2006/relationships/image" Target="../media/image63.GIF"/><Relationship Id="rId11" Type="http://schemas.openxmlformats.org/officeDocument/2006/relationships/vmlDrawing" Target="../drawings/vmlDrawing5.vml"/><Relationship Id="rId10" Type="http://schemas.openxmlformats.org/officeDocument/2006/relationships/slideLayout" Target="../slideLayouts/slideLayout8.xml"/><Relationship Id="rId1" Type="http://schemas.openxmlformats.org/officeDocument/2006/relationships/image" Target="../media/image62.GIF"/></Relationships>
</file>

<file path=ppt/slides/_rels/slide8.xml.rels><?xml version="1.0" encoding="UTF-8" standalone="yes"?>
<Relationships xmlns="http://schemas.openxmlformats.org/package/2006/relationships"><Relationship Id="rId9" Type="http://schemas.openxmlformats.org/officeDocument/2006/relationships/image" Target="../media/image72.wmf"/><Relationship Id="rId8" Type="http://schemas.openxmlformats.org/officeDocument/2006/relationships/oleObject" Target="../embeddings/oleObject42.bin"/><Relationship Id="rId7" Type="http://schemas.openxmlformats.org/officeDocument/2006/relationships/image" Target="../media/image71.wmf"/><Relationship Id="rId6" Type="http://schemas.openxmlformats.org/officeDocument/2006/relationships/oleObject" Target="../embeddings/oleObject41.bin"/><Relationship Id="rId5" Type="http://schemas.openxmlformats.org/officeDocument/2006/relationships/image" Target="../media/image70.wmf"/><Relationship Id="rId4" Type="http://schemas.openxmlformats.org/officeDocument/2006/relationships/oleObject" Target="../embeddings/oleObject40.bin"/><Relationship Id="rId3" Type="http://schemas.openxmlformats.org/officeDocument/2006/relationships/slide" Target="slide2.xml"/><Relationship Id="rId25" Type="http://schemas.openxmlformats.org/officeDocument/2006/relationships/vmlDrawing" Target="../drawings/vmlDrawing6.vml"/><Relationship Id="rId24" Type="http://schemas.openxmlformats.org/officeDocument/2006/relationships/slideLayout" Target="../slideLayouts/slideLayout8.xml"/><Relationship Id="rId23" Type="http://schemas.openxmlformats.org/officeDocument/2006/relationships/image" Target="../media/image79.wmf"/><Relationship Id="rId22" Type="http://schemas.openxmlformats.org/officeDocument/2006/relationships/oleObject" Target="../embeddings/oleObject49.bin"/><Relationship Id="rId21" Type="http://schemas.openxmlformats.org/officeDocument/2006/relationships/image" Target="../media/image78.wmf"/><Relationship Id="rId20" Type="http://schemas.openxmlformats.org/officeDocument/2006/relationships/oleObject" Target="../embeddings/oleObject48.bin"/><Relationship Id="rId2" Type="http://schemas.openxmlformats.org/officeDocument/2006/relationships/image" Target="../media/image69.wmf"/><Relationship Id="rId19" Type="http://schemas.openxmlformats.org/officeDocument/2006/relationships/image" Target="../media/image77.wmf"/><Relationship Id="rId18" Type="http://schemas.openxmlformats.org/officeDocument/2006/relationships/oleObject" Target="../embeddings/oleObject47.bin"/><Relationship Id="rId17" Type="http://schemas.openxmlformats.org/officeDocument/2006/relationships/image" Target="../media/image76.wmf"/><Relationship Id="rId16" Type="http://schemas.openxmlformats.org/officeDocument/2006/relationships/oleObject" Target="../embeddings/oleObject46.bin"/><Relationship Id="rId15" Type="http://schemas.openxmlformats.org/officeDocument/2006/relationships/image" Target="../media/image75.wmf"/><Relationship Id="rId14" Type="http://schemas.openxmlformats.org/officeDocument/2006/relationships/oleObject" Target="../embeddings/oleObject45.bin"/><Relationship Id="rId13" Type="http://schemas.openxmlformats.org/officeDocument/2006/relationships/image" Target="../media/image74.wmf"/><Relationship Id="rId12" Type="http://schemas.openxmlformats.org/officeDocument/2006/relationships/oleObject" Target="../embeddings/oleObject44.bin"/><Relationship Id="rId11" Type="http://schemas.openxmlformats.org/officeDocument/2006/relationships/image" Target="../media/image73.wmf"/><Relationship Id="rId10" Type="http://schemas.openxmlformats.org/officeDocument/2006/relationships/oleObject" Target="../embeddings/oleObject43.bin"/><Relationship Id="rId1" Type="http://schemas.openxmlformats.org/officeDocument/2006/relationships/oleObject" Target="../embeddings/oleObject39.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51.bin"/><Relationship Id="rId8" Type="http://schemas.openxmlformats.org/officeDocument/2006/relationships/image" Target="../media/image84.wmf"/><Relationship Id="rId7" Type="http://schemas.openxmlformats.org/officeDocument/2006/relationships/oleObject" Target="../embeddings/oleObject50.bin"/><Relationship Id="rId6" Type="http://schemas.openxmlformats.org/officeDocument/2006/relationships/image" Target="../media/image26.png"/><Relationship Id="rId5" Type="http://schemas.openxmlformats.org/officeDocument/2006/relationships/image" Target="../media/image27.jpeg"/><Relationship Id="rId4" Type="http://schemas.openxmlformats.org/officeDocument/2006/relationships/image" Target="../media/image83.jpeg"/><Relationship Id="rId3" Type="http://schemas.openxmlformats.org/officeDocument/2006/relationships/image" Target="../media/image82.png"/><Relationship Id="rId2" Type="http://schemas.openxmlformats.org/officeDocument/2006/relationships/image" Target="../media/image81.png"/><Relationship Id="rId12" Type="http://schemas.openxmlformats.org/officeDocument/2006/relationships/vmlDrawing" Target="../drawings/vmlDrawing7.vml"/><Relationship Id="rId11" Type="http://schemas.openxmlformats.org/officeDocument/2006/relationships/slideLayout" Target="../slideLayouts/slideLayout8.xml"/><Relationship Id="rId10" Type="http://schemas.openxmlformats.org/officeDocument/2006/relationships/image" Target="../media/image85.wmf"/><Relationship Id="rId1"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p:cNvPicPr>
            <a:picLocks noChangeAspect="1"/>
          </p:cNvPicPr>
          <p:nvPr/>
        </p:nvPicPr>
        <p:blipFill>
          <a:blip r:embed="rId1"/>
          <a:stretch>
            <a:fillRect/>
          </a:stretch>
        </p:blipFill>
        <p:spPr>
          <a:xfrm>
            <a:off x="3041650" y="6290945"/>
            <a:ext cx="5990590" cy="5302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51520" y="1628800"/>
            <a:ext cx="8640960"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Прямоугольник 1"/>
          <p:cNvSpPr/>
          <p:nvPr/>
        </p:nvSpPr>
        <p:spPr>
          <a:xfrm>
            <a:off x="179512" y="260648"/>
            <a:ext cx="8784976" cy="1872208"/>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двух сёл, расстояние между которыми равно 6 км,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вышли навстречу друг другу два пешехода, которые встретились на середине пути, причём один из них вышел на 15 мин позже другого. Если бы они вышли одновременно, то встретились бы через 36 мин. Найдите скорость каждого.</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№6</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9" name="Object 2"/>
          <p:cNvGraphicFramePr>
            <a:graphicFrameLocks noChangeAspect="1"/>
          </p:cNvGraphicFramePr>
          <p:nvPr/>
        </p:nvGraphicFramePr>
        <p:xfrm>
          <a:off x="827584" y="2204864"/>
          <a:ext cx="2271712" cy="2171700"/>
        </p:xfrm>
        <a:graphic>
          <a:graphicData uri="http://schemas.openxmlformats.org/presentationml/2006/ole">
            <mc:AlternateContent xmlns:mc="http://schemas.openxmlformats.org/markup-compatibility/2006">
              <mc:Choice xmlns:v="urn:schemas-microsoft-com:vml" Requires="v">
                <p:oleObj spid="_x0000_s8193" name="Формула" r:id="rId1" imgW="21945600" imgH="20726400" progId="Equation.3">
                  <p:embed/>
                </p:oleObj>
              </mc:Choice>
              <mc:Fallback>
                <p:oleObj name="Формула" r:id="rId1" imgW="21945600" imgH="20726400" progId="Equation.3">
                  <p:embed/>
                  <p:pic>
                    <p:nvPicPr>
                      <p:cNvPr id="0" name="Изображение 8192"/>
                      <p:cNvPicPr>
                        <a:picLocks noChangeAspect="1"/>
                      </p:cNvPicPr>
                      <p:nvPr/>
                    </p:nvPicPr>
                    <p:blipFill>
                      <a:blip r:embed="rId2"/>
                      <a:stretch>
                        <a:fillRect/>
                      </a:stretch>
                    </p:blipFill>
                    <p:spPr>
                      <a:xfrm>
                        <a:off x="827584" y="2204864"/>
                        <a:ext cx="2271712" cy="2171700"/>
                      </a:xfrm>
                      <a:prstGeom prst="rect">
                        <a:avLst/>
                      </a:prstGeom>
                      <a:noFill/>
                      <a:ln w="9525">
                        <a:noFill/>
                      </a:ln>
                    </p:spPr>
                  </p:pic>
                </p:oleObj>
              </mc:Fallback>
            </mc:AlternateContent>
          </a:graphicData>
        </a:graphic>
      </p:graphicFrame>
      <p:sp>
        <p:nvSpPr>
          <p:cNvPr id="10" name="Управляющая кнопка: настраиваемая 9">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11" name="Управляющая кнопка: настраиваемая 10">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12" name="Управляющая кнопка: далее 11">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Управляющая кнопка: домой 12">
            <a:hlinkClick r:id="rId3"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7" name="Object 7"/>
          <p:cNvGraphicFramePr>
            <a:graphicFrameLocks noChangeAspect="1"/>
          </p:cNvGraphicFramePr>
          <p:nvPr/>
        </p:nvGraphicFramePr>
        <p:xfrm>
          <a:off x="4499992" y="2636912"/>
          <a:ext cx="3038475" cy="1231900"/>
        </p:xfrm>
        <a:graphic>
          <a:graphicData uri="http://schemas.openxmlformats.org/presentationml/2006/ole">
            <mc:AlternateContent xmlns:mc="http://schemas.openxmlformats.org/markup-compatibility/2006">
              <mc:Choice xmlns:v="urn:schemas-microsoft-com:vml" Requires="v">
                <p:oleObj spid="_x0000_s8194" name="Формула" r:id="rId4" imgW="28956000" imgH="11582400" progId="Equation.3">
                  <p:embed/>
                </p:oleObj>
              </mc:Choice>
              <mc:Fallback>
                <p:oleObj name="Формула" r:id="rId4" imgW="28956000" imgH="11582400" progId="Equation.3">
                  <p:embed/>
                  <p:pic>
                    <p:nvPicPr>
                      <p:cNvPr id="0" name="Изображение 8193"/>
                      <p:cNvPicPr>
                        <a:picLocks noChangeAspect="1"/>
                      </p:cNvPicPr>
                      <p:nvPr/>
                    </p:nvPicPr>
                    <p:blipFill>
                      <a:blip r:embed="rId5"/>
                      <a:stretch>
                        <a:fillRect/>
                      </a:stretch>
                    </p:blipFill>
                    <p:spPr>
                      <a:xfrm>
                        <a:off x="4499992" y="2636912"/>
                        <a:ext cx="3038475" cy="1231900"/>
                      </a:xfrm>
                      <a:prstGeom prst="rect">
                        <a:avLst/>
                      </a:prstGeom>
                      <a:noFill/>
                      <a:ln w="9525">
                        <a:noFill/>
                      </a:ln>
                    </p:spPr>
                  </p:pic>
                </p:oleObj>
              </mc:Fallback>
            </mc:AlternateContent>
          </a:graphicData>
        </a:graphic>
      </p:graphicFrame>
      <p:sp>
        <p:nvSpPr>
          <p:cNvPr id="18" name="Стрелка вправо с вырезом 17"/>
          <p:cNvSpPr/>
          <p:nvPr/>
        </p:nvSpPr>
        <p:spPr>
          <a:xfrm>
            <a:off x="3275856" y="3140968"/>
            <a:ext cx="978408" cy="268608"/>
          </a:xfrm>
          <a:prstGeom prst="notchedRightArrow">
            <a:avLst>
              <a:gd name="adj1" fmla="val 61792"/>
              <a:gd name="adj2" fmla="val 116523"/>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9" name="Прямая соединительная линия 28"/>
          <p:cNvCxnSpPr/>
          <p:nvPr/>
        </p:nvCxnSpPr>
        <p:spPr>
          <a:xfrm flipV="1">
            <a:off x="3203848" y="3861048"/>
            <a:ext cx="5544616" cy="36004"/>
          </a:xfrm>
          <a:prstGeom prst="line">
            <a:avLst/>
          </a:prstGeom>
          <a:ln w="508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46796" name="Object 12"/>
          <p:cNvGraphicFramePr>
            <a:graphicFrameLocks noChangeAspect="1"/>
          </p:cNvGraphicFramePr>
          <p:nvPr/>
        </p:nvGraphicFramePr>
        <p:xfrm>
          <a:off x="4283968" y="3933056"/>
          <a:ext cx="2797175" cy="571500"/>
        </p:xfrm>
        <a:graphic>
          <a:graphicData uri="http://schemas.openxmlformats.org/presentationml/2006/ole">
            <mc:AlternateContent xmlns:mc="http://schemas.openxmlformats.org/markup-compatibility/2006">
              <mc:Choice xmlns:v="urn:schemas-microsoft-com:vml" Requires="v">
                <p:oleObj spid="_x0000_s8195" name="Формула" r:id="rId6" imgW="27127200" imgH="5486400" progId="Equation.3">
                  <p:embed/>
                </p:oleObj>
              </mc:Choice>
              <mc:Fallback>
                <p:oleObj name="Формула" r:id="rId6" imgW="27127200" imgH="5486400" progId="Equation.3">
                  <p:embed/>
                  <p:pic>
                    <p:nvPicPr>
                      <p:cNvPr id="0" name="Изображение 8194"/>
                      <p:cNvPicPr>
                        <a:picLocks noChangeAspect="1"/>
                      </p:cNvPicPr>
                      <p:nvPr/>
                    </p:nvPicPr>
                    <p:blipFill>
                      <a:blip r:embed="rId7"/>
                      <a:stretch>
                        <a:fillRect/>
                      </a:stretch>
                    </p:blipFill>
                    <p:spPr>
                      <a:xfrm>
                        <a:off x="4283968" y="3933056"/>
                        <a:ext cx="2797175" cy="571500"/>
                      </a:xfrm>
                      <a:prstGeom prst="rect">
                        <a:avLst/>
                      </a:prstGeom>
                      <a:noFill/>
                      <a:ln w="9525">
                        <a:noFill/>
                      </a:ln>
                    </p:spPr>
                  </p:pic>
                </p:oleObj>
              </mc:Fallback>
            </mc:AlternateContent>
          </a:graphicData>
        </a:graphic>
      </p:graphicFrame>
      <p:graphicFrame>
        <p:nvGraphicFramePr>
          <p:cNvPr id="246797" name="Object 13"/>
          <p:cNvGraphicFramePr>
            <a:graphicFrameLocks noChangeAspect="1"/>
          </p:cNvGraphicFramePr>
          <p:nvPr/>
        </p:nvGraphicFramePr>
        <p:xfrm>
          <a:off x="3347864" y="4365104"/>
          <a:ext cx="2200275" cy="539750"/>
        </p:xfrm>
        <a:graphic>
          <a:graphicData uri="http://schemas.openxmlformats.org/presentationml/2006/ole">
            <mc:AlternateContent xmlns:mc="http://schemas.openxmlformats.org/markup-compatibility/2006">
              <mc:Choice xmlns:v="urn:schemas-microsoft-com:vml" Requires="v">
                <p:oleObj spid="_x0000_s8196" name="Формула" r:id="rId8" imgW="21336000" imgH="5181600" progId="Equation.3">
                  <p:embed/>
                </p:oleObj>
              </mc:Choice>
              <mc:Fallback>
                <p:oleObj name="Формула" r:id="rId8" imgW="21336000" imgH="5181600" progId="Equation.3">
                  <p:embed/>
                  <p:pic>
                    <p:nvPicPr>
                      <p:cNvPr id="0" name="Изображение 8195"/>
                      <p:cNvPicPr>
                        <a:picLocks noChangeAspect="1"/>
                      </p:cNvPicPr>
                      <p:nvPr/>
                    </p:nvPicPr>
                    <p:blipFill>
                      <a:blip r:embed="rId9"/>
                      <a:stretch>
                        <a:fillRect/>
                      </a:stretch>
                    </p:blipFill>
                    <p:spPr>
                      <a:xfrm>
                        <a:off x="3347864" y="4365104"/>
                        <a:ext cx="2200275" cy="539750"/>
                      </a:xfrm>
                      <a:prstGeom prst="rect">
                        <a:avLst/>
                      </a:prstGeom>
                      <a:noFill/>
                      <a:ln w="9525">
                        <a:noFill/>
                      </a:ln>
                    </p:spPr>
                  </p:pic>
                </p:oleObj>
              </mc:Fallback>
            </mc:AlternateContent>
          </a:graphicData>
        </a:graphic>
      </p:graphicFrame>
      <p:graphicFrame>
        <p:nvGraphicFramePr>
          <p:cNvPr id="246798" name="Object 14"/>
          <p:cNvGraphicFramePr>
            <a:graphicFrameLocks noChangeAspect="1"/>
          </p:cNvGraphicFramePr>
          <p:nvPr/>
        </p:nvGraphicFramePr>
        <p:xfrm>
          <a:off x="6084168" y="4365104"/>
          <a:ext cx="2230437" cy="539750"/>
        </p:xfrm>
        <a:graphic>
          <a:graphicData uri="http://schemas.openxmlformats.org/presentationml/2006/ole">
            <mc:AlternateContent xmlns:mc="http://schemas.openxmlformats.org/markup-compatibility/2006">
              <mc:Choice xmlns:v="urn:schemas-microsoft-com:vml" Requires="v">
                <p:oleObj spid="_x0000_s8197" name="Формула" r:id="rId10" imgW="21640800" imgH="5181600" progId="Equation.3">
                  <p:embed/>
                </p:oleObj>
              </mc:Choice>
              <mc:Fallback>
                <p:oleObj name="Формула" r:id="rId10" imgW="21640800" imgH="5181600" progId="Equation.3">
                  <p:embed/>
                  <p:pic>
                    <p:nvPicPr>
                      <p:cNvPr id="0" name="Изображение 8196"/>
                      <p:cNvPicPr>
                        <a:picLocks noChangeAspect="1"/>
                      </p:cNvPicPr>
                      <p:nvPr/>
                    </p:nvPicPr>
                    <p:blipFill>
                      <a:blip r:embed="rId11"/>
                      <a:stretch>
                        <a:fillRect/>
                      </a:stretch>
                    </p:blipFill>
                    <p:spPr>
                      <a:xfrm>
                        <a:off x="6084168" y="4365104"/>
                        <a:ext cx="2230437" cy="539750"/>
                      </a:xfrm>
                      <a:prstGeom prst="rect">
                        <a:avLst/>
                      </a:prstGeom>
                      <a:noFill/>
                      <a:ln w="9525">
                        <a:noFill/>
                      </a:ln>
                    </p:spPr>
                  </p:pic>
                </p:oleObj>
              </mc:Fallback>
            </mc:AlternateContent>
          </a:graphicData>
        </a:graphic>
      </p:graphicFrame>
      <p:graphicFrame>
        <p:nvGraphicFramePr>
          <p:cNvPr id="246799" name="Object 15"/>
          <p:cNvGraphicFramePr>
            <a:graphicFrameLocks noChangeAspect="1"/>
          </p:cNvGraphicFramePr>
          <p:nvPr/>
        </p:nvGraphicFramePr>
        <p:xfrm>
          <a:off x="3923928" y="4869160"/>
          <a:ext cx="1509713" cy="539750"/>
        </p:xfrm>
        <a:graphic>
          <a:graphicData uri="http://schemas.openxmlformats.org/presentationml/2006/ole">
            <mc:AlternateContent xmlns:mc="http://schemas.openxmlformats.org/markup-compatibility/2006">
              <mc:Choice xmlns:v="urn:schemas-microsoft-com:vml" Requires="v">
                <p:oleObj spid="_x0000_s8198" name="Формула" r:id="rId12" imgW="14630400" imgH="5181600" progId="Equation.3">
                  <p:embed/>
                </p:oleObj>
              </mc:Choice>
              <mc:Fallback>
                <p:oleObj name="Формула" r:id="rId12" imgW="14630400" imgH="5181600" progId="Equation.3">
                  <p:embed/>
                  <p:pic>
                    <p:nvPicPr>
                      <p:cNvPr id="0" name="Изображение 8197"/>
                      <p:cNvPicPr>
                        <a:picLocks noChangeAspect="1"/>
                      </p:cNvPicPr>
                      <p:nvPr/>
                    </p:nvPicPr>
                    <p:blipFill>
                      <a:blip r:embed="rId13"/>
                      <a:stretch>
                        <a:fillRect/>
                      </a:stretch>
                    </p:blipFill>
                    <p:spPr>
                      <a:xfrm>
                        <a:off x="3923928" y="4869160"/>
                        <a:ext cx="1509713" cy="539750"/>
                      </a:xfrm>
                      <a:prstGeom prst="rect">
                        <a:avLst/>
                      </a:prstGeom>
                      <a:noFill/>
                      <a:ln w="9525">
                        <a:noFill/>
                      </a:ln>
                    </p:spPr>
                  </p:pic>
                </p:oleObj>
              </mc:Fallback>
            </mc:AlternateContent>
          </a:graphicData>
        </a:graphic>
      </p:graphicFrame>
      <p:graphicFrame>
        <p:nvGraphicFramePr>
          <p:cNvPr id="246800" name="Object 16"/>
          <p:cNvGraphicFramePr>
            <a:graphicFrameLocks noChangeAspect="1"/>
          </p:cNvGraphicFramePr>
          <p:nvPr/>
        </p:nvGraphicFramePr>
        <p:xfrm>
          <a:off x="6184900" y="4868863"/>
          <a:ext cx="1163638" cy="539750"/>
        </p:xfrm>
        <a:graphic>
          <a:graphicData uri="http://schemas.openxmlformats.org/presentationml/2006/ole">
            <mc:AlternateContent xmlns:mc="http://schemas.openxmlformats.org/markup-compatibility/2006">
              <mc:Choice xmlns:v="urn:schemas-microsoft-com:vml" Requires="v">
                <p:oleObj spid="_x0000_s8199" name="Формула" r:id="rId14" imgW="11277600" imgH="5181600" progId="Equation.3">
                  <p:embed/>
                </p:oleObj>
              </mc:Choice>
              <mc:Fallback>
                <p:oleObj name="Формула" r:id="rId14" imgW="11277600" imgH="5181600" progId="Equation.3">
                  <p:embed/>
                  <p:pic>
                    <p:nvPicPr>
                      <p:cNvPr id="0" name="Изображение 8198"/>
                      <p:cNvPicPr>
                        <a:picLocks noChangeAspect="1"/>
                      </p:cNvPicPr>
                      <p:nvPr/>
                    </p:nvPicPr>
                    <p:blipFill>
                      <a:blip r:embed="rId15"/>
                      <a:stretch>
                        <a:fillRect/>
                      </a:stretch>
                    </p:blipFill>
                    <p:spPr>
                      <a:xfrm>
                        <a:off x="6184900" y="4868863"/>
                        <a:ext cx="1163638" cy="539750"/>
                      </a:xfrm>
                      <a:prstGeom prst="rect">
                        <a:avLst/>
                      </a:prstGeom>
                      <a:noFill/>
                      <a:ln w="9525">
                        <a:noFill/>
                      </a:ln>
                    </p:spPr>
                  </p:pic>
                </p:oleObj>
              </mc:Fallback>
            </mc:AlternateContent>
          </a:graphicData>
        </a:graphic>
      </p:graphicFrame>
      <p:sp>
        <p:nvSpPr>
          <p:cNvPr id="37" name="Умножение 36"/>
          <p:cNvSpPr/>
          <p:nvPr/>
        </p:nvSpPr>
        <p:spPr>
          <a:xfrm rot="690920">
            <a:off x="4582061" y="4663196"/>
            <a:ext cx="914400" cy="914400"/>
          </a:xfrm>
          <a:prstGeom prst="mathMultiply">
            <a:avLst>
              <a:gd name="adj1" fmla="val 120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46801" name="Object 17"/>
          <p:cNvGraphicFramePr>
            <a:graphicFrameLocks noChangeAspect="1"/>
          </p:cNvGraphicFramePr>
          <p:nvPr/>
        </p:nvGraphicFramePr>
        <p:xfrm>
          <a:off x="467544" y="5517232"/>
          <a:ext cx="3960813" cy="476250"/>
        </p:xfrm>
        <a:graphic>
          <a:graphicData uri="http://schemas.openxmlformats.org/presentationml/2006/ole">
            <mc:AlternateContent xmlns:mc="http://schemas.openxmlformats.org/markup-compatibility/2006">
              <mc:Choice xmlns:v="urn:schemas-microsoft-com:vml" Requires="v">
                <p:oleObj spid="_x0000_s8200" name="Формула" r:id="rId16" imgW="34442400" imgH="4267200" progId="Equation.3">
                  <p:embed/>
                </p:oleObj>
              </mc:Choice>
              <mc:Fallback>
                <p:oleObj name="Формула" r:id="rId16" imgW="34442400" imgH="4267200" progId="Equation.3">
                  <p:embed/>
                  <p:pic>
                    <p:nvPicPr>
                      <p:cNvPr id="0" name="Изображение 8199"/>
                      <p:cNvPicPr>
                        <a:picLocks noChangeAspect="1"/>
                      </p:cNvPicPr>
                      <p:nvPr/>
                    </p:nvPicPr>
                    <p:blipFill>
                      <a:blip r:embed="rId17"/>
                      <a:stretch>
                        <a:fillRect/>
                      </a:stretch>
                    </p:blipFill>
                    <p:spPr>
                      <a:xfrm>
                        <a:off x="467544" y="5517232"/>
                        <a:ext cx="3960813" cy="476250"/>
                      </a:xfrm>
                      <a:prstGeom prst="rect">
                        <a:avLst/>
                      </a:prstGeom>
                      <a:noFill/>
                      <a:ln w="9525">
                        <a:noFill/>
                      </a:ln>
                    </p:spPr>
                  </p:pic>
                </p:oleObj>
              </mc:Fallback>
            </mc:AlternateContent>
          </a:graphicData>
        </a:graphic>
      </p:graphicFrame>
      <p:graphicFrame>
        <p:nvGraphicFramePr>
          <p:cNvPr id="246802" name="Object 18"/>
          <p:cNvGraphicFramePr>
            <a:graphicFrameLocks noChangeAspect="1"/>
          </p:cNvGraphicFramePr>
          <p:nvPr/>
        </p:nvGraphicFramePr>
        <p:xfrm>
          <a:off x="4860032" y="5517232"/>
          <a:ext cx="3890962" cy="476250"/>
        </p:xfrm>
        <a:graphic>
          <a:graphicData uri="http://schemas.openxmlformats.org/presentationml/2006/ole">
            <mc:AlternateContent xmlns:mc="http://schemas.openxmlformats.org/markup-compatibility/2006">
              <mc:Choice xmlns:v="urn:schemas-microsoft-com:vml" Requires="v">
                <p:oleObj spid="_x0000_s8201" name="Формула" r:id="rId18" imgW="33832800" imgH="4267200" progId="Equation.3">
                  <p:embed/>
                </p:oleObj>
              </mc:Choice>
              <mc:Fallback>
                <p:oleObj name="Формула" r:id="rId18" imgW="33832800" imgH="4267200" progId="Equation.3">
                  <p:embed/>
                  <p:pic>
                    <p:nvPicPr>
                      <p:cNvPr id="0" name="Изображение 8200"/>
                      <p:cNvPicPr>
                        <a:picLocks noChangeAspect="1"/>
                      </p:cNvPicPr>
                      <p:nvPr/>
                    </p:nvPicPr>
                    <p:blipFill>
                      <a:blip r:embed="rId19"/>
                      <a:stretch>
                        <a:fillRect/>
                      </a:stretch>
                    </p:blipFill>
                    <p:spPr>
                      <a:xfrm>
                        <a:off x="4860032" y="5517232"/>
                        <a:ext cx="3890962" cy="476250"/>
                      </a:xfrm>
                      <a:prstGeom prst="rect">
                        <a:avLst/>
                      </a:prstGeom>
                      <a:noFill/>
                      <a:ln w="9525">
                        <a:noFill/>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ppt_x</p:attrName>
                                        </p:attrNameLst>
                                      </p:cBhvr>
                                      <p:tavLst>
                                        <p:tav tm="0">
                                          <p:val>
                                            <p:strVal val="#ppt_x-.2"/>
                                          </p:val>
                                        </p:tav>
                                        <p:tav tm="100000">
                                          <p:val>
                                            <p:strVal val="#ppt_x"/>
                                          </p:val>
                                        </p:tav>
                                      </p:tavLst>
                                    </p:anim>
                                    <p:anim calcmode="lin" valueType="num">
                                      <p:cBhvr>
                                        <p:cTn id="1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000"/>
                                        <p:tgtEl>
                                          <p:spTgt spid="17"/>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6796"/>
                                        </p:tgtEl>
                                        <p:attrNameLst>
                                          <p:attrName>style.visibility</p:attrName>
                                        </p:attrNameLst>
                                      </p:cBhvr>
                                      <p:to>
                                        <p:strVal val="visible"/>
                                      </p:to>
                                    </p:set>
                                    <p:animEffect transition="in" filter="wipe(left)">
                                      <p:cBhvr>
                                        <p:cTn id="27" dur="1000"/>
                                        <p:tgtEl>
                                          <p:spTgt spid="2467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46797"/>
                                        </p:tgtEl>
                                        <p:attrNameLst>
                                          <p:attrName>style.visibility</p:attrName>
                                        </p:attrNameLst>
                                      </p:cBhvr>
                                      <p:to>
                                        <p:strVal val="visible"/>
                                      </p:to>
                                    </p:set>
                                    <p:animEffect transition="in" filter="wipe(left)">
                                      <p:cBhvr>
                                        <p:cTn id="32" dur="1000"/>
                                        <p:tgtEl>
                                          <p:spTgt spid="246797"/>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46798"/>
                                        </p:tgtEl>
                                        <p:attrNameLst>
                                          <p:attrName>style.visibility</p:attrName>
                                        </p:attrNameLst>
                                      </p:cBhvr>
                                      <p:to>
                                        <p:strVal val="visible"/>
                                      </p:to>
                                    </p:set>
                                    <p:animEffect transition="in" filter="wipe(left)">
                                      <p:cBhvr>
                                        <p:cTn id="36" dur="1000"/>
                                        <p:tgtEl>
                                          <p:spTgt spid="24679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46799"/>
                                        </p:tgtEl>
                                        <p:attrNameLst>
                                          <p:attrName>style.visibility</p:attrName>
                                        </p:attrNameLst>
                                      </p:cBhvr>
                                      <p:to>
                                        <p:strVal val="visible"/>
                                      </p:to>
                                    </p:set>
                                    <p:animEffect transition="in" filter="wipe(left)">
                                      <p:cBhvr>
                                        <p:cTn id="41" dur="1000"/>
                                        <p:tgtEl>
                                          <p:spTgt spid="24679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6800"/>
                                        </p:tgtEl>
                                        <p:attrNameLst>
                                          <p:attrName>style.visibility</p:attrName>
                                        </p:attrNameLst>
                                      </p:cBhvr>
                                      <p:to>
                                        <p:strVal val="visible"/>
                                      </p:to>
                                    </p:set>
                                    <p:animEffect transition="in" filter="wipe(left)">
                                      <p:cBhvr>
                                        <p:cTn id="46" dur="1000"/>
                                        <p:tgtEl>
                                          <p:spTgt spid="246800"/>
                                        </p:tgtEl>
                                      </p:cBhvr>
                                    </p:animEffect>
                                  </p:childTnLst>
                                </p:cTn>
                              </p:par>
                            </p:childTnLst>
                          </p:cTn>
                        </p:par>
                      </p:childTnLst>
                    </p:cTn>
                  </p:par>
                </p:childTnLst>
              </p:cTn>
              <p:nextCondLst>
                <p:cond evt="onClick" delay="0">
                  <p:tgtEl>
                    <p:spTgt spid="10"/>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46801"/>
                                        </p:tgtEl>
                                        <p:attrNameLst>
                                          <p:attrName>style.visibility</p:attrName>
                                        </p:attrNameLst>
                                      </p:cBhvr>
                                      <p:to>
                                        <p:strVal val="visible"/>
                                      </p:to>
                                    </p:set>
                                    <p:animEffect transition="in" filter="wipe(left)">
                                      <p:cBhvr>
                                        <p:cTn id="59" dur="1000"/>
                                        <p:tgtEl>
                                          <p:spTgt spid="24680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46802"/>
                                        </p:tgtEl>
                                        <p:attrNameLst>
                                          <p:attrName>style.visibility</p:attrName>
                                        </p:attrNameLst>
                                      </p:cBhvr>
                                      <p:to>
                                        <p:strVal val="visible"/>
                                      </p:to>
                                    </p:set>
                                    <p:animEffect transition="in" filter="wipe(left)">
                                      <p:cBhvr>
                                        <p:cTn id="64" dur="1000"/>
                                        <p:tgtEl>
                                          <p:spTgt spid="246802"/>
                                        </p:tgtEl>
                                      </p:cBhvr>
                                    </p:animEffect>
                                  </p:childTnLst>
                                </p:cTn>
                              </p:par>
                            </p:childTnLst>
                          </p:cTn>
                        </p:par>
                      </p:childTnLst>
                    </p:cTn>
                  </p:par>
                </p:childTnLst>
              </p:cTn>
              <p:nextCondLst>
                <p:cond evt="onClick" delay="0">
                  <p:tgtEl>
                    <p:spTgt spid="11"/>
                  </p:tgtEl>
                </p:cond>
              </p:nextCondLst>
            </p:seq>
          </p:childTnLst>
        </p:cTn>
      </p:par>
    </p:tnLst>
    <p:bldLst>
      <p:bldP spid="18"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Прямоугольник 62"/>
          <p:cNvSpPr/>
          <p:nvPr/>
        </p:nvSpPr>
        <p:spPr>
          <a:xfrm>
            <a:off x="251520" y="4149080"/>
            <a:ext cx="684076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9512" y="260648"/>
            <a:ext cx="8784976" cy="144016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Два рабочих вместе могут выполнить заказ за 12 дней.</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Они проработали вместе 10 дней, а затем один из рабочих в одиночку закончил выполнение заказа за 5 дней. За сколько дней каждый рабочий может выполнить данный заказ?</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№7</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7" name="Управляющая кнопка: далее 26">
            <a:hlinkClick r:id="" action="ppaction://hlinkshowjump?jump=nextslide" highlightClick="1"/>
          </p:cNvPr>
          <p:cNvSpPr/>
          <p:nvPr/>
        </p:nvSpPr>
        <p:spPr>
          <a:xfrm>
            <a:off x="8172400" y="6237312"/>
            <a:ext cx="720080" cy="360040"/>
          </a:xfrm>
          <a:prstGeom prst="actionButtonForwardNex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Управляющая кнопка: домой 27">
            <a:hlinkClick r:id="rId1" action="ppaction://hlinksldjump" highlightClick="1"/>
          </p:cNvPr>
          <p:cNvSpPr/>
          <p:nvPr/>
        </p:nvSpPr>
        <p:spPr>
          <a:xfrm>
            <a:off x="7236296" y="6237312"/>
            <a:ext cx="720080" cy="360040"/>
          </a:xfrm>
          <a:prstGeom prst="actionButtonHom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Управляющая кнопка: настраиваемая 59">
            <a:hlinkClick r:id="" action="ppaction://noaction" highlightClick="1"/>
          </p:cNvPr>
          <p:cNvSpPr/>
          <p:nvPr/>
        </p:nvSpPr>
        <p:spPr>
          <a:xfrm>
            <a:off x="7236296" y="5661248"/>
            <a:ext cx="1656184" cy="432048"/>
          </a:xfrm>
          <a:prstGeom prst="actionButtonBlan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anose="02020603050405020304" pitchFamily="18" charset="0"/>
                <a:cs typeface="Times New Roman" panose="02020603050405020304" pitchFamily="18" charset="0"/>
              </a:rPr>
              <a:t>Решение</a:t>
            </a:r>
            <a:r>
              <a:rPr lang="ru-RU" dirty="0" smtClean="0">
                <a:solidFill>
                  <a:schemeClr val="bg1"/>
                </a:solidFill>
              </a:rPr>
              <a:t> </a:t>
            </a:r>
            <a:endParaRPr lang="ru-RU" dirty="0">
              <a:solidFill>
                <a:schemeClr val="bg1"/>
              </a:solidFill>
            </a:endParaRPr>
          </a:p>
        </p:txBody>
      </p:sp>
      <p:graphicFrame>
        <p:nvGraphicFramePr>
          <p:cNvPr id="62" name="Object 2"/>
          <p:cNvGraphicFramePr>
            <a:graphicFrameLocks noChangeAspect="1"/>
          </p:cNvGraphicFramePr>
          <p:nvPr/>
        </p:nvGraphicFramePr>
        <p:xfrm>
          <a:off x="179512" y="4445000"/>
          <a:ext cx="3096344" cy="2157413"/>
        </p:xfrm>
        <a:graphic>
          <a:graphicData uri="http://schemas.openxmlformats.org/presentationml/2006/ole">
            <mc:AlternateContent xmlns:mc="http://schemas.openxmlformats.org/markup-compatibility/2006">
              <mc:Choice xmlns:v="urn:schemas-microsoft-com:vml" Requires="v">
                <p:oleObj spid="_x0000_s9217" name="Формула" r:id="rId2" imgW="28956000" imgH="23164800" progId="Equation.3">
                  <p:embed/>
                </p:oleObj>
              </mc:Choice>
              <mc:Fallback>
                <p:oleObj name="Формула" r:id="rId2" imgW="28956000" imgH="23164800" progId="Equation.3">
                  <p:embed/>
                  <p:pic>
                    <p:nvPicPr>
                      <p:cNvPr id="0" name="Изображение 9216"/>
                      <p:cNvPicPr>
                        <a:picLocks noChangeAspect="1"/>
                      </p:cNvPicPr>
                      <p:nvPr/>
                    </p:nvPicPr>
                    <p:blipFill>
                      <a:blip r:embed="rId3"/>
                      <a:stretch>
                        <a:fillRect/>
                      </a:stretch>
                    </p:blipFill>
                    <p:spPr>
                      <a:xfrm>
                        <a:off x="179512" y="4445000"/>
                        <a:ext cx="3096344" cy="2157413"/>
                      </a:xfrm>
                      <a:prstGeom prst="rect">
                        <a:avLst/>
                      </a:prstGeom>
                      <a:noFill/>
                      <a:ln w="9525">
                        <a:noFill/>
                      </a:ln>
                    </p:spPr>
                  </p:pic>
                </p:oleObj>
              </mc:Fallback>
            </mc:AlternateContent>
          </a:graphicData>
        </a:graphic>
      </p:graphicFrame>
      <p:graphicFrame>
        <p:nvGraphicFramePr>
          <p:cNvPr id="36871" name="Object 7"/>
          <p:cNvGraphicFramePr>
            <a:graphicFrameLocks noChangeAspect="1"/>
          </p:cNvGraphicFramePr>
          <p:nvPr/>
        </p:nvGraphicFramePr>
        <p:xfrm>
          <a:off x="3347864" y="5373216"/>
          <a:ext cx="3667125" cy="493712"/>
        </p:xfrm>
        <a:graphic>
          <a:graphicData uri="http://schemas.openxmlformats.org/presentationml/2006/ole">
            <mc:AlternateContent xmlns:mc="http://schemas.openxmlformats.org/markup-compatibility/2006">
              <mc:Choice xmlns:v="urn:schemas-microsoft-com:vml" Requires="v">
                <p:oleObj spid="_x0000_s9218" name="Формула" r:id="rId4" imgW="35661600" imgH="4876800" progId="Equation.3">
                  <p:embed/>
                </p:oleObj>
              </mc:Choice>
              <mc:Fallback>
                <p:oleObj name="Формула" r:id="rId4" imgW="35661600" imgH="4876800" progId="Equation.3">
                  <p:embed/>
                  <p:pic>
                    <p:nvPicPr>
                      <p:cNvPr id="0" name="Изображение 9217"/>
                      <p:cNvPicPr>
                        <a:picLocks noChangeAspect="1"/>
                      </p:cNvPicPr>
                      <p:nvPr/>
                    </p:nvPicPr>
                    <p:blipFill>
                      <a:blip r:embed="rId5"/>
                      <a:stretch>
                        <a:fillRect/>
                      </a:stretch>
                    </p:blipFill>
                    <p:spPr>
                      <a:xfrm>
                        <a:off x="3347864" y="5373216"/>
                        <a:ext cx="3667125" cy="493712"/>
                      </a:xfrm>
                      <a:prstGeom prst="rect">
                        <a:avLst/>
                      </a:prstGeom>
                      <a:solidFill>
                        <a:srgbClr val="C2E3E4"/>
                      </a:solidFill>
                      <a:ln w="9525">
                        <a:noFill/>
                      </a:ln>
                    </p:spPr>
                  </p:pic>
                </p:oleObj>
              </mc:Fallback>
            </mc:AlternateContent>
          </a:graphicData>
        </a:graphic>
      </p:graphicFrame>
      <p:sp>
        <p:nvSpPr>
          <p:cNvPr id="72" name="Управляющая кнопка: настраиваемая 71">
            <a:hlinkClick r:id="" action="ppaction://noaction" highlightClick="1"/>
          </p:cNvPr>
          <p:cNvSpPr/>
          <p:nvPr/>
        </p:nvSpPr>
        <p:spPr>
          <a:xfrm>
            <a:off x="7236296" y="5085184"/>
            <a:ext cx="1656184" cy="432048"/>
          </a:xfrm>
          <a:prstGeom prst="actionButtonBlan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anose="02020603050405020304" pitchFamily="18" charset="0"/>
                <a:cs typeface="Times New Roman" panose="02020603050405020304" pitchFamily="18" charset="0"/>
              </a:rPr>
              <a:t>Таблица</a:t>
            </a:r>
            <a:r>
              <a:rPr lang="ru-RU" dirty="0" smtClean="0">
                <a:solidFill>
                  <a:schemeClr val="bg1"/>
                </a:solidFill>
              </a:rPr>
              <a:t> </a:t>
            </a:r>
            <a:endParaRPr lang="ru-RU" dirty="0">
              <a:solidFill>
                <a:schemeClr val="bg1"/>
              </a:solidFill>
            </a:endParaRPr>
          </a:p>
        </p:txBody>
      </p:sp>
      <p:grpSp>
        <p:nvGrpSpPr>
          <p:cNvPr id="5" name="Группа 74"/>
          <p:cNvGrpSpPr/>
          <p:nvPr/>
        </p:nvGrpSpPr>
        <p:grpSpPr>
          <a:xfrm>
            <a:off x="7308304" y="1988840"/>
            <a:ext cx="1656184" cy="2952328"/>
            <a:chOff x="6444208" y="2348880"/>
            <a:chExt cx="1656184" cy="2952328"/>
          </a:xfrm>
        </p:grpSpPr>
        <p:sp>
          <p:nvSpPr>
            <p:cNvPr id="76" name="Овал 75"/>
            <p:cNvSpPr/>
            <p:nvPr/>
          </p:nvSpPr>
          <p:spPr>
            <a:xfrm>
              <a:off x="6804248" y="2996952"/>
              <a:ext cx="86409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7" name="Picture 6" descr="https://ds04.infourok.ru/uploads/ex/0a0f/0013cca6-c35b354a/img11.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444208" y="2348880"/>
              <a:ext cx="1656184" cy="2952328"/>
            </a:xfrm>
            <a:prstGeom prst="rect">
              <a:avLst/>
            </a:prstGeom>
            <a:noFill/>
          </p:spPr>
        </p:pic>
      </p:grpSp>
      <p:graphicFrame>
        <p:nvGraphicFramePr>
          <p:cNvPr id="32" name="Таблица 31"/>
          <p:cNvGraphicFramePr>
            <a:graphicFrameLocks noGrp="1"/>
          </p:cNvGraphicFramePr>
          <p:nvPr/>
        </p:nvGraphicFramePr>
        <p:xfrm>
          <a:off x="251521" y="1844824"/>
          <a:ext cx="7056783" cy="2529840"/>
        </p:xfrm>
        <a:graphic>
          <a:graphicData uri="http://schemas.openxmlformats.org/drawingml/2006/table">
            <a:tbl>
              <a:tblPr firstRow="1" bandRow="1">
                <a:tableStyleId>{7DF18680-E054-41AD-8BC1-D1AEF772440D}</a:tableStyleId>
              </a:tblPr>
              <a:tblGrid>
                <a:gridCol w="1118572"/>
                <a:gridCol w="2656606"/>
                <a:gridCol w="3281605"/>
              </a:tblGrid>
              <a:tr h="370840">
                <a:tc>
                  <a:txBody>
                    <a:bodyPr/>
                    <a:lstStyle/>
                    <a:p>
                      <a:pPr algn="ctr"/>
                      <a:endParaRPr lang="ru-RU"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2800" b="1" dirty="0" smtClean="0">
                          <a:latin typeface="Times New Roman" panose="02020603050405020304" pitchFamily="18" charset="0"/>
                          <a:cs typeface="Times New Roman" panose="02020603050405020304" pitchFamily="18" charset="0"/>
                        </a:rPr>
                        <a:t>Кол-во</a:t>
                      </a:r>
                      <a:r>
                        <a:rPr lang="ru-RU" sz="2800" b="1" baseline="0" dirty="0" smtClean="0">
                          <a:latin typeface="Times New Roman" panose="02020603050405020304" pitchFamily="18" charset="0"/>
                          <a:cs typeface="Times New Roman" panose="02020603050405020304" pitchFamily="18" charset="0"/>
                        </a:rPr>
                        <a:t> дней</a:t>
                      </a:r>
                      <a:endParaRPr lang="ru-RU"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b="1" dirty="0" smtClean="0">
                          <a:latin typeface="Times New Roman" panose="02020603050405020304" pitchFamily="18" charset="0"/>
                          <a:cs typeface="Times New Roman" panose="02020603050405020304" pitchFamily="18" charset="0"/>
                        </a:rPr>
                        <a:t>Производительность</a:t>
                      </a:r>
                      <a:endParaRPr lang="ru-RU"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2800" b="1" dirty="0" smtClean="0">
                          <a:latin typeface="Times New Roman" panose="02020603050405020304" pitchFamily="18" charset="0"/>
                          <a:cs typeface="Times New Roman" panose="02020603050405020304" pitchFamily="18" charset="0"/>
                        </a:rPr>
                        <a:t>1 раб</a:t>
                      </a:r>
                      <a:endParaRPr lang="ru-RU"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1" i="1" dirty="0" err="1" smtClean="0">
                          <a:latin typeface="Times New Roman" panose="02020603050405020304" pitchFamily="18" charset="0"/>
                          <a:cs typeface="Times New Roman" panose="02020603050405020304" pitchFamily="18" charset="0"/>
                        </a:rPr>
                        <a:t>х</a:t>
                      </a:r>
                      <a:endParaRPr lang="ru-RU" sz="28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6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2800" b="1" dirty="0" smtClean="0">
                          <a:latin typeface="Times New Roman" panose="02020603050405020304" pitchFamily="18" charset="0"/>
                          <a:cs typeface="Times New Roman" panose="02020603050405020304" pitchFamily="18" charset="0"/>
                        </a:rPr>
                        <a:t>2 раб</a:t>
                      </a:r>
                      <a:endParaRPr lang="ru-RU"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800" b="1" i="1" dirty="0" smtClean="0">
                          <a:latin typeface="Times New Roman" panose="02020603050405020304" pitchFamily="18" charset="0"/>
                          <a:cs typeface="Times New Roman" panose="02020603050405020304" pitchFamily="18" charset="0"/>
                        </a:rPr>
                        <a:t>у</a:t>
                      </a:r>
                      <a:endParaRPr lang="ru-RU" sz="28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6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3" name="Object 2"/>
          <p:cNvGraphicFramePr>
            <a:graphicFrameLocks noChangeAspect="1"/>
          </p:cNvGraphicFramePr>
          <p:nvPr/>
        </p:nvGraphicFramePr>
        <p:xfrm>
          <a:off x="5508104" y="2348880"/>
          <a:ext cx="376237" cy="984250"/>
        </p:xfrm>
        <a:graphic>
          <a:graphicData uri="http://schemas.openxmlformats.org/presentationml/2006/ole">
            <mc:AlternateContent xmlns:mc="http://schemas.openxmlformats.org/markup-compatibility/2006">
              <mc:Choice xmlns:v="urn:schemas-microsoft-com:vml" Requires="v">
                <p:oleObj spid="_x0000_s9219" name="Формула" r:id="rId7" imgW="3657600" imgH="9448800" progId="Equation.3">
                  <p:embed/>
                </p:oleObj>
              </mc:Choice>
              <mc:Fallback>
                <p:oleObj name="Формула" r:id="rId7" imgW="3657600" imgH="9448800" progId="Equation.3">
                  <p:embed/>
                  <p:pic>
                    <p:nvPicPr>
                      <p:cNvPr id="0" name="Изображение 9218"/>
                      <p:cNvPicPr>
                        <a:picLocks noChangeAspect="1"/>
                      </p:cNvPicPr>
                      <p:nvPr/>
                    </p:nvPicPr>
                    <p:blipFill>
                      <a:blip r:embed="rId8"/>
                      <a:stretch>
                        <a:fillRect/>
                      </a:stretch>
                    </p:blipFill>
                    <p:spPr>
                      <a:xfrm>
                        <a:off x="5508104" y="2348880"/>
                        <a:ext cx="376237" cy="984250"/>
                      </a:xfrm>
                      <a:prstGeom prst="rect">
                        <a:avLst/>
                      </a:prstGeom>
                      <a:noFill/>
                      <a:ln w="9525">
                        <a:noFill/>
                      </a:ln>
                    </p:spPr>
                  </p:pic>
                </p:oleObj>
              </mc:Fallback>
            </mc:AlternateContent>
          </a:graphicData>
        </a:graphic>
      </p:graphicFrame>
      <p:graphicFrame>
        <p:nvGraphicFramePr>
          <p:cNvPr id="34" name="Object 3"/>
          <p:cNvGraphicFramePr>
            <a:graphicFrameLocks noChangeAspect="1"/>
          </p:cNvGraphicFramePr>
          <p:nvPr/>
        </p:nvGraphicFramePr>
        <p:xfrm>
          <a:off x="5492750" y="3325813"/>
          <a:ext cx="407988" cy="1047750"/>
        </p:xfrm>
        <a:graphic>
          <a:graphicData uri="http://schemas.openxmlformats.org/presentationml/2006/ole">
            <mc:AlternateContent xmlns:mc="http://schemas.openxmlformats.org/markup-compatibility/2006">
              <mc:Choice xmlns:v="urn:schemas-microsoft-com:vml" Requires="v">
                <p:oleObj spid="_x0000_s9220" name="Формула" r:id="rId9" imgW="3962400" imgH="10058400" progId="Equation.3">
                  <p:embed/>
                </p:oleObj>
              </mc:Choice>
              <mc:Fallback>
                <p:oleObj name="Формула" r:id="rId9" imgW="3962400" imgH="10058400" progId="Equation.3">
                  <p:embed/>
                  <p:pic>
                    <p:nvPicPr>
                      <p:cNvPr id="0" name="Изображение 9219"/>
                      <p:cNvPicPr>
                        <a:picLocks noChangeAspect="1"/>
                      </p:cNvPicPr>
                      <p:nvPr/>
                    </p:nvPicPr>
                    <p:blipFill>
                      <a:blip r:embed="rId10"/>
                      <a:stretch>
                        <a:fillRect/>
                      </a:stretch>
                    </p:blipFill>
                    <p:spPr>
                      <a:xfrm>
                        <a:off x="5492750" y="3325813"/>
                        <a:ext cx="407988" cy="1047750"/>
                      </a:xfrm>
                      <a:prstGeom prst="rect">
                        <a:avLst/>
                      </a:prstGeom>
                      <a:noFill/>
                      <a:ln w="9525">
                        <a:noFill/>
                      </a:ln>
                    </p:spPr>
                  </p:pic>
                </p:oleObj>
              </mc:Fallback>
            </mc:AlternateContent>
          </a:graphicData>
        </a:graphic>
      </p:graphicFrame>
      <p:graphicFrame>
        <p:nvGraphicFramePr>
          <p:cNvPr id="251920" name="Object 16"/>
          <p:cNvGraphicFramePr>
            <a:graphicFrameLocks noChangeAspect="1"/>
          </p:cNvGraphicFramePr>
          <p:nvPr/>
        </p:nvGraphicFramePr>
        <p:xfrm>
          <a:off x="4644008" y="5949280"/>
          <a:ext cx="2382838" cy="493713"/>
        </p:xfrm>
        <a:graphic>
          <a:graphicData uri="http://schemas.openxmlformats.org/presentationml/2006/ole">
            <mc:AlternateContent xmlns:mc="http://schemas.openxmlformats.org/markup-compatibility/2006">
              <mc:Choice xmlns:v="urn:schemas-microsoft-com:vml" Requires="v">
                <p:oleObj spid="_x0000_s9221" name="Формула" r:id="rId11" imgW="23164800" imgH="4876800" progId="Equation.3">
                  <p:embed/>
                </p:oleObj>
              </mc:Choice>
              <mc:Fallback>
                <p:oleObj name="Формула" r:id="rId11" imgW="23164800" imgH="4876800" progId="Equation.3">
                  <p:embed/>
                  <p:pic>
                    <p:nvPicPr>
                      <p:cNvPr id="0" name="Изображение 9220"/>
                      <p:cNvPicPr>
                        <a:picLocks noChangeAspect="1"/>
                      </p:cNvPicPr>
                      <p:nvPr/>
                    </p:nvPicPr>
                    <p:blipFill>
                      <a:blip r:embed="rId12"/>
                      <a:stretch>
                        <a:fillRect/>
                      </a:stretch>
                    </p:blipFill>
                    <p:spPr>
                      <a:xfrm>
                        <a:off x="4644008" y="5949280"/>
                        <a:ext cx="2382838" cy="493713"/>
                      </a:xfrm>
                      <a:prstGeom prst="rect">
                        <a:avLst/>
                      </a:prstGeom>
                      <a:solidFill>
                        <a:srgbClr val="C2E3E4"/>
                      </a:solidFill>
                      <a:ln w="9525">
                        <a:noFill/>
                      </a:ln>
                    </p:spPr>
                  </p:pic>
                </p:oleObj>
              </mc:Fallback>
            </mc:AlternateContent>
          </a:graphicData>
        </a:graphic>
      </p:graphicFrame>
      <p:sp>
        <p:nvSpPr>
          <p:cNvPr id="36" name="Прямоугольная выноска 35"/>
          <p:cNvSpPr/>
          <p:nvPr/>
        </p:nvSpPr>
        <p:spPr>
          <a:xfrm>
            <a:off x="323528" y="1772816"/>
            <a:ext cx="5760640" cy="2304256"/>
          </a:xfrm>
          <a:prstGeom prst="wedgeRectCallout">
            <a:avLst>
              <a:gd name="adj1" fmla="val -25468"/>
              <a:gd name="adj2" fmla="val 67030"/>
            </a:avLst>
          </a:prstGeom>
          <a:solidFill>
            <a:schemeClr val="accent5">
              <a:lumMod val="40000"/>
              <a:lumOff val="6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7" name="Object 8"/>
          <p:cNvGraphicFramePr>
            <a:graphicFrameLocks noChangeAspect="1"/>
          </p:cNvGraphicFramePr>
          <p:nvPr/>
        </p:nvGraphicFramePr>
        <p:xfrm>
          <a:off x="539552" y="1916832"/>
          <a:ext cx="2320925" cy="1978025"/>
        </p:xfrm>
        <a:graphic>
          <a:graphicData uri="http://schemas.openxmlformats.org/presentationml/2006/ole">
            <mc:AlternateContent xmlns:mc="http://schemas.openxmlformats.org/markup-compatibility/2006">
              <mc:Choice xmlns:v="urn:schemas-microsoft-com:vml" Requires="v">
                <p:oleObj spid="_x0000_s9222" name="Формула" r:id="rId13" imgW="27127200" imgH="21336000" progId="Equation.3">
                  <p:embed/>
                </p:oleObj>
              </mc:Choice>
              <mc:Fallback>
                <p:oleObj name="Формула" r:id="rId13" imgW="27127200" imgH="21336000" progId="Equation.3">
                  <p:embed/>
                  <p:pic>
                    <p:nvPicPr>
                      <p:cNvPr id="0" name="Изображение 9221"/>
                      <p:cNvPicPr>
                        <a:picLocks noChangeAspect="1"/>
                      </p:cNvPicPr>
                      <p:nvPr/>
                    </p:nvPicPr>
                    <p:blipFill>
                      <a:blip r:embed="rId14"/>
                      <a:stretch>
                        <a:fillRect/>
                      </a:stretch>
                    </p:blipFill>
                    <p:spPr>
                      <a:xfrm>
                        <a:off x="539552" y="1916832"/>
                        <a:ext cx="2320925" cy="1978025"/>
                      </a:xfrm>
                      <a:prstGeom prst="rect">
                        <a:avLst/>
                      </a:prstGeom>
                      <a:noFill/>
                      <a:ln w="9525">
                        <a:noFill/>
                      </a:ln>
                    </p:spPr>
                  </p:pic>
                </p:oleObj>
              </mc:Fallback>
            </mc:AlternateContent>
          </a:graphicData>
        </a:graphic>
      </p:graphicFrame>
      <p:graphicFrame>
        <p:nvGraphicFramePr>
          <p:cNvPr id="38" name="Object 12"/>
          <p:cNvGraphicFramePr>
            <a:graphicFrameLocks noChangeAspect="1"/>
          </p:cNvGraphicFramePr>
          <p:nvPr/>
        </p:nvGraphicFramePr>
        <p:xfrm>
          <a:off x="2915816" y="1916832"/>
          <a:ext cx="1982787" cy="1978025"/>
        </p:xfrm>
        <a:graphic>
          <a:graphicData uri="http://schemas.openxmlformats.org/presentationml/2006/ole">
            <mc:AlternateContent xmlns:mc="http://schemas.openxmlformats.org/markup-compatibility/2006">
              <mc:Choice xmlns:v="urn:schemas-microsoft-com:vml" Requires="v">
                <p:oleObj spid="_x0000_s9223" name="Формула" r:id="rId15" imgW="23164800" imgH="21336000" progId="Equation.3">
                  <p:embed/>
                </p:oleObj>
              </mc:Choice>
              <mc:Fallback>
                <p:oleObj name="Формула" r:id="rId15" imgW="23164800" imgH="21336000" progId="Equation.3">
                  <p:embed/>
                  <p:pic>
                    <p:nvPicPr>
                      <p:cNvPr id="0" name="Изображение 9222"/>
                      <p:cNvPicPr>
                        <a:picLocks noChangeAspect="1"/>
                      </p:cNvPicPr>
                      <p:nvPr/>
                    </p:nvPicPr>
                    <p:blipFill>
                      <a:blip r:embed="rId16"/>
                      <a:stretch>
                        <a:fillRect/>
                      </a:stretch>
                    </p:blipFill>
                    <p:spPr>
                      <a:xfrm>
                        <a:off x="2915816" y="1916832"/>
                        <a:ext cx="1982787" cy="1978025"/>
                      </a:xfrm>
                      <a:prstGeom prst="rect">
                        <a:avLst/>
                      </a:prstGeom>
                      <a:noFill/>
                      <a:ln w="9525">
                        <a:noFill/>
                      </a:ln>
                    </p:spPr>
                  </p:pic>
                </p:oleObj>
              </mc:Fallback>
            </mc:AlternateContent>
          </a:graphicData>
        </a:graphic>
      </p:graphicFrame>
      <p:graphicFrame>
        <p:nvGraphicFramePr>
          <p:cNvPr id="39" name="Object 13"/>
          <p:cNvGraphicFramePr>
            <a:graphicFrameLocks noChangeAspect="1"/>
          </p:cNvGraphicFramePr>
          <p:nvPr/>
        </p:nvGraphicFramePr>
        <p:xfrm>
          <a:off x="4932040" y="2420888"/>
          <a:ext cx="1042987" cy="1017587"/>
        </p:xfrm>
        <a:graphic>
          <a:graphicData uri="http://schemas.openxmlformats.org/presentationml/2006/ole">
            <mc:AlternateContent xmlns:mc="http://schemas.openxmlformats.org/markup-compatibility/2006">
              <mc:Choice xmlns:v="urn:schemas-microsoft-com:vml" Requires="v">
                <p:oleObj spid="_x0000_s9224" name="Формула" r:id="rId17" imgW="12192000" imgH="10972800" progId="Equation.3">
                  <p:embed/>
                </p:oleObj>
              </mc:Choice>
              <mc:Fallback>
                <p:oleObj name="Формула" r:id="rId17" imgW="12192000" imgH="10972800" progId="Equation.3">
                  <p:embed/>
                  <p:pic>
                    <p:nvPicPr>
                      <p:cNvPr id="0" name="Изображение 9223"/>
                      <p:cNvPicPr>
                        <a:picLocks noChangeAspect="1"/>
                      </p:cNvPicPr>
                      <p:nvPr/>
                    </p:nvPicPr>
                    <p:blipFill>
                      <a:blip r:embed="rId18"/>
                      <a:stretch>
                        <a:fillRect/>
                      </a:stretch>
                    </p:blipFill>
                    <p:spPr>
                      <a:xfrm>
                        <a:off x="4932040" y="2420888"/>
                        <a:ext cx="1042987" cy="1017587"/>
                      </a:xfrm>
                      <a:prstGeom prst="rect">
                        <a:avLst/>
                      </a:prstGeom>
                      <a:noFill/>
                      <a:ln w="9525">
                        <a:noFill/>
                      </a:ln>
                    </p:spPr>
                  </p:pic>
                </p:oleObj>
              </mc:Fallback>
            </mc:AlternateContent>
          </a:graphicData>
        </a:graphic>
      </p:graphicFrame>
      <p:grpSp>
        <p:nvGrpSpPr>
          <p:cNvPr id="40" name="Группа 39"/>
          <p:cNvGrpSpPr/>
          <p:nvPr/>
        </p:nvGrpSpPr>
        <p:grpSpPr>
          <a:xfrm>
            <a:off x="251520" y="1844824"/>
            <a:ext cx="6840760" cy="4824536"/>
            <a:chOff x="251520" y="1772816"/>
            <a:chExt cx="6840760" cy="4824536"/>
          </a:xfrm>
        </p:grpSpPr>
        <p:sp>
          <p:nvSpPr>
            <p:cNvPr id="41" name="Прямоугольник 40"/>
            <p:cNvSpPr/>
            <p:nvPr/>
          </p:nvSpPr>
          <p:spPr>
            <a:xfrm>
              <a:off x="251520" y="1772816"/>
              <a:ext cx="6840760" cy="4824536"/>
            </a:xfrm>
            <a:prstGeom prst="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2" name="Picture 2" descr="https://www.toolforhome.com/wp-content/uploads/2019/02/wood-lathe.jpg"/>
            <p:cNvPicPr>
              <a:picLocks noChangeAspect="1" noChangeArrowheads="1"/>
            </p:cNvPicPr>
            <p:nvPr/>
          </p:nvPicPr>
          <p:blipFill>
            <a:blip r:embed="rId19" cstate="email"/>
            <a:srcRect/>
            <a:stretch>
              <a:fillRect/>
            </a:stretch>
          </p:blipFill>
          <p:spPr bwMode="auto">
            <a:xfrm>
              <a:off x="971600" y="1844824"/>
              <a:ext cx="6048672" cy="4224933"/>
            </a:xfrm>
            <a:prstGeom prst="rect">
              <a:avLst/>
            </a:prstGeom>
            <a:noFill/>
            <a:ln w="85725" cmpd="sng">
              <a:noFill/>
            </a:ln>
          </p:spPr>
        </p:pic>
        <p:pic>
          <p:nvPicPr>
            <p:cNvPr id="43" name="Picture 2" descr="https://www.toolforhome.com/wp-content/uploads/2019/02/wood-lathe.jpg"/>
            <p:cNvPicPr>
              <a:picLocks noChangeAspect="1" noChangeArrowheads="1"/>
            </p:cNvPicPr>
            <p:nvPr/>
          </p:nvPicPr>
          <p:blipFill>
            <a:blip r:embed="rId19" cstate="email">
              <a:clrChange>
                <a:clrFrom>
                  <a:srgbClr val="FFFFFF"/>
                </a:clrFrom>
                <a:clrTo>
                  <a:srgbClr val="FFFFFF">
                    <a:alpha val="0"/>
                  </a:srgbClr>
                </a:clrTo>
              </a:clrChange>
            </a:blip>
            <a:srcRect/>
            <a:stretch>
              <a:fillRect/>
            </a:stretch>
          </p:blipFill>
          <p:spPr bwMode="auto">
            <a:xfrm>
              <a:off x="323528" y="2276872"/>
              <a:ext cx="6048672" cy="4224933"/>
            </a:xfrm>
            <a:prstGeom prst="rect">
              <a:avLst/>
            </a:prstGeom>
            <a:noFill/>
            <a:ln w="85725" cmpd="sng">
              <a:noFill/>
            </a:ln>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ppt_x</p:attrName>
                                        </p:attrNameLst>
                                      </p:cBhvr>
                                      <p:tavLst>
                                        <p:tav tm="0">
                                          <p:val>
                                            <p:strVal val="#ppt_x-.2"/>
                                          </p:val>
                                        </p:tav>
                                        <p:tav tm="100000">
                                          <p:val>
                                            <p:strVal val="#ppt_x"/>
                                          </p:val>
                                        </p:tav>
                                      </p:tavLst>
                                    </p:anim>
                                    <p:anim calcmode="lin" valueType="num">
                                      <p:cBhvr>
                                        <p:cTn id="8"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ppt_x</p:attrName>
                                        </p:attrNameLst>
                                      </p:cBhvr>
                                      <p:tavLst>
                                        <p:tav tm="0">
                                          <p:val>
                                            <p:strVal val="#ppt_x-.2"/>
                                          </p:val>
                                        </p:tav>
                                        <p:tav tm="100000">
                                          <p:val>
                                            <p:strVal val="#ppt_x"/>
                                          </p:val>
                                        </p:tav>
                                      </p:tavLst>
                                    </p:anim>
                                    <p:anim calcmode="lin" valueType="num">
                                      <p:cBhvr>
                                        <p:cTn id="14"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6871"/>
                                        </p:tgtEl>
                                        <p:attrNameLst>
                                          <p:attrName>style.visibility</p:attrName>
                                        </p:attrNameLst>
                                      </p:cBhvr>
                                      <p:to>
                                        <p:strVal val="visible"/>
                                      </p:to>
                                    </p:set>
                                    <p:anim calcmode="lin" valueType="num">
                                      <p:cBhvr>
                                        <p:cTn id="20" dur="1000" fill="hold"/>
                                        <p:tgtEl>
                                          <p:spTgt spid="36871"/>
                                        </p:tgtEl>
                                        <p:attrNameLst>
                                          <p:attrName>ppt_x</p:attrName>
                                        </p:attrNameLst>
                                      </p:cBhvr>
                                      <p:tavLst>
                                        <p:tav tm="0">
                                          <p:val>
                                            <p:strVal val="#ppt_x-.2"/>
                                          </p:val>
                                        </p:tav>
                                        <p:tav tm="100000">
                                          <p:val>
                                            <p:strVal val="#ppt_x"/>
                                          </p:val>
                                        </p:tav>
                                      </p:tavLst>
                                    </p:anim>
                                    <p:anim calcmode="lin" valueType="num">
                                      <p:cBhvr>
                                        <p:cTn id="21" dur="1000" fill="hold"/>
                                        <p:tgtEl>
                                          <p:spTgt spid="3687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6871"/>
                                        </p:tgtEl>
                                      </p:cBhvr>
                                    </p:animEffect>
                                  </p:childTnLst>
                                </p:cTn>
                              </p:par>
                            </p:childTnLst>
                          </p:cTn>
                        </p:par>
                        <p:par>
                          <p:cTn id="23" fill="hold">
                            <p:stCondLst>
                              <p:cond delay="1000"/>
                            </p:stCondLst>
                            <p:childTnLst>
                              <p:par>
                                <p:cTn id="24" presetID="29" presetClass="entr" presetSubtype="0" fill="hold" nodeType="afterEffect">
                                  <p:stCondLst>
                                    <p:cond delay="0"/>
                                  </p:stCondLst>
                                  <p:childTnLst>
                                    <p:set>
                                      <p:cBhvr>
                                        <p:cTn id="25" dur="1" fill="hold">
                                          <p:stCondLst>
                                            <p:cond delay="0"/>
                                          </p:stCondLst>
                                        </p:cTn>
                                        <p:tgtEl>
                                          <p:spTgt spid="251920"/>
                                        </p:tgtEl>
                                        <p:attrNameLst>
                                          <p:attrName>style.visibility</p:attrName>
                                        </p:attrNameLst>
                                      </p:cBhvr>
                                      <p:to>
                                        <p:strVal val="visible"/>
                                      </p:to>
                                    </p:set>
                                    <p:anim calcmode="lin" valueType="num">
                                      <p:cBhvr>
                                        <p:cTn id="26" dur="1000" fill="hold"/>
                                        <p:tgtEl>
                                          <p:spTgt spid="251920"/>
                                        </p:tgtEl>
                                        <p:attrNameLst>
                                          <p:attrName>ppt_x</p:attrName>
                                        </p:attrNameLst>
                                      </p:cBhvr>
                                      <p:tavLst>
                                        <p:tav tm="0">
                                          <p:val>
                                            <p:strVal val="#ppt_x-.2"/>
                                          </p:val>
                                        </p:tav>
                                        <p:tav tm="100000">
                                          <p:val>
                                            <p:strVal val="#ppt_x"/>
                                          </p:val>
                                        </p:tav>
                                      </p:tavLst>
                                    </p:anim>
                                    <p:anim calcmode="lin" valueType="num">
                                      <p:cBhvr>
                                        <p:cTn id="27" dur="1000" fill="hold"/>
                                        <p:tgtEl>
                                          <p:spTgt spid="2519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51920"/>
                                        </p:tgtEl>
                                      </p:cBhvr>
                                    </p:animEffect>
                                  </p:childTnLst>
                                </p:cTn>
                              </p:par>
                            </p:childTnLst>
                          </p:cTn>
                        </p:par>
                      </p:childTnLst>
                    </p:cTn>
                  </p:par>
                </p:childTnLst>
              </p:cTn>
              <p:nextCondLst>
                <p:cond evt="onClick" delay="0">
                  <p:tgtEl>
                    <p:spTgt spid="60"/>
                  </p:tgtEl>
                </p:cond>
              </p:nextCondLst>
            </p:seq>
            <p:seq concurrent="1" nextAc="seek">
              <p:cTn id="29" restart="whenNotActive" fill="hold" evtFilter="cancelBubble" nodeType="interactiveSeq">
                <p:stCondLst>
                  <p:cond evt="onClick" delay="0">
                    <p:tgtEl>
                      <p:spTgt spid="72"/>
                    </p:tgtEl>
                  </p:cond>
                </p:stCondLst>
                <p:endSync evt="end" delay="0">
                  <p:rtn val="all"/>
                </p:endSync>
                <p:childTnLst>
                  <p:par>
                    <p:cTn id="30" fill="hold">
                      <p:stCondLst>
                        <p:cond delay="0"/>
                      </p:stCondLst>
                      <p:childTnLst>
                        <p:par>
                          <p:cTn id="31" fill="hold">
                            <p:stCondLst>
                              <p:cond delay="0"/>
                            </p:stCondLst>
                            <p:childTnLst>
                              <p:par>
                                <p:cTn id="32" presetID="55" presetClass="exit" presetSubtype="0" fill="hold" nodeType="clickEffect">
                                  <p:stCondLst>
                                    <p:cond delay="0"/>
                                  </p:stCondLst>
                                  <p:childTnLst>
                                    <p:anim calcmode="lin" valueType="num">
                                      <p:cBhvr>
                                        <p:cTn id="33" dur="1000"/>
                                        <p:tgtEl>
                                          <p:spTgt spid="40"/>
                                        </p:tgtEl>
                                        <p:attrNameLst>
                                          <p:attrName>ppt_w</p:attrName>
                                        </p:attrNameLst>
                                      </p:cBhvr>
                                      <p:tavLst>
                                        <p:tav tm="0">
                                          <p:val>
                                            <p:strVal val="ppt_w"/>
                                          </p:val>
                                        </p:tav>
                                        <p:tav tm="100000">
                                          <p:val>
                                            <p:strVal val="ppt_w*0.70"/>
                                          </p:val>
                                        </p:tav>
                                      </p:tavLst>
                                    </p:anim>
                                    <p:anim calcmode="lin" valueType="num">
                                      <p:cBhvr>
                                        <p:cTn id="34" dur="1000"/>
                                        <p:tgtEl>
                                          <p:spTgt spid="40"/>
                                        </p:tgtEl>
                                        <p:attrNameLst>
                                          <p:attrName>ppt_h</p:attrName>
                                        </p:attrNameLst>
                                      </p:cBhvr>
                                      <p:tavLst>
                                        <p:tav tm="0">
                                          <p:val>
                                            <p:strVal val="ppt_h"/>
                                          </p:val>
                                        </p:tav>
                                        <p:tav tm="100000">
                                          <p:val>
                                            <p:strVal val="ppt_h"/>
                                          </p:val>
                                        </p:tav>
                                      </p:tavLst>
                                    </p:anim>
                                    <p:animEffect transition="out" filter="fade">
                                      <p:cBhvr>
                                        <p:cTn id="35" dur="1000"/>
                                        <p:tgtEl>
                                          <p:spTgt spid="40"/>
                                        </p:tgtEl>
                                      </p:cBhvr>
                                    </p:animEffect>
                                    <p:set>
                                      <p:cBhvr>
                                        <p:cTn id="36" dur="1" fill="hold">
                                          <p:stCondLst>
                                            <p:cond delay="999"/>
                                          </p:stCondLst>
                                        </p:cTn>
                                        <p:tgtEl>
                                          <p:spTgt spid="4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2"/>
                  </p:tgtEl>
                </p:cond>
              </p:nextCondLst>
            </p:seq>
            <p:seq concurrent="1" nextAc="seek">
              <p:cTn id="59" restart="whenNotActive" fill="hold" evtFilter="cancelBubble" nodeType="interactiveSeq">
                <p:stCondLst>
                  <p:cond evt="onClick" delay="0">
                    <p:tgtEl>
                      <p:spTgt spid="62"/>
                    </p:tgtEl>
                  </p:cond>
                </p:stCondLst>
                <p:endSync evt="end" delay="0">
                  <p:rtn val="all"/>
                </p:endSync>
                <p:childTnLst>
                  <p:par>
                    <p:cTn id="60" fill="hold">
                      <p:stCondLst>
                        <p:cond delay="0"/>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childTnLst>
                          </p:cTn>
                        </p:par>
                        <p:par>
                          <p:cTn id="65" fill="hold">
                            <p:stCondLst>
                              <p:cond delay="500"/>
                            </p:stCondLst>
                            <p:childTnLst>
                              <p:par>
                                <p:cTn id="66" presetID="29"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1000" fill="hold"/>
                                        <p:tgtEl>
                                          <p:spTgt spid="37"/>
                                        </p:tgtEl>
                                        <p:attrNameLst>
                                          <p:attrName>ppt_x</p:attrName>
                                        </p:attrNameLst>
                                      </p:cBhvr>
                                      <p:tavLst>
                                        <p:tav tm="0">
                                          <p:val>
                                            <p:strVal val="#ppt_x-.2"/>
                                          </p:val>
                                        </p:tav>
                                        <p:tav tm="100000">
                                          <p:val>
                                            <p:strVal val="#ppt_x"/>
                                          </p:val>
                                        </p:tav>
                                      </p:tavLst>
                                    </p:anim>
                                    <p:anim calcmode="lin" valueType="num">
                                      <p:cBhvr>
                                        <p:cTn id="69"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70" dur="10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9" presetClass="entr" presetSubtype="0" fill="hold" nodeType="click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1000" fill="hold"/>
                                        <p:tgtEl>
                                          <p:spTgt spid="38"/>
                                        </p:tgtEl>
                                        <p:attrNameLst>
                                          <p:attrName>ppt_x</p:attrName>
                                        </p:attrNameLst>
                                      </p:cBhvr>
                                      <p:tavLst>
                                        <p:tav tm="0">
                                          <p:val>
                                            <p:strVal val="#ppt_x-.2"/>
                                          </p:val>
                                        </p:tav>
                                        <p:tav tm="100000">
                                          <p:val>
                                            <p:strVal val="#ppt_x"/>
                                          </p:val>
                                        </p:tav>
                                      </p:tavLst>
                                    </p:anim>
                                    <p:anim calcmode="lin" valueType="num">
                                      <p:cBhvr>
                                        <p:cTn id="76"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77" dur="10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nodeType="click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1000" fill="hold"/>
                                        <p:tgtEl>
                                          <p:spTgt spid="39"/>
                                        </p:tgtEl>
                                        <p:attrNameLst>
                                          <p:attrName>ppt_x</p:attrName>
                                        </p:attrNameLst>
                                      </p:cBhvr>
                                      <p:tavLst>
                                        <p:tav tm="0">
                                          <p:val>
                                            <p:strVal val="#ppt_x-.2"/>
                                          </p:val>
                                        </p:tav>
                                        <p:tav tm="100000">
                                          <p:val>
                                            <p:strVal val="#ppt_x"/>
                                          </p:val>
                                        </p:tav>
                                      </p:tavLst>
                                    </p:anim>
                                    <p:anim calcmode="lin" valueType="num">
                                      <p:cBhvr>
                                        <p:cTn id="83"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84" dur="1000"/>
                                        <p:tgtEl>
                                          <p:spTgt spid="39"/>
                                        </p:tgtEl>
                                      </p:cBhvr>
                                    </p:animEffect>
                                  </p:childTnLst>
                                </p:cTn>
                              </p:par>
                            </p:childTnLst>
                          </p:cTn>
                        </p:par>
                      </p:childTnLst>
                    </p:cTn>
                  </p:par>
                </p:childTnLst>
              </p:cTn>
              <p:nextCondLst>
                <p:cond evt="onClick" delay="0">
                  <p:tgtEl>
                    <p:spTgt spid="62"/>
                  </p:tgtEl>
                </p:cond>
              </p:nextCondLst>
            </p:seq>
          </p:childTnLst>
        </p:cTn>
      </p:par>
    </p:tnLst>
    <p:bldLst>
      <p:bldP spid="63"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856984" cy="2232248"/>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Если открыть одновременно две трубы, то бассейн будет наполнен водой за 8 ч. Если сначала через первую трубу наполнить половину бассейна, а потом через вторую трубу — оставшуюся часть бассейна, то весь бассейн будет наполнен за 18 ч. За сколько часов можно наполнить бассейн через каждую трубу?</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№8</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Freeform 267" descr="Голубая тисненая бумага"/>
          <p:cNvSpPr/>
          <p:nvPr/>
        </p:nvSpPr>
        <p:spPr bwMode="auto">
          <a:xfrm>
            <a:off x="2673350" y="406171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5" name="Freeform 261" descr="Голубая тисненая бумага"/>
          <p:cNvSpPr/>
          <p:nvPr/>
        </p:nvSpPr>
        <p:spPr bwMode="auto">
          <a:xfrm>
            <a:off x="2387600" y="43331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6" name="Freeform 269" descr="Голубая тисненая бумага"/>
          <p:cNvSpPr/>
          <p:nvPr/>
        </p:nvSpPr>
        <p:spPr bwMode="auto">
          <a:xfrm>
            <a:off x="2816225" y="39140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7" name="Freeform 271" descr="Голубая тисненая бумага"/>
          <p:cNvSpPr/>
          <p:nvPr/>
        </p:nvSpPr>
        <p:spPr bwMode="auto">
          <a:xfrm>
            <a:off x="2959100" y="37664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8" name="Freeform 273" descr="Голубая тисненая бумага"/>
          <p:cNvSpPr/>
          <p:nvPr/>
        </p:nvSpPr>
        <p:spPr bwMode="auto">
          <a:xfrm>
            <a:off x="3101975" y="36140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9" name="Freeform 274" descr="Голубая тисненая бумага"/>
          <p:cNvSpPr/>
          <p:nvPr/>
        </p:nvSpPr>
        <p:spPr bwMode="auto">
          <a:xfrm>
            <a:off x="2085975" y="436016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0" name="Freeform 276" descr="Голубая тисненая бумага"/>
          <p:cNvSpPr/>
          <p:nvPr/>
        </p:nvSpPr>
        <p:spPr bwMode="auto">
          <a:xfrm>
            <a:off x="3244850" y="34759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1" name="Freeform 277" descr="Голубая тисненая бумага"/>
          <p:cNvSpPr/>
          <p:nvPr/>
        </p:nvSpPr>
        <p:spPr bwMode="auto">
          <a:xfrm>
            <a:off x="2540000" y="41934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2" name="Freeform 265" descr="Голубая тисненая бумага"/>
          <p:cNvSpPr/>
          <p:nvPr/>
        </p:nvSpPr>
        <p:spPr bwMode="auto">
          <a:xfrm>
            <a:off x="2085975" y="461416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3" name="Freeform 262" descr="Голубая тисненая бумага"/>
          <p:cNvSpPr/>
          <p:nvPr/>
        </p:nvSpPr>
        <p:spPr bwMode="auto">
          <a:xfrm>
            <a:off x="2235200" y="44951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4" name="Freeform 263" descr="Голубая тисненая бумага"/>
          <p:cNvSpPr/>
          <p:nvPr/>
        </p:nvSpPr>
        <p:spPr bwMode="auto">
          <a:xfrm>
            <a:off x="1930400" y="45093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 name="Rectangle 218" descr="Букет"/>
          <p:cNvSpPr>
            <a:spLocks noChangeArrowheads="1"/>
          </p:cNvSpPr>
          <p:nvPr/>
        </p:nvSpPr>
        <p:spPr bwMode="auto">
          <a:xfrm>
            <a:off x="3378200" y="33838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6" name="Rectangle 219" descr="Букет"/>
          <p:cNvSpPr>
            <a:spLocks noChangeArrowheads="1"/>
          </p:cNvSpPr>
          <p:nvPr/>
        </p:nvSpPr>
        <p:spPr bwMode="auto">
          <a:xfrm>
            <a:off x="3619500" y="3396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7" name="Rectangle 220" descr="Букет"/>
          <p:cNvSpPr>
            <a:spLocks noChangeArrowheads="1"/>
          </p:cNvSpPr>
          <p:nvPr/>
        </p:nvSpPr>
        <p:spPr bwMode="auto">
          <a:xfrm>
            <a:off x="3860800" y="3396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8" name="Rectangle 221" descr="Букет"/>
          <p:cNvSpPr>
            <a:spLocks noChangeArrowheads="1"/>
          </p:cNvSpPr>
          <p:nvPr/>
        </p:nvSpPr>
        <p:spPr bwMode="auto">
          <a:xfrm>
            <a:off x="4114800" y="3396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9" name="Rectangle 222" descr="Букет"/>
          <p:cNvSpPr>
            <a:spLocks noChangeArrowheads="1"/>
          </p:cNvSpPr>
          <p:nvPr/>
        </p:nvSpPr>
        <p:spPr bwMode="auto">
          <a:xfrm>
            <a:off x="4356100" y="3396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nvGrpSpPr>
          <p:cNvPr id="20" name="Group 223"/>
          <p:cNvGrpSpPr/>
          <p:nvPr/>
        </p:nvGrpSpPr>
        <p:grpSpPr bwMode="auto">
          <a:xfrm>
            <a:off x="4851400" y="3396555"/>
            <a:ext cx="977900" cy="254000"/>
            <a:chOff x="320" y="2336"/>
            <a:chExt cx="616" cy="160"/>
          </a:xfrm>
        </p:grpSpPr>
        <p:sp>
          <p:nvSpPr>
            <p:cNvPr id="21" name="Rectangle 224"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22" name="Rectangle 225"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23" name="Rectangle 226"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24" name="Rectangle 227"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25" name="Group 228"/>
          <p:cNvGrpSpPr/>
          <p:nvPr/>
        </p:nvGrpSpPr>
        <p:grpSpPr bwMode="auto">
          <a:xfrm>
            <a:off x="5842000" y="3396555"/>
            <a:ext cx="977900" cy="254000"/>
            <a:chOff x="320" y="2336"/>
            <a:chExt cx="616" cy="160"/>
          </a:xfrm>
        </p:grpSpPr>
        <p:sp>
          <p:nvSpPr>
            <p:cNvPr id="26" name="Rectangle 229"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27" name="Rectangle 230"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28" name="Rectangle 231"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29" name="Rectangle 232"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30" name="Group 233"/>
          <p:cNvGrpSpPr/>
          <p:nvPr/>
        </p:nvGrpSpPr>
        <p:grpSpPr bwMode="auto">
          <a:xfrm>
            <a:off x="6819900" y="3396555"/>
            <a:ext cx="977900" cy="254000"/>
            <a:chOff x="320" y="2336"/>
            <a:chExt cx="616" cy="160"/>
          </a:xfrm>
        </p:grpSpPr>
        <p:sp>
          <p:nvSpPr>
            <p:cNvPr id="31" name="Rectangle 234"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32" name="Rectangle 235"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33" name="Rectangle 236"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34" name="Rectangle 237"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sp>
        <p:nvSpPr>
          <p:cNvPr id="35" name="Rectangle 238" descr="Букет"/>
          <p:cNvSpPr>
            <a:spLocks noChangeArrowheads="1"/>
          </p:cNvSpPr>
          <p:nvPr/>
        </p:nvSpPr>
        <p:spPr bwMode="auto">
          <a:xfrm>
            <a:off x="4610100" y="3396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36" name="Rectangle 196" descr="Букет"/>
          <p:cNvSpPr>
            <a:spLocks noChangeArrowheads="1"/>
          </p:cNvSpPr>
          <p:nvPr/>
        </p:nvSpPr>
        <p:spPr bwMode="auto">
          <a:xfrm>
            <a:off x="3390900" y="31298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37" name="Rectangle 197" descr="Букет"/>
          <p:cNvSpPr>
            <a:spLocks noChangeArrowheads="1"/>
          </p:cNvSpPr>
          <p:nvPr/>
        </p:nvSpPr>
        <p:spPr bwMode="auto">
          <a:xfrm>
            <a:off x="3619500" y="3142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38" name="Rectangle 198" descr="Букет"/>
          <p:cNvSpPr>
            <a:spLocks noChangeArrowheads="1"/>
          </p:cNvSpPr>
          <p:nvPr/>
        </p:nvSpPr>
        <p:spPr bwMode="auto">
          <a:xfrm>
            <a:off x="3860800" y="3142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39" name="Rectangle 199" descr="Букет"/>
          <p:cNvSpPr>
            <a:spLocks noChangeArrowheads="1"/>
          </p:cNvSpPr>
          <p:nvPr/>
        </p:nvSpPr>
        <p:spPr bwMode="auto">
          <a:xfrm>
            <a:off x="4114800" y="3142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40" name="Rectangle 200" descr="Букет"/>
          <p:cNvSpPr>
            <a:spLocks noChangeArrowheads="1"/>
          </p:cNvSpPr>
          <p:nvPr/>
        </p:nvSpPr>
        <p:spPr bwMode="auto">
          <a:xfrm>
            <a:off x="4356100" y="3142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nvGrpSpPr>
          <p:cNvPr id="41" name="Group 201"/>
          <p:cNvGrpSpPr/>
          <p:nvPr/>
        </p:nvGrpSpPr>
        <p:grpSpPr bwMode="auto">
          <a:xfrm>
            <a:off x="4851400" y="3142555"/>
            <a:ext cx="977900" cy="254000"/>
            <a:chOff x="320" y="2336"/>
            <a:chExt cx="616" cy="160"/>
          </a:xfrm>
        </p:grpSpPr>
        <p:sp>
          <p:nvSpPr>
            <p:cNvPr id="42" name="Rectangle 202"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43" name="Rectangle 203"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44" name="Rectangle 204"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45" name="Rectangle 205"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46" name="Group 206"/>
          <p:cNvGrpSpPr/>
          <p:nvPr/>
        </p:nvGrpSpPr>
        <p:grpSpPr bwMode="auto">
          <a:xfrm>
            <a:off x="5842000" y="3142555"/>
            <a:ext cx="977900" cy="254000"/>
            <a:chOff x="320" y="2336"/>
            <a:chExt cx="616" cy="160"/>
          </a:xfrm>
        </p:grpSpPr>
        <p:sp>
          <p:nvSpPr>
            <p:cNvPr id="47" name="Rectangle 207"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48" name="Rectangle 208"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49" name="Rectangle 209"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50" name="Rectangle 210"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51" name="Group 211"/>
          <p:cNvGrpSpPr/>
          <p:nvPr/>
        </p:nvGrpSpPr>
        <p:grpSpPr bwMode="auto">
          <a:xfrm>
            <a:off x="6819900" y="3142555"/>
            <a:ext cx="977900" cy="254000"/>
            <a:chOff x="320" y="2336"/>
            <a:chExt cx="616" cy="160"/>
          </a:xfrm>
        </p:grpSpPr>
        <p:sp>
          <p:nvSpPr>
            <p:cNvPr id="52" name="Rectangle 212"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53" name="Rectangle 213"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54" name="Rectangle 214"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55" name="Rectangle 215"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sp>
        <p:nvSpPr>
          <p:cNvPr id="56" name="Rectangle 216" descr="Букет"/>
          <p:cNvSpPr>
            <a:spLocks noChangeArrowheads="1"/>
          </p:cNvSpPr>
          <p:nvPr/>
        </p:nvSpPr>
        <p:spPr bwMode="auto">
          <a:xfrm>
            <a:off x="7759700" y="3142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57" name="Freeform 35"/>
          <p:cNvSpPr/>
          <p:nvPr/>
        </p:nvSpPr>
        <p:spPr bwMode="auto">
          <a:xfrm>
            <a:off x="1790700" y="3637855"/>
            <a:ext cx="6235700" cy="1714500"/>
          </a:xfrm>
          <a:custGeom>
            <a:avLst/>
            <a:gdLst/>
            <a:ahLst/>
            <a:cxnLst>
              <a:cxn ang="0">
                <a:pos x="0" y="1064"/>
              </a:cxn>
              <a:cxn ang="0">
                <a:pos x="2904" y="1040"/>
              </a:cxn>
              <a:cxn ang="0">
                <a:pos x="3976" y="8"/>
              </a:cxn>
              <a:cxn ang="0">
                <a:pos x="1048" y="0"/>
              </a:cxn>
              <a:cxn ang="0">
                <a:pos x="0" y="1064"/>
              </a:cxn>
            </a:cxnLst>
            <a:rect l="0" t="0" r="r" b="b"/>
            <a:pathLst>
              <a:path w="3976" h="1064">
                <a:moveTo>
                  <a:pt x="0" y="1064"/>
                </a:moveTo>
                <a:lnTo>
                  <a:pt x="2904" y="1040"/>
                </a:lnTo>
                <a:lnTo>
                  <a:pt x="3976" y="8"/>
                </a:lnTo>
                <a:lnTo>
                  <a:pt x="1048" y="0"/>
                </a:lnTo>
                <a:lnTo>
                  <a:pt x="0" y="1064"/>
                </a:lnTo>
                <a:close/>
              </a:path>
            </a:pathLst>
          </a:custGeom>
          <a:gradFill rotWithShape="1">
            <a:gsLst>
              <a:gs pos="0">
                <a:schemeClr val="bg1"/>
              </a:gs>
              <a:gs pos="50000">
                <a:srgbClr val="00FFFF"/>
              </a:gs>
              <a:gs pos="100000">
                <a:schemeClr val="bg1"/>
              </a:gs>
            </a:gsLst>
            <a:lin ang="18900000" scaled="1"/>
          </a:gradFill>
          <a:ln w="9525" cap="flat" cmpd="sng">
            <a:solidFill>
              <a:schemeClr val="tx1"/>
            </a:solidFill>
            <a:prstDash val="sysDot"/>
            <a:round/>
            <a:headEnd type="none" w="med" len="med"/>
            <a:tailEnd type="none" w="med" len="med"/>
          </a:ln>
          <a:effectLst/>
        </p:spPr>
        <p:txBody>
          <a:bodyPr/>
          <a:lstStyle/>
          <a:p>
            <a:endParaRPr lang="ru-RU"/>
          </a:p>
        </p:txBody>
      </p:sp>
      <p:sp>
        <p:nvSpPr>
          <p:cNvPr id="58" name="Freeform 36"/>
          <p:cNvSpPr/>
          <p:nvPr/>
        </p:nvSpPr>
        <p:spPr bwMode="auto">
          <a:xfrm>
            <a:off x="6324600" y="3498155"/>
            <a:ext cx="1689100" cy="2336800"/>
          </a:xfrm>
          <a:custGeom>
            <a:avLst/>
            <a:gdLst/>
            <a:ahLst/>
            <a:cxnLst>
              <a:cxn ang="0">
                <a:pos x="16" y="1472"/>
              </a:cxn>
              <a:cxn ang="0">
                <a:pos x="1064" y="432"/>
              </a:cxn>
              <a:cxn ang="0">
                <a:pos x="1056" y="0"/>
              </a:cxn>
              <a:cxn ang="0">
                <a:pos x="0" y="1032"/>
              </a:cxn>
              <a:cxn ang="0">
                <a:pos x="16" y="1472"/>
              </a:cxn>
            </a:cxnLst>
            <a:rect l="0" t="0" r="r" b="b"/>
            <a:pathLst>
              <a:path w="1064" h="1472">
                <a:moveTo>
                  <a:pt x="16" y="1472"/>
                </a:moveTo>
                <a:lnTo>
                  <a:pt x="1064" y="432"/>
                </a:lnTo>
                <a:lnTo>
                  <a:pt x="1056" y="0"/>
                </a:lnTo>
                <a:lnTo>
                  <a:pt x="0" y="1032"/>
                </a:lnTo>
                <a:lnTo>
                  <a:pt x="16" y="1472"/>
                </a:lnTo>
                <a:close/>
              </a:path>
            </a:pathLst>
          </a:custGeom>
          <a:gradFill rotWithShape="1">
            <a:gsLst>
              <a:gs pos="0">
                <a:schemeClr val="bg1"/>
              </a:gs>
              <a:gs pos="50000">
                <a:srgbClr val="99FFCC"/>
              </a:gs>
              <a:gs pos="100000">
                <a:schemeClr val="bg1"/>
              </a:gs>
            </a:gsLst>
            <a:lin ang="18900000" scaled="1"/>
          </a:gradFill>
          <a:ln w="9525" cap="flat" cmpd="sng">
            <a:solidFill>
              <a:schemeClr val="tx1"/>
            </a:solidFill>
            <a:prstDash val="sysDot"/>
            <a:round/>
            <a:headEnd type="none" w="med" len="med"/>
            <a:tailEnd type="none" w="med" len="med"/>
          </a:ln>
          <a:effectLst/>
        </p:spPr>
        <p:txBody>
          <a:bodyPr/>
          <a:lstStyle/>
          <a:p>
            <a:endParaRPr lang="ru-RU"/>
          </a:p>
        </p:txBody>
      </p:sp>
      <p:sp>
        <p:nvSpPr>
          <p:cNvPr id="59" name="Freeform 37"/>
          <p:cNvSpPr/>
          <p:nvPr/>
        </p:nvSpPr>
        <p:spPr bwMode="auto">
          <a:xfrm>
            <a:off x="1727200" y="5174555"/>
            <a:ext cx="4635500" cy="673100"/>
          </a:xfrm>
          <a:custGeom>
            <a:avLst/>
            <a:gdLst/>
            <a:ahLst/>
            <a:cxnLst>
              <a:cxn ang="0">
                <a:pos x="0" y="416"/>
              </a:cxn>
              <a:cxn ang="0">
                <a:pos x="2904" y="424"/>
              </a:cxn>
              <a:cxn ang="0">
                <a:pos x="2920" y="0"/>
              </a:cxn>
              <a:cxn ang="0">
                <a:pos x="8" y="0"/>
              </a:cxn>
              <a:cxn ang="0">
                <a:pos x="0" y="416"/>
              </a:cxn>
            </a:cxnLst>
            <a:rect l="0" t="0" r="r" b="b"/>
            <a:pathLst>
              <a:path w="2920" h="424">
                <a:moveTo>
                  <a:pt x="0" y="416"/>
                </a:moveTo>
                <a:lnTo>
                  <a:pt x="2904" y="424"/>
                </a:lnTo>
                <a:lnTo>
                  <a:pt x="2920" y="0"/>
                </a:lnTo>
                <a:lnTo>
                  <a:pt x="8" y="0"/>
                </a:lnTo>
                <a:lnTo>
                  <a:pt x="0" y="416"/>
                </a:lnTo>
                <a:close/>
              </a:path>
            </a:pathLst>
          </a:custGeom>
          <a:gradFill rotWithShape="1">
            <a:gsLst>
              <a:gs pos="0">
                <a:schemeClr val="bg1"/>
              </a:gs>
              <a:gs pos="50000">
                <a:srgbClr val="99FFCC"/>
              </a:gs>
              <a:gs pos="100000">
                <a:schemeClr val="bg1"/>
              </a:gs>
            </a:gsLst>
            <a:lin ang="18900000" scaled="1"/>
          </a:gradFill>
          <a:ln w="9525" cap="flat" cmpd="sng">
            <a:solidFill>
              <a:schemeClr val="tx1"/>
            </a:solidFill>
            <a:prstDash val="sysDot"/>
            <a:round/>
            <a:headEnd type="none" w="med" len="med"/>
            <a:tailEnd type="none" w="med" len="med"/>
          </a:ln>
          <a:effectLst/>
        </p:spPr>
        <p:txBody>
          <a:bodyPr/>
          <a:lstStyle/>
          <a:p>
            <a:endParaRPr lang="ru-RU"/>
          </a:p>
        </p:txBody>
      </p:sp>
      <p:sp>
        <p:nvSpPr>
          <p:cNvPr id="60" name="Freeform 39"/>
          <p:cNvSpPr/>
          <p:nvPr/>
        </p:nvSpPr>
        <p:spPr bwMode="auto">
          <a:xfrm>
            <a:off x="3384550" y="3202880"/>
            <a:ext cx="19050" cy="981075"/>
          </a:xfrm>
          <a:custGeom>
            <a:avLst/>
            <a:gdLst/>
            <a:ahLst/>
            <a:cxnLst>
              <a:cxn ang="0">
                <a:pos x="0" y="0"/>
              </a:cxn>
              <a:cxn ang="0">
                <a:pos x="12" y="618"/>
              </a:cxn>
            </a:cxnLst>
            <a:rect l="0" t="0" r="r" b="b"/>
            <a:pathLst>
              <a:path w="12" h="618">
                <a:moveTo>
                  <a:pt x="0" y="0"/>
                </a:moveTo>
                <a:lnTo>
                  <a:pt x="12" y="618"/>
                </a:lnTo>
              </a:path>
            </a:pathLst>
          </a:custGeom>
          <a:noFill/>
          <a:ln w="9525">
            <a:solidFill>
              <a:schemeClr val="tx1"/>
            </a:solidFill>
            <a:prstDash val="dash"/>
            <a:round/>
          </a:ln>
          <a:effectLst/>
        </p:spPr>
        <p:txBody>
          <a:bodyPr/>
          <a:lstStyle/>
          <a:p>
            <a:endParaRPr lang="ru-RU"/>
          </a:p>
        </p:txBody>
      </p:sp>
      <p:sp>
        <p:nvSpPr>
          <p:cNvPr id="61" name="Freeform 40"/>
          <p:cNvSpPr/>
          <p:nvPr/>
        </p:nvSpPr>
        <p:spPr bwMode="auto">
          <a:xfrm>
            <a:off x="1765300" y="4158555"/>
            <a:ext cx="6248400" cy="1689100"/>
          </a:xfrm>
          <a:custGeom>
            <a:avLst/>
            <a:gdLst/>
            <a:ahLst/>
            <a:cxnLst>
              <a:cxn ang="0">
                <a:pos x="3936" y="16"/>
              </a:cxn>
              <a:cxn ang="0">
                <a:pos x="1024" y="0"/>
              </a:cxn>
              <a:cxn ang="0">
                <a:pos x="0" y="1064"/>
              </a:cxn>
            </a:cxnLst>
            <a:rect l="0" t="0" r="r" b="b"/>
            <a:pathLst>
              <a:path w="3936" h="1064">
                <a:moveTo>
                  <a:pt x="3936" y="16"/>
                </a:moveTo>
                <a:lnTo>
                  <a:pt x="1024" y="0"/>
                </a:lnTo>
                <a:lnTo>
                  <a:pt x="0" y="1064"/>
                </a:lnTo>
              </a:path>
            </a:pathLst>
          </a:custGeom>
          <a:noFill/>
          <a:ln w="9525" cap="flat" cmpd="sng">
            <a:solidFill>
              <a:schemeClr val="tx1"/>
            </a:solidFill>
            <a:prstDash val="dash"/>
            <a:round/>
            <a:headEnd type="none" w="med" len="med"/>
            <a:tailEnd type="none" w="med" len="med"/>
          </a:ln>
          <a:effectLst/>
        </p:spPr>
        <p:txBody>
          <a:bodyPr/>
          <a:lstStyle/>
          <a:p>
            <a:endParaRPr lang="ru-RU"/>
          </a:p>
        </p:txBody>
      </p:sp>
      <p:sp>
        <p:nvSpPr>
          <p:cNvPr id="62" name="Rectangle 43" descr="Букет"/>
          <p:cNvSpPr>
            <a:spLocks noChangeArrowheads="1"/>
          </p:cNvSpPr>
          <p:nvPr/>
        </p:nvSpPr>
        <p:spPr bwMode="auto">
          <a:xfrm>
            <a:off x="19685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63" name="Rectangle 44" descr="Букет"/>
          <p:cNvSpPr>
            <a:spLocks noChangeArrowheads="1"/>
          </p:cNvSpPr>
          <p:nvPr/>
        </p:nvSpPr>
        <p:spPr bwMode="auto">
          <a:xfrm>
            <a:off x="1727200" y="55682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64" name="Rectangle 45" descr="Букет"/>
          <p:cNvSpPr>
            <a:spLocks noChangeArrowheads="1"/>
          </p:cNvSpPr>
          <p:nvPr/>
        </p:nvSpPr>
        <p:spPr bwMode="auto">
          <a:xfrm>
            <a:off x="24511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65" name="Rectangle 46" descr="Букет"/>
          <p:cNvSpPr>
            <a:spLocks noChangeArrowheads="1"/>
          </p:cNvSpPr>
          <p:nvPr/>
        </p:nvSpPr>
        <p:spPr bwMode="auto">
          <a:xfrm>
            <a:off x="22098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66" name="Rectangle 47" descr="Букет"/>
          <p:cNvSpPr>
            <a:spLocks noChangeArrowheads="1"/>
          </p:cNvSpPr>
          <p:nvPr/>
        </p:nvSpPr>
        <p:spPr bwMode="auto">
          <a:xfrm>
            <a:off x="1727200" y="5326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67" name="Rectangle 48" descr="Букет"/>
          <p:cNvSpPr>
            <a:spLocks noChangeArrowheads="1"/>
          </p:cNvSpPr>
          <p:nvPr/>
        </p:nvSpPr>
        <p:spPr bwMode="auto">
          <a:xfrm>
            <a:off x="1727200" y="5072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68" name="Rectangle 49" descr="Букет"/>
          <p:cNvSpPr>
            <a:spLocks noChangeArrowheads="1"/>
          </p:cNvSpPr>
          <p:nvPr/>
        </p:nvSpPr>
        <p:spPr bwMode="auto">
          <a:xfrm>
            <a:off x="1727200" y="4831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69" name="Rectangle 50" descr="Букет"/>
          <p:cNvSpPr>
            <a:spLocks noChangeArrowheads="1"/>
          </p:cNvSpPr>
          <p:nvPr/>
        </p:nvSpPr>
        <p:spPr bwMode="auto">
          <a:xfrm>
            <a:off x="1968500" y="5326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0" name="Rectangle 51" descr="Букет"/>
          <p:cNvSpPr>
            <a:spLocks noChangeArrowheads="1"/>
          </p:cNvSpPr>
          <p:nvPr/>
        </p:nvSpPr>
        <p:spPr bwMode="auto">
          <a:xfrm>
            <a:off x="1968500" y="5085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1" name="Rectangle 52" descr="Букет"/>
          <p:cNvSpPr>
            <a:spLocks noChangeArrowheads="1"/>
          </p:cNvSpPr>
          <p:nvPr/>
        </p:nvSpPr>
        <p:spPr bwMode="auto">
          <a:xfrm>
            <a:off x="1968500" y="48443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2" name="Rectangle 53" descr="Букет"/>
          <p:cNvSpPr>
            <a:spLocks noChangeArrowheads="1"/>
          </p:cNvSpPr>
          <p:nvPr/>
        </p:nvSpPr>
        <p:spPr bwMode="auto">
          <a:xfrm>
            <a:off x="2209800" y="5339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3" name="Rectangle 54" descr="Букет"/>
          <p:cNvSpPr>
            <a:spLocks noChangeArrowheads="1"/>
          </p:cNvSpPr>
          <p:nvPr/>
        </p:nvSpPr>
        <p:spPr bwMode="auto">
          <a:xfrm>
            <a:off x="26924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4" name="Rectangle 55" descr="Букет"/>
          <p:cNvSpPr>
            <a:spLocks noChangeArrowheads="1"/>
          </p:cNvSpPr>
          <p:nvPr/>
        </p:nvSpPr>
        <p:spPr bwMode="auto">
          <a:xfrm>
            <a:off x="2451100" y="5339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5" name="Rectangle 56" descr="Букет"/>
          <p:cNvSpPr>
            <a:spLocks noChangeArrowheads="1"/>
          </p:cNvSpPr>
          <p:nvPr/>
        </p:nvSpPr>
        <p:spPr bwMode="auto">
          <a:xfrm>
            <a:off x="2209800" y="50983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nvGrpSpPr>
          <p:cNvPr id="76" name="Group 57"/>
          <p:cNvGrpSpPr/>
          <p:nvPr/>
        </p:nvGrpSpPr>
        <p:grpSpPr bwMode="auto">
          <a:xfrm>
            <a:off x="3924300" y="5580955"/>
            <a:ext cx="977900" cy="254000"/>
            <a:chOff x="320" y="2336"/>
            <a:chExt cx="616" cy="160"/>
          </a:xfrm>
        </p:grpSpPr>
        <p:sp>
          <p:nvSpPr>
            <p:cNvPr id="77" name="Rectangle 58"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8" name="Rectangle 59"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79" name="Rectangle 60"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0" name="Rectangle 61"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sp>
        <p:nvSpPr>
          <p:cNvPr id="81" name="Rectangle 62" descr="Букет"/>
          <p:cNvSpPr>
            <a:spLocks noChangeArrowheads="1"/>
          </p:cNvSpPr>
          <p:nvPr/>
        </p:nvSpPr>
        <p:spPr bwMode="auto">
          <a:xfrm>
            <a:off x="29464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2" name="Rectangle 63" descr="Букет"/>
          <p:cNvSpPr>
            <a:spLocks noChangeArrowheads="1"/>
          </p:cNvSpPr>
          <p:nvPr/>
        </p:nvSpPr>
        <p:spPr bwMode="auto">
          <a:xfrm>
            <a:off x="32004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3" name="Rectangle 64" descr="Букет"/>
          <p:cNvSpPr>
            <a:spLocks noChangeArrowheads="1"/>
          </p:cNvSpPr>
          <p:nvPr/>
        </p:nvSpPr>
        <p:spPr bwMode="auto">
          <a:xfrm>
            <a:off x="34417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4" name="Rectangle 65" descr="Букет"/>
          <p:cNvSpPr>
            <a:spLocks noChangeArrowheads="1"/>
          </p:cNvSpPr>
          <p:nvPr/>
        </p:nvSpPr>
        <p:spPr bwMode="auto">
          <a:xfrm>
            <a:off x="36830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5" name="Rectangle 66" descr="Букет"/>
          <p:cNvSpPr>
            <a:spLocks noChangeArrowheads="1"/>
          </p:cNvSpPr>
          <p:nvPr/>
        </p:nvSpPr>
        <p:spPr bwMode="auto">
          <a:xfrm>
            <a:off x="2705100" y="5339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6" name="Rectangle 67" descr="Букет"/>
          <p:cNvSpPr>
            <a:spLocks noChangeArrowheads="1"/>
          </p:cNvSpPr>
          <p:nvPr/>
        </p:nvSpPr>
        <p:spPr bwMode="auto">
          <a:xfrm>
            <a:off x="2959100" y="5339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7" name="Rectangle 68" descr="Букет"/>
          <p:cNvSpPr>
            <a:spLocks noChangeArrowheads="1"/>
          </p:cNvSpPr>
          <p:nvPr/>
        </p:nvSpPr>
        <p:spPr bwMode="auto">
          <a:xfrm>
            <a:off x="3200400" y="5339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8" name="Rectangle 69" descr="Букет"/>
          <p:cNvSpPr>
            <a:spLocks noChangeArrowheads="1"/>
          </p:cNvSpPr>
          <p:nvPr/>
        </p:nvSpPr>
        <p:spPr bwMode="auto">
          <a:xfrm>
            <a:off x="3441700" y="5339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89" name="Rectangle 70" descr="Букет"/>
          <p:cNvSpPr>
            <a:spLocks noChangeArrowheads="1"/>
          </p:cNvSpPr>
          <p:nvPr/>
        </p:nvSpPr>
        <p:spPr bwMode="auto">
          <a:xfrm>
            <a:off x="2463800" y="5085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0" name="Rectangle 71" descr="Букет"/>
          <p:cNvSpPr>
            <a:spLocks noChangeArrowheads="1"/>
          </p:cNvSpPr>
          <p:nvPr/>
        </p:nvSpPr>
        <p:spPr bwMode="auto">
          <a:xfrm>
            <a:off x="2717800" y="5085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1" name="Rectangle 72" descr="Букет"/>
          <p:cNvSpPr>
            <a:spLocks noChangeArrowheads="1"/>
          </p:cNvSpPr>
          <p:nvPr/>
        </p:nvSpPr>
        <p:spPr bwMode="auto">
          <a:xfrm>
            <a:off x="2959100" y="5085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2" name="Rectangle 73" descr="Букет"/>
          <p:cNvSpPr>
            <a:spLocks noChangeArrowheads="1"/>
          </p:cNvSpPr>
          <p:nvPr/>
        </p:nvSpPr>
        <p:spPr bwMode="auto">
          <a:xfrm>
            <a:off x="3200400" y="50856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3" name="Rectangle 74" descr="Букет"/>
          <p:cNvSpPr>
            <a:spLocks noChangeArrowheads="1"/>
          </p:cNvSpPr>
          <p:nvPr/>
        </p:nvSpPr>
        <p:spPr bwMode="auto">
          <a:xfrm>
            <a:off x="2209800" y="48443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4" name="Rectangle 75" descr="Букет"/>
          <p:cNvSpPr>
            <a:spLocks noChangeArrowheads="1"/>
          </p:cNvSpPr>
          <p:nvPr/>
        </p:nvSpPr>
        <p:spPr bwMode="auto">
          <a:xfrm>
            <a:off x="2463800" y="48443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5" name="Rectangle 76" descr="Букет"/>
          <p:cNvSpPr>
            <a:spLocks noChangeArrowheads="1"/>
          </p:cNvSpPr>
          <p:nvPr/>
        </p:nvSpPr>
        <p:spPr bwMode="auto">
          <a:xfrm>
            <a:off x="2705100" y="48443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6" name="Rectangle 77" descr="Букет"/>
          <p:cNvSpPr>
            <a:spLocks noChangeArrowheads="1"/>
          </p:cNvSpPr>
          <p:nvPr/>
        </p:nvSpPr>
        <p:spPr bwMode="auto">
          <a:xfrm>
            <a:off x="2946400" y="48443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nvGrpSpPr>
          <p:cNvPr id="97" name="Group 78"/>
          <p:cNvGrpSpPr/>
          <p:nvPr/>
        </p:nvGrpSpPr>
        <p:grpSpPr bwMode="auto">
          <a:xfrm>
            <a:off x="3441700" y="5098355"/>
            <a:ext cx="977900" cy="254000"/>
            <a:chOff x="320" y="2336"/>
            <a:chExt cx="616" cy="160"/>
          </a:xfrm>
        </p:grpSpPr>
        <p:sp>
          <p:nvSpPr>
            <p:cNvPr id="98" name="Rectangle 79"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99" name="Rectangle 80"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00" name="Rectangle 81"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01" name="Rectangle 82"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02" name="Group 85"/>
          <p:cNvGrpSpPr/>
          <p:nvPr/>
        </p:nvGrpSpPr>
        <p:grpSpPr bwMode="auto">
          <a:xfrm>
            <a:off x="4902200" y="5580955"/>
            <a:ext cx="977900" cy="254000"/>
            <a:chOff x="320" y="2336"/>
            <a:chExt cx="616" cy="160"/>
          </a:xfrm>
        </p:grpSpPr>
        <p:sp>
          <p:nvSpPr>
            <p:cNvPr id="103" name="Rectangle 86"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04" name="Rectangle 87"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05" name="Rectangle 88"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06" name="Rectangle 89"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07" name="Group 90"/>
          <p:cNvGrpSpPr/>
          <p:nvPr/>
        </p:nvGrpSpPr>
        <p:grpSpPr bwMode="auto">
          <a:xfrm>
            <a:off x="3683000" y="5339655"/>
            <a:ext cx="977900" cy="254000"/>
            <a:chOff x="320" y="2336"/>
            <a:chExt cx="616" cy="160"/>
          </a:xfrm>
        </p:grpSpPr>
        <p:sp>
          <p:nvSpPr>
            <p:cNvPr id="108" name="Rectangle 91"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09" name="Rectangle 92"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10" name="Rectangle 93"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11" name="Rectangle 94"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12" name="Group 95"/>
          <p:cNvGrpSpPr/>
          <p:nvPr/>
        </p:nvGrpSpPr>
        <p:grpSpPr bwMode="auto">
          <a:xfrm>
            <a:off x="4660900" y="5339655"/>
            <a:ext cx="977900" cy="254000"/>
            <a:chOff x="320" y="2336"/>
            <a:chExt cx="616" cy="160"/>
          </a:xfrm>
        </p:grpSpPr>
        <p:sp>
          <p:nvSpPr>
            <p:cNvPr id="113" name="Rectangle 96"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14" name="Rectangle 97"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15" name="Rectangle 98"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16" name="Rectangle 99"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17" name="Group 100"/>
          <p:cNvGrpSpPr/>
          <p:nvPr/>
        </p:nvGrpSpPr>
        <p:grpSpPr bwMode="auto">
          <a:xfrm>
            <a:off x="4419600" y="5098355"/>
            <a:ext cx="977900" cy="254000"/>
            <a:chOff x="320" y="2336"/>
            <a:chExt cx="616" cy="160"/>
          </a:xfrm>
        </p:grpSpPr>
        <p:sp>
          <p:nvSpPr>
            <p:cNvPr id="118" name="Rectangle 101"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19" name="Rectangle 102"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20" name="Rectangle 103"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21" name="Rectangle 104"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22" name="Group 105"/>
          <p:cNvGrpSpPr/>
          <p:nvPr/>
        </p:nvGrpSpPr>
        <p:grpSpPr bwMode="auto">
          <a:xfrm>
            <a:off x="3200400" y="4844355"/>
            <a:ext cx="977900" cy="254000"/>
            <a:chOff x="320" y="2336"/>
            <a:chExt cx="616" cy="160"/>
          </a:xfrm>
        </p:grpSpPr>
        <p:sp>
          <p:nvSpPr>
            <p:cNvPr id="123" name="Rectangle 106"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24" name="Rectangle 107"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25" name="Rectangle 108"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26" name="Rectangle 109"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27" name="Group 110"/>
          <p:cNvGrpSpPr/>
          <p:nvPr/>
        </p:nvGrpSpPr>
        <p:grpSpPr bwMode="auto">
          <a:xfrm>
            <a:off x="4191000" y="4844355"/>
            <a:ext cx="977900" cy="254000"/>
            <a:chOff x="320" y="2336"/>
            <a:chExt cx="616" cy="160"/>
          </a:xfrm>
        </p:grpSpPr>
        <p:sp>
          <p:nvSpPr>
            <p:cNvPr id="128" name="Rectangle 111"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29" name="Rectangle 112"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30" name="Rectangle 113"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31" name="Rectangle 114"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32" name="Group 115"/>
          <p:cNvGrpSpPr/>
          <p:nvPr/>
        </p:nvGrpSpPr>
        <p:grpSpPr bwMode="auto">
          <a:xfrm>
            <a:off x="5168900" y="4844355"/>
            <a:ext cx="977900" cy="254000"/>
            <a:chOff x="320" y="2336"/>
            <a:chExt cx="616" cy="160"/>
          </a:xfrm>
        </p:grpSpPr>
        <p:sp>
          <p:nvSpPr>
            <p:cNvPr id="133" name="Rectangle 116"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34" name="Rectangle 117"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35" name="Rectangle 118"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36" name="Rectangle 119"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grpSp>
        <p:nvGrpSpPr>
          <p:cNvPr id="137" name="Group 120"/>
          <p:cNvGrpSpPr/>
          <p:nvPr/>
        </p:nvGrpSpPr>
        <p:grpSpPr bwMode="auto">
          <a:xfrm>
            <a:off x="5372100" y="5098355"/>
            <a:ext cx="977900" cy="254000"/>
            <a:chOff x="320" y="2336"/>
            <a:chExt cx="616" cy="160"/>
          </a:xfrm>
        </p:grpSpPr>
        <p:sp>
          <p:nvSpPr>
            <p:cNvPr id="138" name="Rectangle 121" descr="Букет"/>
            <p:cNvSpPr>
              <a:spLocks noChangeArrowheads="1"/>
            </p:cNvSpPr>
            <p:nvPr/>
          </p:nvSpPr>
          <p:spPr bwMode="auto">
            <a:xfrm>
              <a:off x="32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39" name="Rectangle 122" descr="Букет"/>
            <p:cNvSpPr>
              <a:spLocks noChangeArrowheads="1"/>
            </p:cNvSpPr>
            <p:nvPr/>
          </p:nvSpPr>
          <p:spPr bwMode="auto">
            <a:xfrm>
              <a:off x="480"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0" name="Rectangle 123" descr="Букет"/>
            <p:cNvSpPr>
              <a:spLocks noChangeArrowheads="1"/>
            </p:cNvSpPr>
            <p:nvPr/>
          </p:nvSpPr>
          <p:spPr bwMode="auto">
            <a:xfrm>
              <a:off x="632"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1" name="Rectangle 124" descr="Букет"/>
            <p:cNvSpPr>
              <a:spLocks noChangeArrowheads="1"/>
            </p:cNvSpPr>
            <p:nvPr/>
          </p:nvSpPr>
          <p:spPr bwMode="auto">
            <a:xfrm>
              <a:off x="784" y="2336"/>
              <a:ext cx="152" cy="16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grpSp>
      <p:sp>
        <p:nvSpPr>
          <p:cNvPr id="142" name="Rectangle 129" descr="Букет"/>
          <p:cNvSpPr>
            <a:spLocks noChangeArrowheads="1"/>
          </p:cNvSpPr>
          <p:nvPr/>
        </p:nvSpPr>
        <p:spPr bwMode="auto">
          <a:xfrm>
            <a:off x="6108700" y="48443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3" name="Rectangle 130" descr="Букет"/>
          <p:cNvSpPr>
            <a:spLocks noChangeArrowheads="1"/>
          </p:cNvSpPr>
          <p:nvPr/>
        </p:nvSpPr>
        <p:spPr bwMode="auto">
          <a:xfrm>
            <a:off x="58928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4" name="Rectangle 131" descr="Букет"/>
          <p:cNvSpPr>
            <a:spLocks noChangeArrowheads="1"/>
          </p:cNvSpPr>
          <p:nvPr/>
        </p:nvSpPr>
        <p:spPr bwMode="auto">
          <a:xfrm>
            <a:off x="6121400" y="5580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5" name="Rectangle 133" descr="Букет"/>
          <p:cNvSpPr>
            <a:spLocks noChangeArrowheads="1"/>
          </p:cNvSpPr>
          <p:nvPr/>
        </p:nvSpPr>
        <p:spPr bwMode="auto">
          <a:xfrm>
            <a:off x="5626100" y="5326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6" name="Rectangle 134" descr="Букет"/>
          <p:cNvSpPr>
            <a:spLocks noChangeArrowheads="1"/>
          </p:cNvSpPr>
          <p:nvPr/>
        </p:nvSpPr>
        <p:spPr bwMode="auto">
          <a:xfrm>
            <a:off x="5880100" y="5326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7" name="Rectangle 135" descr="Букет"/>
          <p:cNvSpPr>
            <a:spLocks noChangeArrowheads="1"/>
          </p:cNvSpPr>
          <p:nvPr/>
        </p:nvSpPr>
        <p:spPr bwMode="auto">
          <a:xfrm>
            <a:off x="6121400" y="53269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48" name="Freeform 136" descr="Голубая тисненая бумага"/>
          <p:cNvSpPr/>
          <p:nvPr/>
        </p:nvSpPr>
        <p:spPr bwMode="auto">
          <a:xfrm>
            <a:off x="6375400" y="46951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49" name="Freeform 137" descr="Голубая тисненая бумага"/>
          <p:cNvSpPr/>
          <p:nvPr/>
        </p:nvSpPr>
        <p:spPr bwMode="auto">
          <a:xfrm>
            <a:off x="6375400" y="49427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0" name="Freeform 138" descr="Голубая тисненая бумага"/>
          <p:cNvSpPr/>
          <p:nvPr/>
        </p:nvSpPr>
        <p:spPr bwMode="auto">
          <a:xfrm>
            <a:off x="6375400" y="51809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1" name="Freeform 139" descr="Голубая тисненая бумага"/>
          <p:cNvSpPr/>
          <p:nvPr/>
        </p:nvSpPr>
        <p:spPr bwMode="auto">
          <a:xfrm>
            <a:off x="6375400" y="54237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2" name="Freeform 142" descr="Голубая тисненая бумага"/>
          <p:cNvSpPr/>
          <p:nvPr/>
        </p:nvSpPr>
        <p:spPr bwMode="auto">
          <a:xfrm>
            <a:off x="6508750" y="45665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3" name="Freeform 143" descr="Голубая тисненая бумага"/>
          <p:cNvSpPr/>
          <p:nvPr/>
        </p:nvSpPr>
        <p:spPr bwMode="auto">
          <a:xfrm>
            <a:off x="6508750" y="48141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4" name="Freeform 144" descr="Голубая тисненая бумага"/>
          <p:cNvSpPr/>
          <p:nvPr/>
        </p:nvSpPr>
        <p:spPr bwMode="auto">
          <a:xfrm>
            <a:off x="6508750" y="505231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5" name="Freeform 145" descr="Голубая тисненая бумага"/>
          <p:cNvSpPr/>
          <p:nvPr/>
        </p:nvSpPr>
        <p:spPr bwMode="auto">
          <a:xfrm>
            <a:off x="6508750" y="52952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6" name="Freeform 147" descr="Голубая тисненая бумага"/>
          <p:cNvSpPr/>
          <p:nvPr/>
        </p:nvSpPr>
        <p:spPr bwMode="auto">
          <a:xfrm>
            <a:off x="6642100" y="443795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7" name="Freeform 148" descr="Голубая тисненая бумага"/>
          <p:cNvSpPr/>
          <p:nvPr/>
        </p:nvSpPr>
        <p:spPr bwMode="auto">
          <a:xfrm>
            <a:off x="6642100" y="46856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8" name="Freeform 149" descr="Голубая тисненая бумага"/>
          <p:cNvSpPr/>
          <p:nvPr/>
        </p:nvSpPr>
        <p:spPr bwMode="auto">
          <a:xfrm>
            <a:off x="6642100" y="49237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59" name="Freeform 150" descr="Голубая тисненая бумага"/>
          <p:cNvSpPr/>
          <p:nvPr/>
        </p:nvSpPr>
        <p:spPr bwMode="auto">
          <a:xfrm>
            <a:off x="6642100" y="516661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0" name="Freeform 154" descr="Голубая тисненая бумага"/>
          <p:cNvSpPr/>
          <p:nvPr/>
        </p:nvSpPr>
        <p:spPr bwMode="auto">
          <a:xfrm>
            <a:off x="6784975" y="478085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1" name="Freeform 155" descr="Голубая тисненая бумага"/>
          <p:cNvSpPr/>
          <p:nvPr/>
        </p:nvSpPr>
        <p:spPr bwMode="auto">
          <a:xfrm>
            <a:off x="6784975" y="50237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2" name="Freeform 158" descr="Голубая тисненая бумага"/>
          <p:cNvSpPr/>
          <p:nvPr/>
        </p:nvSpPr>
        <p:spPr bwMode="auto">
          <a:xfrm>
            <a:off x="6918325" y="439985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3" name="Freeform 159" descr="Голубая тисненая бумага"/>
          <p:cNvSpPr/>
          <p:nvPr/>
        </p:nvSpPr>
        <p:spPr bwMode="auto">
          <a:xfrm>
            <a:off x="6918325" y="46379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4" name="Freeform 160" descr="Голубая тисненая бумага"/>
          <p:cNvSpPr/>
          <p:nvPr/>
        </p:nvSpPr>
        <p:spPr bwMode="auto">
          <a:xfrm>
            <a:off x="6918325" y="488086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5" name="Freeform 167" descr="Голубая тисненая бумага"/>
          <p:cNvSpPr/>
          <p:nvPr/>
        </p:nvSpPr>
        <p:spPr bwMode="auto">
          <a:xfrm>
            <a:off x="7204075" y="387121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6" name="Freeform 168" descr="Голубая тисненая бумага"/>
          <p:cNvSpPr/>
          <p:nvPr/>
        </p:nvSpPr>
        <p:spPr bwMode="auto">
          <a:xfrm>
            <a:off x="7204075" y="411886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7" name="Freeform 169" descr="Голубая тисненая бумага"/>
          <p:cNvSpPr/>
          <p:nvPr/>
        </p:nvSpPr>
        <p:spPr bwMode="auto">
          <a:xfrm>
            <a:off x="7204075" y="43569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8" name="Freeform 170" descr="Голубая тисненая бумага"/>
          <p:cNvSpPr/>
          <p:nvPr/>
        </p:nvSpPr>
        <p:spPr bwMode="auto">
          <a:xfrm>
            <a:off x="7204075" y="45998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69" name="Freeform 172" descr="Голубая тисненая бумага"/>
          <p:cNvSpPr/>
          <p:nvPr/>
        </p:nvSpPr>
        <p:spPr bwMode="auto">
          <a:xfrm>
            <a:off x="7346950" y="37283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0" name="Freeform 173" descr="Голубая тисненая бумага"/>
          <p:cNvSpPr/>
          <p:nvPr/>
        </p:nvSpPr>
        <p:spPr bwMode="auto">
          <a:xfrm>
            <a:off x="7346950" y="39759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1" name="Freeform 174" descr="Голубая тисненая бумага"/>
          <p:cNvSpPr/>
          <p:nvPr/>
        </p:nvSpPr>
        <p:spPr bwMode="auto">
          <a:xfrm>
            <a:off x="7346950" y="421411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2" name="Freeform 175" descr="Голубая тисненая бумага"/>
          <p:cNvSpPr/>
          <p:nvPr/>
        </p:nvSpPr>
        <p:spPr bwMode="auto">
          <a:xfrm>
            <a:off x="7346950" y="44570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3" name="Freeform 177" descr="Голубая тисненая бумага"/>
          <p:cNvSpPr/>
          <p:nvPr/>
        </p:nvSpPr>
        <p:spPr bwMode="auto">
          <a:xfrm>
            <a:off x="7489825" y="35902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4" name="Freeform 178" descr="Голубая тисненая бумага"/>
          <p:cNvSpPr/>
          <p:nvPr/>
        </p:nvSpPr>
        <p:spPr bwMode="auto">
          <a:xfrm>
            <a:off x="7489825" y="38378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5" name="Freeform 179" descr="Голубая тисненая бумага"/>
          <p:cNvSpPr/>
          <p:nvPr/>
        </p:nvSpPr>
        <p:spPr bwMode="auto">
          <a:xfrm>
            <a:off x="7489825" y="40760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6" name="Freeform 180" descr="Голубая тисненая бумага"/>
          <p:cNvSpPr/>
          <p:nvPr/>
        </p:nvSpPr>
        <p:spPr bwMode="auto">
          <a:xfrm>
            <a:off x="7489825" y="43188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7" name="Freeform 182" descr="Голубая тисненая бумага"/>
          <p:cNvSpPr/>
          <p:nvPr/>
        </p:nvSpPr>
        <p:spPr bwMode="auto">
          <a:xfrm>
            <a:off x="7632700" y="34425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8" name="Freeform 183" descr="Голубая тисненая бумага"/>
          <p:cNvSpPr/>
          <p:nvPr/>
        </p:nvSpPr>
        <p:spPr bwMode="auto">
          <a:xfrm>
            <a:off x="7632700" y="36902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79" name="Freeform 184" descr="Голубая тисненая бумага"/>
          <p:cNvSpPr/>
          <p:nvPr/>
        </p:nvSpPr>
        <p:spPr bwMode="auto">
          <a:xfrm>
            <a:off x="7632700" y="392836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0" name="Freeform 185" descr="Голубая тисненая бумага"/>
          <p:cNvSpPr/>
          <p:nvPr/>
        </p:nvSpPr>
        <p:spPr bwMode="auto">
          <a:xfrm>
            <a:off x="7632700" y="417125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1" name="Freeform 187" descr="Голубая тисненая бумага"/>
          <p:cNvSpPr/>
          <p:nvPr/>
        </p:nvSpPr>
        <p:spPr bwMode="auto">
          <a:xfrm>
            <a:off x="7775575" y="32901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2" name="Freeform 188" descr="Голубая тисненая бумага"/>
          <p:cNvSpPr/>
          <p:nvPr/>
        </p:nvSpPr>
        <p:spPr bwMode="auto">
          <a:xfrm>
            <a:off x="7775575" y="35378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3" name="Freeform 189" descr="Голубая тисненая бумага"/>
          <p:cNvSpPr/>
          <p:nvPr/>
        </p:nvSpPr>
        <p:spPr bwMode="auto">
          <a:xfrm>
            <a:off x="7775575" y="377596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4" name="Freeform 190" descr="Голубая тисненая бумага"/>
          <p:cNvSpPr/>
          <p:nvPr/>
        </p:nvSpPr>
        <p:spPr bwMode="auto">
          <a:xfrm>
            <a:off x="7775575" y="401885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5" name="Freeform 192" descr="Голубая тисненая бумага"/>
          <p:cNvSpPr/>
          <p:nvPr/>
        </p:nvSpPr>
        <p:spPr bwMode="auto">
          <a:xfrm>
            <a:off x="7918450" y="31520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6" name="Freeform 193" descr="Голубая тисненая бумага"/>
          <p:cNvSpPr/>
          <p:nvPr/>
        </p:nvSpPr>
        <p:spPr bwMode="auto">
          <a:xfrm>
            <a:off x="7918450" y="33997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7" name="Freeform 194" descr="Голубая тисненая бумага"/>
          <p:cNvSpPr/>
          <p:nvPr/>
        </p:nvSpPr>
        <p:spPr bwMode="auto">
          <a:xfrm>
            <a:off x="7918450" y="363785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8" name="Freeform 195" descr="Голубая тисненая бумага"/>
          <p:cNvSpPr/>
          <p:nvPr/>
        </p:nvSpPr>
        <p:spPr bwMode="auto">
          <a:xfrm>
            <a:off x="7918450" y="38807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89" name="Rectangle 217" descr="Букет"/>
          <p:cNvSpPr>
            <a:spLocks noChangeArrowheads="1"/>
          </p:cNvSpPr>
          <p:nvPr/>
        </p:nvSpPr>
        <p:spPr bwMode="auto">
          <a:xfrm>
            <a:off x="4610100" y="3142555"/>
            <a:ext cx="241300" cy="254000"/>
          </a:xfrm>
          <a:prstGeom prst="rect">
            <a:avLst/>
          </a:prstGeom>
          <a:blipFill dpi="0" rotWithShape="1">
            <a:blip r:embed="rId2" cstate="email"/>
            <a:srcRect/>
            <a:tile tx="0" ty="0" sx="100000" sy="100000" flip="none" algn="tl"/>
          </a:blipFill>
          <a:ln w="9525" algn="ctr">
            <a:solidFill>
              <a:srgbClr val="0066FF"/>
            </a:solidFill>
            <a:miter lim="800000"/>
          </a:ln>
          <a:effectLst/>
        </p:spPr>
        <p:txBody>
          <a:bodyPr wrap="none" anchor="ctr"/>
          <a:lstStyle/>
          <a:p>
            <a:endParaRPr lang="ru-RU"/>
          </a:p>
        </p:txBody>
      </p:sp>
      <p:sp>
        <p:nvSpPr>
          <p:cNvPr id="190" name="Freeform 258" descr="Голубая тисненая бумага"/>
          <p:cNvSpPr/>
          <p:nvPr/>
        </p:nvSpPr>
        <p:spPr bwMode="auto">
          <a:xfrm>
            <a:off x="2244725" y="42284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1" name="Freeform 260" descr="Голубая тисненая бумага"/>
          <p:cNvSpPr/>
          <p:nvPr/>
        </p:nvSpPr>
        <p:spPr bwMode="auto">
          <a:xfrm>
            <a:off x="2387600" y="40855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2" name="Freeform 264" descr="Голубая тисненая бумага"/>
          <p:cNvSpPr/>
          <p:nvPr/>
        </p:nvSpPr>
        <p:spPr bwMode="auto">
          <a:xfrm>
            <a:off x="2530475" y="3947418"/>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3" name="Freeform 266" descr="Голубая тисненая бумага"/>
          <p:cNvSpPr/>
          <p:nvPr/>
        </p:nvSpPr>
        <p:spPr bwMode="auto">
          <a:xfrm>
            <a:off x="2673350" y="380454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4" name="Freeform 268" descr="Голубая тисненая бумага"/>
          <p:cNvSpPr/>
          <p:nvPr/>
        </p:nvSpPr>
        <p:spPr bwMode="auto">
          <a:xfrm>
            <a:off x="2816225" y="36664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5" name="Freeform 270" descr="Голубая тисненая бумага"/>
          <p:cNvSpPr/>
          <p:nvPr/>
        </p:nvSpPr>
        <p:spPr bwMode="auto">
          <a:xfrm>
            <a:off x="2959100" y="35187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6" name="Freeform 272" descr="Голубая тисненая бумага"/>
          <p:cNvSpPr/>
          <p:nvPr/>
        </p:nvSpPr>
        <p:spPr bwMode="auto">
          <a:xfrm>
            <a:off x="3101975" y="3366393"/>
            <a:ext cx="138113" cy="395287"/>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7" name="Freeform 275" descr="Голубая тисненая бумага"/>
          <p:cNvSpPr/>
          <p:nvPr/>
        </p:nvSpPr>
        <p:spPr bwMode="auto">
          <a:xfrm>
            <a:off x="3244850" y="32282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198" name="Freeform 2"/>
          <p:cNvSpPr/>
          <p:nvPr/>
        </p:nvSpPr>
        <p:spPr bwMode="auto">
          <a:xfrm rot="21351084">
            <a:off x="2654300" y="4215705"/>
            <a:ext cx="2032000" cy="419100"/>
          </a:xfrm>
          <a:custGeom>
            <a:avLst/>
            <a:gdLst/>
            <a:ahLst/>
            <a:cxnLst>
              <a:cxn ang="0">
                <a:pos x="999" y="16"/>
              </a:cxn>
              <a:cxn ang="0">
                <a:pos x="79" y="80"/>
              </a:cxn>
              <a:cxn ang="0">
                <a:pos x="527" y="224"/>
              </a:cxn>
              <a:cxn ang="0">
                <a:pos x="1215" y="224"/>
              </a:cxn>
              <a:cxn ang="0">
                <a:pos x="1599" y="176"/>
              </a:cxn>
              <a:cxn ang="0">
                <a:pos x="999" y="16"/>
              </a:cxn>
            </a:cxnLst>
            <a:rect l="0" t="0" r="r" b="b"/>
            <a:pathLst>
              <a:path w="1635" h="248">
                <a:moveTo>
                  <a:pt x="999" y="16"/>
                </a:moveTo>
                <a:cubicBezTo>
                  <a:pt x="746" y="0"/>
                  <a:pt x="158" y="45"/>
                  <a:pt x="79" y="80"/>
                </a:cubicBezTo>
                <a:cubicBezTo>
                  <a:pt x="0" y="115"/>
                  <a:pt x="338" y="200"/>
                  <a:pt x="527" y="224"/>
                </a:cubicBezTo>
                <a:cubicBezTo>
                  <a:pt x="716" y="248"/>
                  <a:pt x="1036" y="232"/>
                  <a:pt x="1215" y="224"/>
                </a:cubicBezTo>
                <a:cubicBezTo>
                  <a:pt x="1394" y="217"/>
                  <a:pt x="1635" y="211"/>
                  <a:pt x="1599" y="176"/>
                </a:cubicBezTo>
                <a:cubicBezTo>
                  <a:pt x="1563" y="141"/>
                  <a:pt x="1252" y="32"/>
                  <a:pt x="999" y="16"/>
                </a:cubicBezTo>
                <a:close/>
              </a:path>
            </a:pathLst>
          </a:custGeom>
          <a:gradFill rotWithShape="1">
            <a:gsLst>
              <a:gs pos="0">
                <a:schemeClr val="bg1"/>
              </a:gs>
              <a:gs pos="100000">
                <a:srgbClr val="00CCFF"/>
              </a:gs>
            </a:gsLst>
            <a:path path="rect">
              <a:fillToRect l="50000" t="50000" r="50000" b="50000"/>
            </a:path>
          </a:gradFill>
          <a:ln w="9525" cap="flat" cmpd="sng">
            <a:noFill/>
            <a:prstDash val="sysDot"/>
            <a:round/>
            <a:headEnd type="none" w="med" len="med"/>
            <a:tailEnd type="none" w="med" len="med"/>
          </a:ln>
          <a:effectLst/>
        </p:spPr>
        <p:txBody>
          <a:bodyPr/>
          <a:lstStyle/>
          <a:p>
            <a:endParaRPr lang="ru-RU"/>
          </a:p>
        </p:txBody>
      </p:sp>
      <p:sp>
        <p:nvSpPr>
          <p:cNvPr id="199" name="Freeform 3"/>
          <p:cNvSpPr/>
          <p:nvPr/>
        </p:nvSpPr>
        <p:spPr bwMode="auto">
          <a:xfrm rot="21325905">
            <a:off x="2825750" y="4310955"/>
            <a:ext cx="1658938" cy="236538"/>
          </a:xfrm>
          <a:custGeom>
            <a:avLst/>
            <a:gdLst/>
            <a:ahLst/>
            <a:cxnLst>
              <a:cxn ang="0">
                <a:pos x="364" y="0"/>
              </a:cxn>
              <a:cxn ang="0">
                <a:pos x="780" y="32"/>
              </a:cxn>
              <a:cxn ang="0">
                <a:pos x="1012" y="112"/>
              </a:cxn>
              <a:cxn ang="0">
                <a:pos x="580" y="144"/>
              </a:cxn>
              <a:cxn ang="0">
                <a:pos x="36" y="80"/>
              </a:cxn>
              <a:cxn ang="0">
                <a:pos x="364" y="0"/>
              </a:cxn>
            </a:cxnLst>
            <a:rect l="0" t="0" r="r" b="b"/>
            <a:pathLst>
              <a:path w="1045" h="149">
                <a:moveTo>
                  <a:pt x="364" y="0"/>
                </a:moveTo>
                <a:cubicBezTo>
                  <a:pt x="431" y="5"/>
                  <a:pt x="672" y="13"/>
                  <a:pt x="780" y="32"/>
                </a:cubicBezTo>
                <a:cubicBezTo>
                  <a:pt x="888" y="51"/>
                  <a:pt x="1045" y="93"/>
                  <a:pt x="1012" y="112"/>
                </a:cubicBezTo>
                <a:cubicBezTo>
                  <a:pt x="979" y="131"/>
                  <a:pt x="743" y="149"/>
                  <a:pt x="580" y="144"/>
                </a:cubicBezTo>
                <a:cubicBezTo>
                  <a:pt x="417" y="139"/>
                  <a:pt x="72" y="104"/>
                  <a:pt x="36" y="80"/>
                </a:cubicBezTo>
                <a:cubicBezTo>
                  <a:pt x="0" y="56"/>
                  <a:pt x="296" y="17"/>
                  <a:pt x="364" y="0"/>
                </a:cubicBezTo>
              </a:path>
            </a:pathLst>
          </a:custGeom>
          <a:noFill/>
          <a:ln w="9525" cap="flat" cmpd="sng">
            <a:solidFill>
              <a:schemeClr val="tx1"/>
            </a:solidFill>
            <a:prstDash val="sysDot"/>
            <a:round/>
            <a:headEnd type="none" w="med" len="med"/>
            <a:tailEnd type="none" w="med" len="med"/>
          </a:ln>
          <a:effectLst/>
        </p:spPr>
        <p:txBody>
          <a:bodyPr/>
          <a:lstStyle/>
          <a:p>
            <a:endParaRPr lang="ru-RU"/>
          </a:p>
        </p:txBody>
      </p:sp>
      <p:sp>
        <p:nvSpPr>
          <p:cNvPr id="200" name="Freeform 25"/>
          <p:cNvSpPr/>
          <p:nvPr/>
        </p:nvSpPr>
        <p:spPr bwMode="auto">
          <a:xfrm rot="21273580">
            <a:off x="2874963" y="4336355"/>
            <a:ext cx="800100" cy="133350"/>
          </a:xfrm>
          <a:custGeom>
            <a:avLst/>
            <a:gdLst/>
            <a:ahLst/>
            <a:cxnLst>
              <a:cxn ang="0">
                <a:pos x="173" y="16"/>
              </a:cxn>
              <a:cxn ang="0">
                <a:pos x="157" y="16"/>
              </a:cxn>
              <a:cxn ang="0">
                <a:pos x="253" y="32"/>
              </a:cxn>
              <a:cxn ang="0">
                <a:pos x="301" y="32"/>
              </a:cxn>
              <a:cxn ang="0">
                <a:pos x="493" y="48"/>
              </a:cxn>
              <a:cxn ang="0">
                <a:pos x="236" y="83"/>
              </a:cxn>
              <a:cxn ang="0">
                <a:pos x="13" y="52"/>
              </a:cxn>
              <a:cxn ang="0">
                <a:pos x="157" y="0"/>
              </a:cxn>
            </a:cxnLst>
            <a:rect l="0" t="0" r="r" b="b"/>
            <a:pathLst>
              <a:path w="504" h="84">
                <a:moveTo>
                  <a:pt x="173" y="16"/>
                </a:moveTo>
                <a:cubicBezTo>
                  <a:pt x="170" y="13"/>
                  <a:pt x="144" y="13"/>
                  <a:pt x="157" y="16"/>
                </a:cubicBezTo>
                <a:cubicBezTo>
                  <a:pt x="170" y="19"/>
                  <a:pt x="229" y="29"/>
                  <a:pt x="253" y="32"/>
                </a:cubicBezTo>
                <a:cubicBezTo>
                  <a:pt x="277" y="35"/>
                  <a:pt x="261" y="29"/>
                  <a:pt x="301" y="32"/>
                </a:cubicBezTo>
                <a:cubicBezTo>
                  <a:pt x="341" y="35"/>
                  <a:pt x="504" y="40"/>
                  <a:pt x="493" y="48"/>
                </a:cubicBezTo>
                <a:cubicBezTo>
                  <a:pt x="482" y="56"/>
                  <a:pt x="316" y="82"/>
                  <a:pt x="236" y="83"/>
                </a:cubicBezTo>
                <a:cubicBezTo>
                  <a:pt x="156" y="84"/>
                  <a:pt x="26" y="66"/>
                  <a:pt x="13" y="52"/>
                </a:cubicBezTo>
                <a:cubicBezTo>
                  <a:pt x="0" y="38"/>
                  <a:pt x="127" y="11"/>
                  <a:pt x="157" y="0"/>
                </a:cubicBezTo>
              </a:path>
            </a:pathLst>
          </a:custGeom>
          <a:noFill/>
          <a:ln w="9525" cap="flat" cmpd="sng">
            <a:solidFill>
              <a:schemeClr val="tx1"/>
            </a:solidFill>
            <a:prstDash val="sysDot"/>
            <a:round/>
            <a:headEnd type="none" w="med" len="med"/>
            <a:tailEnd type="none" w="med" len="med"/>
          </a:ln>
          <a:effectLst/>
        </p:spPr>
        <p:txBody>
          <a:bodyPr/>
          <a:lstStyle/>
          <a:p>
            <a:endParaRPr lang="ru-RU"/>
          </a:p>
        </p:txBody>
      </p:sp>
      <p:sp>
        <p:nvSpPr>
          <p:cNvPr id="201" name="Freeform 23"/>
          <p:cNvSpPr/>
          <p:nvPr/>
        </p:nvSpPr>
        <p:spPr bwMode="auto">
          <a:xfrm>
            <a:off x="2686050" y="3879155"/>
            <a:ext cx="692150" cy="550863"/>
          </a:xfrm>
          <a:custGeom>
            <a:avLst/>
            <a:gdLst/>
            <a:ahLst/>
            <a:cxnLst>
              <a:cxn ang="0">
                <a:pos x="188" y="0"/>
              </a:cxn>
              <a:cxn ang="0">
                <a:pos x="308" y="128"/>
              </a:cxn>
              <a:cxn ang="0">
                <a:pos x="388" y="240"/>
              </a:cxn>
              <a:cxn ang="0">
                <a:pos x="236" y="240"/>
              </a:cxn>
              <a:cxn ang="0">
                <a:pos x="164" y="144"/>
              </a:cxn>
              <a:cxn ang="0">
                <a:pos x="12" y="32"/>
              </a:cxn>
              <a:cxn ang="0">
                <a:pos x="92" y="32"/>
              </a:cxn>
              <a:cxn ang="0">
                <a:pos x="188" y="0"/>
              </a:cxn>
            </a:cxnLst>
            <a:rect l="0" t="0" r="r" b="b"/>
            <a:pathLst>
              <a:path w="400" h="259">
                <a:moveTo>
                  <a:pt x="188" y="0"/>
                </a:moveTo>
                <a:cubicBezTo>
                  <a:pt x="231" y="13"/>
                  <a:pt x="275" y="88"/>
                  <a:pt x="308" y="128"/>
                </a:cubicBezTo>
                <a:cubicBezTo>
                  <a:pt x="341" y="168"/>
                  <a:pt x="400" y="221"/>
                  <a:pt x="388" y="240"/>
                </a:cubicBezTo>
                <a:cubicBezTo>
                  <a:pt x="376" y="259"/>
                  <a:pt x="273" y="256"/>
                  <a:pt x="236" y="240"/>
                </a:cubicBezTo>
                <a:cubicBezTo>
                  <a:pt x="199" y="224"/>
                  <a:pt x="201" y="179"/>
                  <a:pt x="164" y="144"/>
                </a:cubicBezTo>
                <a:cubicBezTo>
                  <a:pt x="127" y="109"/>
                  <a:pt x="24" y="51"/>
                  <a:pt x="12" y="32"/>
                </a:cubicBezTo>
                <a:cubicBezTo>
                  <a:pt x="0" y="13"/>
                  <a:pt x="63" y="37"/>
                  <a:pt x="92" y="32"/>
                </a:cubicBezTo>
                <a:cubicBezTo>
                  <a:pt x="121" y="27"/>
                  <a:pt x="168" y="7"/>
                  <a:pt x="188" y="0"/>
                </a:cubicBezTo>
                <a:close/>
              </a:path>
            </a:pathLst>
          </a:custGeom>
          <a:solidFill>
            <a:srgbClr val="00CCFF"/>
          </a:solidFill>
          <a:ln w="9525" cap="flat" cmpd="sng">
            <a:solidFill>
              <a:schemeClr val="tx1"/>
            </a:solidFill>
            <a:prstDash val="sysDot"/>
            <a:round/>
            <a:headEnd type="none" w="med" len="med"/>
            <a:tailEnd type="none" w="med" len="med"/>
          </a:ln>
          <a:effectLst/>
        </p:spPr>
        <p:txBody>
          <a:bodyPr/>
          <a:lstStyle/>
          <a:p>
            <a:endParaRPr lang="ru-RU"/>
          </a:p>
        </p:txBody>
      </p:sp>
      <p:sp>
        <p:nvSpPr>
          <p:cNvPr id="202" name="Freeform 26"/>
          <p:cNvSpPr/>
          <p:nvPr/>
        </p:nvSpPr>
        <p:spPr bwMode="auto">
          <a:xfrm>
            <a:off x="2819400" y="4069655"/>
            <a:ext cx="292100" cy="317500"/>
          </a:xfrm>
          <a:custGeom>
            <a:avLst/>
            <a:gdLst/>
            <a:ahLst/>
            <a:cxnLst>
              <a:cxn ang="0">
                <a:pos x="0" y="0"/>
              </a:cxn>
              <a:cxn ang="0">
                <a:pos x="112" y="96"/>
              </a:cxn>
              <a:cxn ang="0">
                <a:pos x="176" y="208"/>
              </a:cxn>
            </a:cxnLst>
            <a:rect l="0" t="0" r="r" b="b"/>
            <a:pathLst>
              <a:path w="176" h="208">
                <a:moveTo>
                  <a:pt x="0" y="0"/>
                </a:moveTo>
                <a:cubicBezTo>
                  <a:pt x="41" y="30"/>
                  <a:pt x="83" y="61"/>
                  <a:pt x="112" y="96"/>
                </a:cubicBezTo>
                <a:cubicBezTo>
                  <a:pt x="141" y="131"/>
                  <a:pt x="158" y="169"/>
                  <a:pt x="176" y="208"/>
                </a:cubicBezTo>
              </a:path>
            </a:pathLst>
          </a:custGeom>
          <a:noFill/>
          <a:ln w="9525" cap="flat" cmpd="sng">
            <a:solidFill>
              <a:srgbClr val="3333FF"/>
            </a:solidFill>
            <a:prstDash val="solid"/>
            <a:round/>
            <a:headEnd type="none" w="med" len="med"/>
            <a:tailEnd type="none" w="med" len="med"/>
          </a:ln>
          <a:effectLst/>
        </p:spPr>
        <p:txBody>
          <a:bodyPr/>
          <a:lstStyle/>
          <a:p>
            <a:endParaRPr lang="ru-RU"/>
          </a:p>
        </p:txBody>
      </p:sp>
      <p:sp>
        <p:nvSpPr>
          <p:cNvPr id="203" name="Freeform 27"/>
          <p:cNvSpPr/>
          <p:nvPr/>
        </p:nvSpPr>
        <p:spPr bwMode="auto">
          <a:xfrm>
            <a:off x="2921000" y="4056955"/>
            <a:ext cx="279400" cy="330200"/>
          </a:xfrm>
          <a:custGeom>
            <a:avLst/>
            <a:gdLst/>
            <a:ahLst/>
            <a:cxnLst>
              <a:cxn ang="0">
                <a:pos x="0" y="0"/>
              </a:cxn>
              <a:cxn ang="0">
                <a:pos x="112" y="96"/>
              </a:cxn>
              <a:cxn ang="0">
                <a:pos x="176" y="208"/>
              </a:cxn>
            </a:cxnLst>
            <a:rect l="0" t="0" r="r" b="b"/>
            <a:pathLst>
              <a:path w="176" h="208">
                <a:moveTo>
                  <a:pt x="0" y="0"/>
                </a:moveTo>
                <a:cubicBezTo>
                  <a:pt x="41" y="30"/>
                  <a:pt x="83" y="61"/>
                  <a:pt x="112" y="96"/>
                </a:cubicBezTo>
                <a:cubicBezTo>
                  <a:pt x="141" y="131"/>
                  <a:pt x="158" y="169"/>
                  <a:pt x="176" y="208"/>
                </a:cubicBezTo>
              </a:path>
            </a:pathLst>
          </a:custGeom>
          <a:noFill/>
          <a:ln w="9525" cap="flat" cmpd="sng">
            <a:solidFill>
              <a:srgbClr val="3333FF"/>
            </a:solidFill>
            <a:prstDash val="solid"/>
            <a:round/>
            <a:headEnd type="none" w="med" len="med"/>
            <a:tailEnd type="none" w="med" len="med"/>
          </a:ln>
          <a:effectLst/>
        </p:spPr>
        <p:txBody>
          <a:bodyPr/>
          <a:lstStyle/>
          <a:p>
            <a:endParaRPr lang="ru-RU"/>
          </a:p>
        </p:txBody>
      </p:sp>
      <p:sp>
        <p:nvSpPr>
          <p:cNvPr id="204" name="Freeform 280"/>
          <p:cNvSpPr/>
          <p:nvPr/>
        </p:nvSpPr>
        <p:spPr bwMode="auto">
          <a:xfrm rot="20987141" flipH="1">
            <a:off x="4840288" y="4250630"/>
            <a:ext cx="2425700" cy="393700"/>
          </a:xfrm>
          <a:custGeom>
            <a:avLst/>
            <a:gdLst/>
            <a:ahLst/>
            <a:cxnLst>
              <a:cxn ang="0">
                <a:pos x="999" y="16"/>
              </a:cxn>
              <a:cxn ang="0">
                <a:pos x="79" y="80"/>
              </a:cxn>
              <a:cxn ang="0">
                <a:pos x="527" y="224"/>
              </a:cxn>
              <a:cxn ang="0">
                <a:pos x="1215" y="224"/>
              </a:cxn>
              <a:cxn ang="0">
                <a:pos x="1599" y="176"/>
              </a:cxn>
              <a:cxn ang="0">
                <a:pos x="999" y="16"/>
              </a:cxn>
            </a:cxnLst>
            <a:rect l="0" t="0" r="r" b="b"/>
            <a:pathLst>
              <a:path w="1635" h="248">
                <a:moveTo>
                  <a:pt x="999" y="16"/>
                </a:moveTo>
                <a:cubicBezTo>
                  <a:pt x="746" y="0"/>
                  <a:pt x="158" y="45"/>
                  <a:pt x="79" y="80"/>
                </a:cubicBezTo>
                <a:cubicBezTo>
                  <a:pt x="0" y="115"/>
                  <a:pt x="338" y="200"/>
                  <a:pt x="527" y="224"/>
                </a:cubicBezTo>
                <a:cubicBezTo>
                  <a:pt x="716" y="248"/>
                  <a:pt x="1036" y="232"/>
                  <a:pt x="1215" y="224"/>
                </a:cubicBezTo>
                <a:cubicBezTo>
                  <a:pt x="1394" y="217"/>
                  <a:pt x="1635" y="211"/>
                  <a:pt x="1599" y="176"/>
                </a:cubicBezTo>
                <a:cubicBezTo>
                  <a:pt x="1563" y="141"/>
                  <a:pt x="1252" y="32"/>
                  <a:pt x="999" y="16"/>
                </a:cubicBezTo>
                <a:close/>
              </a:path>
            </a:pathLst>
          </a:custGeom>
          <a:gradFill rotWithShape="1">
            <a:gsLst>
              <a:gs pos="0">
                <a:schemeClr val="bg1"/>
              </a:gs>
              <a:gs pos="100000">
                <a:srgbClr val="00CCFF"/>
              </a:gs>
            </a:gsLst>
            <a:path path="rect">
              <a:fillToRect l="50000" t="50000" r="50000" b="50000"/>
            </a:path>
          </a:gradFill>
          <a:ln w="9525" cap="flat" cmpd="sng">
            <a:noFill/>
            <a:prstDash val="sysDot"/>
            <a:round/>
            <a:headEnd type="none" w="med" len="med"/>
            <a:tailEnd type="none" w="med" len="med"/>
          </a:ln>
          <a:effectLst/>
        </p:spPr>
        <p:txBody>
          <a:bodyPr/>
          <a:lstStyle/>
          <a:p>
            <a:endParaRPr lang="ru-RU"/>
          </a:p>
        </p:txBody>
      </p:sp>
      <p:sp>
        <p:nvSpPr>
          <p:cNvPr id="205" name="Freeform 281"/>
          <p:cNvSpPr/>
          <p:nvPr/>
        </p:nvSpPr>
        <p:spPr bwMode="auto">
          <a:xfrm rot="20958309" flipH="1">
            <a:off x="5251450" y="4298255"/>
            <a:ext cx="1658938" cy="236538"/>
          </a:xfrm>
          <a:custGeom>
            <a:avLst/>
            <a:gdLst/>
            <a:ahLst/>
            <a:cxnLst>
              <a:cxn ang="0">
                <a:pos x="364" y="0"/>
              </a:cxn>
              <a:cxn ang="0">
                <a:pos x="780" y="32"/>
              </a:cxn>
              <a:cxn ang="0">
                <a:pos x="1012" y="112"/>
              </a:cxn>
              <a:cxn ang="0">
                <a:pos x="580" y="144"/>
              </a:cxn>
              <a:cxn ang="0">
                <a:pos x="36" y="80"/>
              </a:cxn>
              <a:cxn ang="0">
                <a:pos x="364" y="0"/>
              </a:cxn>
            </a:cxnLst>
            <a:rect l="0" t="0" r="r" b="b"/>
            <a:pathLst>
              <a:path w="1045" h="149">
                <a:moveTo>
                  <a:pt x="364" y="0"/>
                </a:moveTo>
                <a:cubicBezTo>
                  <a:pt x="431" y="5"/>
                  <a:pt x="672" y="13"/>
                  <a:pt x="780" y="32"/>
                </a:cubicBezTo>
                <a:cubicBezTo>
                  <a:pt x="888" y="51"/>
                  <a:pt x="1045" y="93"/>
                  <a:pt x="1012" y="112"/>
                </a:cubicBezTo>
                <a:cubicBezTo>
                  <a:pt x="979" y="131"/>
                  <a:pt x="743" y="149"/>
                  <a:pt x="580" y="144"/>
                </a:cubicBezTo>
                <a:cubicBezTo>
                  <a:pt x="417" y="139"/>
                  <a:pt x="72" y="104"/>
                  <a:pt x="36" y="80"/>
                </a:cubicBezTo>
                <a:cubicBezTo>
                  <a:pt x="0" y="56"/>
                  <a:pt x="296" y="17"/>
                  <a:pt x="364" y="0"/>
                </a:cubicBezTo>
              </a:path>
            </a:pathLst>
          </a:custGeom>
          <a:noFill/>
          <a:ln w="9525" cap="flat" cmpd="sng">
            <a:solidFill>
              <a:schemeClr val="tx1"/>
            </a:solidFill>
            <a:prstDash val="sysDot"/>
            <a:round/>
            <a:headEnd type="none" w="med" len="med"/>
            <a:tailEnd type="none" w="med" len="med"/>
          </a:ln>
          <a:effectLst/>
        </p:spPr>
        <p:txBody>
          <a:bodyPr/>
          <a:lstStyle/>
          <a:p>
            <a:endParaRPr lang="ru-RU"/>
          </a:p>
        </p:txBody>
      </p:sp>
      <p:sp>
        <p:nvSpPr>
          <p:cNvPr id="206" name="Freeform 282"/>
          <p:cNvSpPr/>
          <p:nvPr/>
        </p:nvSpPr>
        <p:spPr bwMode="auto">
          <a:xfrm rot="20952942" flipH="1">
            <a:off x="5986463" y="4272855"/>
            <a:ext cx="800100" cy="133350"/>
          </a:xfrm>
          <a:custGeom>
            <a:avLst/>
            <a:gdLst/>
            <a:ahLst/>
            <a:cxnLst>
              <a:cxn ang="0">
                <a:pos x="173" y="16"/>
              </a:cxn>
              <a:cxn ang="0">
                <a:pos x="157" y="16"/>
              </a:cxn>
              <a:cxn ang="0">
                <a:pos x="253" y="32"/>
              </a:cxn>
              <a:cxn ang="0">
                <a:pos x="301" y="32"/>
              </a:cxn>
              <a:cxn ang="0">
                <a:pos x="493" y="48"/>
              </a:cxn>
              <a:cxn ang="0">
                <a:pos x="236" y="83"/>
              </a:cxn>
              <a:cxn ang="0">
                <a:pos x="13" y="52"/>
              </a:cxn>
              <a:cxn ang="0">
                <a:pos x="157" y="0"/>
              </a:cxn>
            </a:cxnLst>
            <a:rect l="0" t="0" r="r" b="b"/>
            <a:pathLst>
              <a:path w="504" h="84">
                <a:moveTo>
                  <a:pt x="173" y="16"/>
                </a:moveTo>
                <a:cubicBezTo>
                  <a:pt x="170" y="13"/>
                  <a:pt x="144" y="13"/>
                  <a:pt x="157" y="16"/>
                </a:cubicBezTo>
                <a:cubicBezTo>
                  <a:pt x="170" y="19"/>
                  <a:pt x="229" y="29"/>
                  <a:pt x="253" y="32"/>
                </a:cubicBezTo>
                <a:cubicBezTo>
                  <a:pt x="277" y="35"/>
                  <a:pt x="261" y="29"/>
                  <a:pt x="301" y="32"/>
                </a:cubicBezTo>
                <a:cubicBezTo>
                  <a:pt x="341" y="35"/>
                  <a:pt x="504" y="40"/>
                  <a:pt x="493" y="48"/>
                </a:cubicBezTo>
                <a:cubicBezTo>
                  <a:pt x="482" y="56"/>
                  <a:pt x="316" y="82"/>
                  <a:pt x="236" y="83"/>
                </a:cubicBezTo>
                <a:cubicBezTo>
                  <a:pt x="156" y="84"/>
                  <a:pt x="26" y="66"/>
                  <a:pt x="13" y="52"/>
                </a:cubicBezTo>
                <a:cubicBezTo>
                  <a:pt x="0" y="38"/>
                  <a:pt x="127" y="11"/>
                  <a:pt x="157" y="0"/>
                </a:cubicBezTo>
              </a:path>
            </a:pathLst>
          </a:custGeom>
          <a:noFill/>
          <a:ln w="9525" cap="flat" cmpd="sng">
            <a:solidFill>
              <a:schemeClr val="tx1"/>
            </a:solidFill>
            <a:prstDash val="sysDot"/>
            <a:round/>
            <a:headEnd type="none" w="med" len="med"/>
            <a:tailEnd type="none" w="med" len="med"/>
          </a:ln>
          <a:effectLst/>
        </p:spPr>
        <p:txBody>
          <a:bodyPr/>
          <a:lstStyle/>
          <a:p>
            <a:endParaRPr lang="ru-RU"/>
          </a:p>
        </p:txBody>
      </p:sp>
      <p:sp>
        <p:nvSpPr>
          <p:cNvPr id="207" name="Freeform 153" descr="Голубая тисненая бумага"/>
          <p:cNvSpPr/>
          <p:nvPr/>
        </p:nvSpPr>
        <p:spPr bwMode="auto">
          <a:xfrm>
            <a:off x="6784975" y="454273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208" name="Freeform 152" descr="Голубая тисненая бумага"/>
          <p:cNvSpPr/>
          <p:nvPr/>
        </p:nvSpPr>
        <p:spPr bwMode="auto">
          <a:xfrm>
            <a:off x="6784975" y="4295080"/>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209" name="Freeform 157" descr="Голубая тисненая бумага"/>
          <p:cNvSpPr/>
          <p:nvPr/>
        </p:nvSpPr>
        <p:spPr bwMode="auto">
          <a:xfrm>
            <a:off x="6918325" y="4152205"/>
            <a:ext cx="138113" cy="395288"/>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210" name="AutoShape 38"/>
          <p:cNvSpPr>
            <a:spLocks noChangeArrowheads="1"/>
          </p:cNvSpPr>
          <p:nvPr/>
        </p:nvSpPr>
        <p:spPr bwMode="auto">
          <a:xfrm>
            <a:off x="1736725" y="3140968"/>
            <a:ext cx="6323013" cy="2719387"/>
          </a:xfrm>
          <a:prstGeom prst="cube">
            <a:avLst>
              <a:gd name="adj" fmla="val 62190"/>
            </a:avLst>
          </a:prstGeom>
          <a:noFill/>
          <a:ln w="28575">
            <a:solidFill>
              <a:srgbClr val="0000FF"/>
            </a:solidFill>
            <a:miter lim="800000"/>
          </a:ln>
          <a:effectLst/>
        </p:spPr>
        <p:txBody>
          <a:bodyPr wrap="none" anchor="ctr"/>
          <a:lstStyle/>
          <a:p>
            <a:endParaRPr lang="ru-RU"/>
          </a:p>
        </p:txBody>
      </p:sp>
      <p:sp>
        <p:nvSpPr>
          <p:cNvPr id="211" name="Freeform 279" descr="Гранит"/>
          <p:cNvSpPr/>
          <p:nvPr/>
        </p:nvSpPr>
        <p:spPr bwMode="auto">
          <a:xfrm>
            <a:off x="6680200" y="2977455"/>
            <a:ext cx="2667000" cy="914400"/>
          </a:xfrm>
          <a:custGeom>
            <a:avLst/>
            <a:gdLst/>
            <a:ahLst/>
            <a:cxnLst>
              <a:cxn ang="0">
                <a:pos x="1608" y="96"/>
              </a:cxn>
              <a:cxn ang="0">
                <a:pos x="1624" y="0"/>
              </a:cxn>
              <a:cxn ang="0">
                <a:pos x="486" y="16"/>
              </a:cxn>
              <a:cxn ang="0">
                <a:pos x="254" y="96"/>
              </a:cxn>
              <a:cxn ang="0">
                <a:pos x="0" y="544"/>
              </a:cxn>
              <a:cxn ang="0">
                <a:pos x="46" y="576"/>
              </a:cxn>
              <a:cxn ang="0">
                <a:pos x="139" y="608"/>
              </a:cxn>
              <a:cxn ang="0">
                <a:pos x="175" y="632"/>
              </a:cxn>
              <a:cxn ang="0">
                <a:pos x="250" y="664"/>
              </a:cxn>
              <a:cxn ang="0">
                <a:pos x="327" y="664"/>
              </a:cxn>
              <a:cxn ang="0">
                <a:pos x="601" y="336"/>
              </a:cxn>
              <a:cxn ang="0">
                <a:pos x="1680" y="352"/>
              </a:cxn>
            </a:cxnLst>
            <a:rect l="0" t="0" r="r" b="b"/>
            <a:pathLst>
              <a:path w="1680" h="664">
                <a:moveTo>
                  <a:pt x="1608" y="96"/>
                </a:moveTo>
                <a:lnTo>
                  <a:pt x="1624" y="0"/>
                </a:lnTo>
                <a:lnTo>
                  <a:pt x="486" y="16"/>
                </a:lnTo>
                <a:lnTo>
                  <a:pt x="254" y="96"/>
                </a:lnTo>
                <a:lnTo>
                  <a:pt x="0" y="544"/>
                </a:lnTo>
                <a:lnTo>
                  <a:pt x="46" y="576"/>
                </a:lnTo>
                <a:lnTo>
                  <a:pt x="139" y="608"/>
                </a:lnTo>
                <a:lnTo>
                  <a:pt x="175" y="632"/>
                </a:lnTo>
                <a:lnTo>
                  <a:pt x="250" y="664"/>
                </a:lnTo>
                <a:lnTo>
                  <a:pt x="327" y="664"/>
                </a:lnTo>
                <a:lnTo>
                  <a:pt x="601" y="336"/>
                </a:lnTo>
                <a:lnTo>
                  <a:pt x="1680" y="352"/>
                </a:lnTo>
              </a:path>
            </a:pathLst>
          </a:custGeom>
          <a:blipFill dpi="0" rotWithShape="1">
            <a:blip r:embed="rId3" cstate="email"/>
            <a:srcRect/>
            <a:tile tx="0" ty="0" sx="100000" sy="100000" flip="none" algn="tl"/>
          </a:blipFill>
          <a:ln w="9525" cap="flat" cmpd="sng">
            <a:solidFill>
              <a:schemeClr val="tx1"/>
            </a:solidFill>
            <a:prstDash val="solid"/>
            <a:round/>
            <a:headEnd type="none" w="med" len="med"/>
            <a:tailEnd type="none" w="med" len="med"/>
          </a:ln>
          <a:effectLst/>
        </p:spPr>
        <p:txBody>
          <a:bodyPr/>
          <a:lstStyle/>
          <a:p>
            <a:endParaRPr lang="ru-RU"/>
          </a:p>
        </p:txBody>
      </p:sp>
      <p:sp>
        <p:nvSpPr>
          <p:cNvPr id="212" name="Freeform 7" descr="Гранит"/>
          <p:cNvSpPr/>
          <p:nvPr/>
        </p:nvSpPr>
        <p:spPr bwMode="auto">
          <a:xfrm>
            <a:off x="0" y="3066355"/>
            <a:ext cx="3111500" cy="952500"/>
          </a:xfrm>
          <a:custGeom>
            <a:avLst/>
            <a:gdLst/>
            <a:ahLst/>
            <a:cxnLst>
              <a:cxn ang="0">
                <a:pos x="0" y="0"/>
              </a:cxn>
              <a:cxn ang="0">
                <a:pos x="1483" y="8"/>
              </a:cxn>
              <a:cxn ang="0">
                <a:pos x="1577" y="27"/>
              </a:cxn>
              <a:cxn ang="0">
                <a:pos x="1936" y="200"/>
              </a:cxn>
              <a:cxn ang="0">
                <a:pos x="1920" y="230"/>
              </a:cxn>
              <a:cxn ang="0">
                <a:pos x="1874" y="254"/>
              </a:cxn>
              <a:cxn ang="0">
                <a:pos x="1827" y="269"/>
              </a:cxn>
              <a:cxn ang="0">
                <a:pos x="1749" y="280"/>
              </a:cxn>
              <a:cxn ang="0">
                <a:pos x="1670" y="280"/>
              </a:cxn>
              <a:cxn ang="0">
                <a:pos x="1296" y="151"/>
              </a:cxn>
              <a:cxn ang="0">
                <a:pos x="0" y="160"/>
              </a:cxn>
            </a:cxnLst>
            <a:rect l="0" t="0" r="r" b="b"/>
            <a:pathLst>
              <a:path w="1936" h="280">
                <a:moveTo>
                  <a:pt x="0" y="0"/>
                </a:moveTo>
                <a:lnTo>
                  <a:pt x="1483" y="8"/>
                </a:lnTo>
                <a:lnTo>
                  <a:pt x="1577" y="27"/>
                </a:lnTo>
                <a:lnTo>
                  <a:pt x="1936" y="200"/>
                </a:lnTo>
                <a:lnTo>
                  <a:pt x="1920" y="230"/>
                </a:lnTo>
                <a:lnTo>
                  <a:pt x="1874" y="254"/>
                </a:lnTo>
                <a:lnTo>
                  <a:pt x="1827" y="269"/>
                </a:lnTo>
                <a:lnTo>
                  <a:pt x="1749" y="280"/>
                </a:lnTo>
                <a:lnTo>
                  <a:pt x="1670" y="280"/>
                </a:lnTo>
                <a:lnTo>
                  <a:pt x="1296" y="151"/>
                </a:lnTo>
                <a:lnTo>
                  <a:pt x="0" y="160"/>
                </a:lnTo>
              </a:path>
            </a:pathLst>
          </a:custGeom>
          <a:blipFill dpi="0" rotWithShape="1">
            <a:blip r:embed="rId3" cstate="email"/>
            <a:srcRect/>
            <a:tile tx="0" ty="0" sx="100000" sy="100000" flip="none" algn="tl"/>
          </a:blipFill>
          <a:ln w="9525" cap="flat" cmpd="sng">
            <a:solidFill>
              <a:schemeClr val="tx1"/>
            </a:solidFill>
            <a:prstDash val="solid"/>
            <a:round/>
            <a:headEnd type="none" w="med" len="med"/>
            <a:tailEnd type="none" w="med" len="med"/>
          </a:ln>
          <a:effectLst/>
        </p:spPr>
        <p:txBody>
          <a:bodyPr/>
          <a:lstStyle/>
          <a:p>
            <a:endParaRPr lang="ru-RU"/>
          </a:p>
        </p:txBody>
      </p:sp>
      <p:sp>
        <p:nvSpPr>
          <p:cNvPr id="213" name="Freeform 32"/>
          <p:cNvSpPr/>
          <p:nvPr/>
        </p:nvSpPr>
        <p:spPr bwMode="auto">
          <a:xfrm>
            <a:off x="6602413" y="3777555"/>
            <a:ext cx="533400" cy="546100"/>
          </a:xfrm>
          <a:custGeom>
            <a:avLst/>
            <a:gdLst/>
            <a:ahLst/>
            <a:cxnLst>
              <a:cxn ang="0">
                <a:pos x="137" y="0"/>
              </a:cxn>
              <a:cxn ang="0">
                <a:pos x="69" y="144"/>
              </a:cxn>
              <a:cxn ang="0">
                <a:pos x="5" y="304"/>
              </a:cxn>
              <a:cxn ang="0">
                <a:pos x="97" y="336"/>
              </a:cxn>
              <a:cxn ang="0">
                <a:pos x="145" y="304"/>
              </a:cxn>
              <a:cxn ang="0">
                <a:pos x="313" y="96"/>
              </a:cxn>
              <a:cxn ang="0">
                <a:pos x="281" y="48"/>
              </a:cxn>
              <a:cxn ang="0">
                <a:pos x="201" y="16"/>
              </a:cxn>
              <a:cxn ang="0">
                <a:pos x="137" y="0"/>
              </a:cxn>
            </a:cxnLst>
            <a:rect l="0" t="0" r="r" b="b"/>
            <a:pathLst>
              <a:path w="336" h="344">
                <a:moveTo>
                  <a:pt x="137" y="0"/>
                </a:moveTo>
                <a:cubicBezTo>
                  <a:pt x="113" y="21"/>
                  <a:pt x="91" y="93"/>
                  <a:pt x="69" y="144"/>
                </a:cubicBezTo>
                <a:cubicBezTo>
                  <a:pt x="47" y="195"/>
                  <a:pt x="0" y="272"/>
                  <a:pt x="5" y="304"/>
                </a:cubicBezTo>
                <a:cubicBezTo>
                  <a:pt x="10" y="336"/>
                  <a:pt x="74" y="336"/>
                  <a:pt x="97" y="336"/>
                </a:cubicBezTo>
                <a:cubicBezTo>
                  <a:pt x="120" y="336"/>
                  <a:pt x="109" y="344"/>
                  <a:pt x="145" y="304"/>
                </a:cubicBezTo>
                <a:cubicBezTo>
                  <a:pt x="181" y="264"/>
                  <a:pt x="290" y="139"/>
                  <a:pt x="313" y="96"/>
                </a:cubicBezTo>
                <a:cubicBezTo>
                  <a:pt x="336" y="53"/>
                  <a:pt x="300" y="61"/>
                  <a:pt x="281" y="48"/>
                </a:cubicBezTo>
                <a:cubicBezTo>
                  <a:pt x="262" y="35"/>
                  <a:pt x="225" y="24"/>
                  <a:pt x="201" y="16"/>
                </a:cubicBezTo>
                <a:cubicBezTo>
                  <a:pt x="177" y="8"/>
                  <a:pt x="150" y="3"/>
                  <a:pt x="137" y="0"/>
                </a:cubicBezTo>
                <a:close/>
              </a:path>
            </a:pathLst>
          </a:custGeom>
          <a:solidFill>
            <a:srgbClr val="00CCFF"/>
          </a:solidFill>
          <a:ln w="9525" cap="flat" cmpd="sng">
            <a:solidFill>
              <a:schemeClr val="tx1"/>
            </a:solidFill>
            <a:prstDash val="sysDot"/>
            <a:round/>
            <a:headEnd type="none" w="med" len="med"/>
            <a:tailEnd type="none" w="med" len="med"/>
          </a:ln>
          <a:effectLst/>
        </p:spPr>
        <p:txBody>
          <a:bodyPr/>
          <a:lstStyle/>
          <a:p>
            <a:endParaRPr lang="ru-RU"/>
          </a:p>
        </p:txBody>
      </p:sp>
      <p:sp>
        <p:nvSpPr>
          <p:cNvPr id="214" name="Freeform 33"/>
          <p:cNvSpPr/>
          <p:nvPr/>
        </p:nvSpPr>
        <p:spPr bwMode="auto">
          <a:xfrm flipH="1">
            <a:off x="6680200" y="3942655"/>
            <a:ext cx="279400" cy="330200"/>
          </a:xfrm>
          <a:custGeom>
            <a:avLst/>
            <a:gdLst/>
            <a:ahLst/>
            <a:cxnLst>
              <a:cxn ang="0">
                <a:pos x="0" y="0"/>
              </a:cxn>
              <a:cxn ang="0">
                <a:pos x="112" y="96"/>
              </a:cxn>
              <a:cxn ang="0">
                <a:pos x="176" y="208"/>
              </a:cxn>
            </a:cxnLst>
            <a:rect l="0" t="0" r="r" b="b"/>
            <a:pathLst>
              <a:path w="176" h="208">
                <a:moveTo>
                  <a:pt x="0" y="0"/>
                </a:moveTo>
                <a:cubicBezTo>
                  <a:pt x="41" y="30"/>
                  <a:pt x="83" y="61"/>
                  <a:pt x="112" y="96"/>
                </a:cubicBezTo>
                <a:cubicBezTo>
                  <a:pt x="141" y="131"/>
                  <a:pt x="158" y="169"/>
                  <a:pt x="176" y="208"/>
                </a:cubicBezTo>
              </a:path>
            </a:pathLst>
          </a:custGeom>
          <a:noFill/>
          <a:ln w="9525" cap="flat" cmpd="sng">
            <a:solidFill>
              <a:srgbClr val="3333FF"/>
            </a:solidFill>
            <a:prstDash val="solid"/>
            <a:round/>
            <a:headEnd type="none" w="med" len="med"/>
            <a:tailEnd type="none" w="med" len="med"/>
          </a:ln>
          <a:effectLst/>
        </p:spPr>
        <p:txBody>
          <a:bodyPr/>
          <a:lstStyle/>
          <a:p>
            <a:endParaRPr lang="ru-RU"/>
          </a:p>
        </p:txBody>
      </p:sp>
      <p:sp>
        <p:nvSpPr>
          <p:cNvPr id="215" name="Freeform 34"/>
          <p:cNvSpPr/>
          <p:nvPr/>
        </p:nvSpPr>
        <p:spPr bwMode="auto">
          <a:xfrm flipH="1">
            <a:off x="6642100" y="3879155"/>
            <a:ext cx="279400" cy="330200"/>
          </a:xfrm>
          <a:custGeom>
            <a:avLst/>
            <a:gdLst/>
            <a:ahLst/>
            <a:cxnLst>
              <a:cxn ang="0">
                <a:pos x="0" y="0"/>
              </a:cxn>
              <a:cxn ang="0">
                <a:pos x="112" y="96"/>
              </a:cxn>
              <a:cxn ang="0">
                <a:pos x="176" y="208"/>
              </a:cxn>
            </a:cxnLst>
            <a:rect l="0" t="0" r="r" b="b"/>
            <a:pathLst>
              <a:path w="176" h="208">
                <a:moveTo>
                  <a:pt x="0" y="0"/>
                </a:moveTo>
                <a:cubicBezTo>
                  <a:pt x="41" y="30"/>
                  <a:pt x="83" y="61"/>
                  <a:pt x="112" y="96"/>
                </a:cubicBezTo>
                <a:cubicBezTo>
                  <a:pt x="141" y="131"/>
                  <a:pt x="158" y="169"/>
                  <a:pt x="176" y="208"/>
                </a:cubicBezTo>
              </a:path>
            </a:pathLst>
          </a:custGeom>
          <a:noFill/>
          <a:ln w="9525" cap="flat" cmpd="sng">
            <a:solidFill>
              <a:srgbClr val="3333FF"/>
            </a:solidFill>
            <a:prstDash val="solid"/>
            <a:round/>
            <a:headEnd type="none" w="med" len="med"/>
            <a:tailEnd type="none" w="med" len="med"/>
          </a:ln>
          <a:effectLst/>
        </p:spPr>
        <p:txBody>
          <a:bodyPr/>
          <a:lstStyle/>
          <a:p>
            <a:endParaRPr lang="ru-RU"/>
          </a:p>
        </p:txBody>
      </p:sp>
      <p:grpSp>
        <p:nvGrpSpPr>
          <p:cNvPr id="216" name="Group 161"/>
          <p:cNvGrpSpPr/>
          <p:nvPr/>
        </p:nvGrpSpPr>
        <p:grpSpPr bwMode="auto">
          <a:xfrm>
            <a:off x="7061200" y="4009330"/>
            <a:ext cx="138113" cy="1123950"/>
            <a:chOff x="4536" y="3087"/>
            <a:chExt cx="87" cy="708"/>
          </a:xfrm>
        </p:grpSpPr>
        <p:sp>
          <p:nvSpPr>
            <p:cNvPr id="217" name="Freeform 162" descr="Голубая тисненая бумага"/>
            <p:cNvSpPr/>
            <p:nvPr/>
          </p:nvSpPr>
          <p:spPr bwMode="auto">
            <a:xfrm>
              <a:off x="4536" y="3087"/>
              <a:ext cx="87" cy="249"/>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218" name="Freeform 163" descr="Голубая тисненая бумага"/>
            <p:cNvSpPr/>
            <p:nvPr/>
          </p:nvSpPr>
          <p:spPr bwMode="auto">
            <a:xfrm>
              <a:off x="4536" y="3243"/>
              <a:ext cx="87" cy="249"/>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219" name="Freeform 164" descr="Голубая тисненая бумага"/>
            <p:cNvSpPr/>
            <p:nvPr/>
          </p:nvSpPr>
          <p:spPr bwMode="auto">
            <a:xfrm>
              <a:off x="4536" y="3393"/>
              <a:ext cx="87" cy="249"/>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sp>
          <p:nvSpPr>
            <p:cNvPr id="220" name="Freeform 165" descr="Голубая тисненая бумага"/>
            <p:cNvSpPr/>
            <p:nvPr/>
          </p:nvSpPr>
          <p:spPr bwMode="auto">
            <a:xfrm>
              <a:off x="4536" y="3546"/>
              <a:ext cx="87" cy="249"/>
            </a:xfrm>
            <a:custGeom>
              <a:avLst/>
              <a:gdLst/>
              <a:ahLst/>
              <a:cxnLst>
                <a:cxn ang="0">
                  <a:pos x="87" y="0"/>
                </a:cxn>
                <a:cxn ang="0">
                  <a:pos x="87" y="162"/>
                </a:cxn>
                <a:cxn ang="0">
                  <a:pos x="0" y="249"/>
                </a:cxn>
                <a:cxn ang="0">
                  <a:pos x="0" y="89"/>
                </a:cxn>
                <a:cxn ang="0">
                  <a:pos x="87" y="0"/>
                </a:cxn>
              </a:cxnLst>
              <a:rect l="0" t="0" r="r" b="b"/>
              <a:pathLst>
                <a:path w="87" h="249">
                  <a:moveTo>
                    <a:pt x="87" y="0"/>
                  </a:moveTo>
                  <a:lnTo>
                    <a:pt x="87" y="162"/>
                  </a:lnTo>
                  <a:lnTo>
                    <a:pt x="0" y="249"/>
                  </a:lnTo>
                  <a:lnTo>
                    <a:pt x="0" y="89"/>
                  </a:lnTo>
                  <a:lnTo>
                    <a:pt x="87" y="0"/>
                  </a:lnTo>
                  <a:close/>
                </a:path>
              </a:pathLst>
            </a:custGeom>
            <a:blipFill dpi="0" rotWithShape="1">
              <a:blip r:embed="rId1" cstate="email"/>
              <a:srcRect/>
              <a:tile tx="0" ty="0" sx="100000" sy="100000" flip="none" algn="tl"/>
            </a:blipFill>
            <a:ln w="9525" cap="flat" cmpd="sng">
              <a:solidFill>
                <a:srgbClr val="0099FF"/>
              </a:solidFill>
              <a:prstDash val="solid"/>
              <a:round/>
              <a:headEnd type="none" w="med" len="med"/>
              <a:tailEnd type="none" w="med" len="med"/>
            </a:ln>
            <a:effectLst/>
          </p:spPr>
          <p:txBody>
            <a:bodyPr/>
            <a:lstStyle/>
            <a:p>
              <a:endParaRPr lang="ru-RU"/>
            </a:p>
          </p:txBody>
        </p:sp>
      </p:grpSp>
      <p:sp>
        <p:nvSpPr>
          <p:cNvPr id="221" name="Овал 220"/>
          <p:cNvSpPr/>
          <p:nvPr/>
        </p:nvSpPr>
        <p:spPr>
          <a:xfrm>
            <a:off x="323528" y="3717032"/>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1</a:t>
            </a:r>
            <a:endParaRPr lang="ru-RU" sz="2800" b="1" dirty="0">
              <a:latin typeface="Times New Roman" panose="02020603050405020304" pitchFamily="18" charset="0"/>
              <a:cs typeface="Times New Roman" panose="02020603050405020304" pitchFamily="18" charset="0"/>
            </a:endParaRPr>
          </a:p>
        </p:txBody>
      </p:sp>
      <p:sp>
        <p:nvSpPr>
          <p:cNvPr id="222" name="Управляющая кнопка: настраиваемая 221">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1</a:t>
            </a:r>
            <a:endParaRPr lang="ru-RU" sz="2400" b="1" dirty="0">
              <a:latin typeface="Times New Roman" panose="02020603050405020304" pitchFamily="18" charset="0"/>
              <a:cs typeface="Times New Roman" panose="02020603050405020304" pitchFamily="18" charset="0"/>
            </a:endParaRPr>
          </a:p>
        </p:txBody>
      </p:sp>
      <p:sp>
        <p:nvSpPr>
          <p:cNvPr id="224" name="Управляющая кнопка: настраиваемая 223">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2</a:t>
            </a:r>
            <a:endParaRPr lang="ru-RU" sz="2400" b="1" dirty="0">
              <a:latin typeface="Times New Roman" panose="02020603050405020304" pitchFamily="18" charset="0"/>
              <a:cs typeface="Times New Roman" panose="02020603050405020304" pitchFamily="18" charset="0"/>
            </a:endParaRPr>
          </a:p>
        </p:txBody>
      </p:sp>
      <p:sp>
        <p:nvSpPr>
          <p:cNvPr id="225" name="Овал 224"/>
          <p:cNvSpPr/>
          <p:nvPr/>
        </p:nvSpPr>
        <p:spPr>
          <a:xfrm>
            <a:off x="8172400" y="3933056"/>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2</a:t>
            </a:r>
            <a:endParaRPr lang="ru-RU" sz="2800" b="1" dirty="0">
              <a:latin typeface="Times New Roman" panose="02020603050405020304" pitchFamily="18" charset="0"/>
              <a:cs typeface="Times New Roman" panose="02020603050405020304" pitchFamily="18" charset="0"/>
            </a:endParaRPr>
          </a:p>
        </p:txBody>
      </p:sp>
      <p:sp>
        <p:nvSpPr>
          <p:cNvPr id="226" name="Овал 225"/>
          <p:cNvSpPr/>
          <p:nvPr/>
        </p:nvSpPr>
        <p:spPr>
          <a:xfrm>
            <a:off x="4572000" y="2564904"/>
            <a:ext cx="1152128" cy="7200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8 ч.</a:t>
            </a:r>
            <a:endParaRPr lang="ru-RU" sz="2800" b="1" dirty="0">
              <a:latin typeface="Times New Roman" panose="02020603050405020304" pitchFamily="18" charset="0"/>
              <a:cs typeface="Times New Roman" panose="02020603050405020304" pitchFamily="18" charset="0"/>
            </a:endParaRPr>
          </a:p>
        </p:txBody>
      </p:sp>
      <p:cxnSp>
        <p:nvCxnSpPr>
          <p:cNvPr id="228" name="Прямая со стрелкой 227"/>
          <p:cNvCxnSpPr/>
          <p:nvPr/>
        </p:nvCxnSpPr>
        <p:spPr>
          <a:xfrm flipV="1">
            <a:off x="3275856" y="2996952"/>
            <a:ext cx="1224136" cy="79208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9" name="Прямая со стрелкой 228"/>
          <p:cNvCxnSpPr/>
          <p:nvPr/>
        </p:nvCxnSpPr>
        <p:spPr>
          <a:xfrm flipH="1" flipV="1">
            <a:off x="5724128" y="2996952"/>
            <a:ext cx="936104" cy="72008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53954" name="Object 2"/>
          <p:cNvGraphicFramePr>
            <a:graphicFrameLocks noChangeAspect="1"/>
          </p:cNvGraphicFramePr>
          <p:nvPr/>
        </p:nvGraphicFramePr>
        <p:xfrm>
          <a:off x="323528" y="4293096"/>
          <a:ext cx="2421508" cy="1222375"/>
        </p:xfrm>
        <a:graphic>
          <a:graphicData uri="http://schemas.openxmlformats.org/presentationml/2006/ole">
            <mc:AlternateContent xmlns:mc="http://schemas.openxmlformats.org/markup-compatibility/2006">
              <mc:Choice xmlns:v="urn:schemas-microsoft-com:vml" Requires="v">
                <p:oleObj spid="_x0000_s10241" name="Формула" r:id="rId4" imgW="21336000" imgH="10972800" progId="Equation.3">
                  <p:embed/>
                </p:oleObj>
              </mc:Choice>
              <mc:Fallback>
                <p:oleObj name="Формула" r:id="rId4" imgW="21336000" imgH="10972800" progId="Equation.3">
                  <p:embed/>
                  <p:pic>
                    <p:nvPicPr>
                      <p:cNvPr id="0" name="Изображение 10240"/>
                      <p:cNvPicPr>
                        <a:picLocks noChangeAspect="1"/>
                      </p:cNvPicPr>
                      <p:nvPr/>
                    </p:nvPicPr>
                    <p:blipFill>
                      <a:blip r:embed="rId5"/>
                      <a:stretch>
                        <a:fillRect/>
                      </a:stretch>
                    </p:blipFill>
                    <p:spPr>
                      <a:xfrm>
                        <a:off x="323528" y="4293096"/>
                        <a:ext cx="2421508" cy="1222375"/>
                      </a:xfrm>
                      <a:prstGeom prst="rect">
                        <a:avLst/>
                      </a:prstGeom>
                      <a:solidFill>
                        <a:srgbClr val="FFFFFF"/>
                      </a:solidFill>
                      <a:ln w="60325" cap="flat" cmpd="sng">
                        <a:solidFill>
                          <a:srgbClr val="008080"/>
                        </a:solidFill>
                        <a:prstDash val="solid"/>
                        <a:miter/>
                        <a:headEnd type="none" w="med" len="med"/>
                        <a:tailEnd type="none" w="med" len="med"/>
                      </a:ln>
                    </p:spPr>
                  </p:pic>
                </p:oleObj>
              </mc:Fallback>
            </mc:AlternateContent>
          </a:graphicData>
        </a:graphic>
      </p:graphicFrame>
      <p:graphicFrame>
        <p:nvGraphicFramePr>
          <p:cNvPr id="253955" name="Object 3"/>
          <p:cNvGraphicFramePr>
            <a:graphicFrameLocks noChangeAspect="1"/>
          </p:cNvGraphicFramePr>
          <p:nvPr/>
        </p:nvGraphicFramePr>
        <p:xfrm>
          <a:off x="6156176" y="4653136"/>
          <a:ext cx="2732087" cy="542925"/>
        </p:xfrm>
        <a:graphic>
          <a:graphicData uri="http://schemas.openxmlformats.org/presentationml/2006/ole">
            <mc:AlternateContent xmlns:mc="http://schemas.openxmlformats.org/markup-compatibility/2006">
              <mc:Choice xmlns:v="urn:schemas-microsoft-com:vml" Requires="v">
                <p:oleObj spid="_x0000_s10242" name="Формула" r:id="rId6" imgW="24079200" imgH="4876800" progId="Equation.3">
                  <p:embed/>
                </p:oleObj>
              </mc:Choice>
              <mc:Fallback>
                <p:oleObj name="Формула" r:id="rId6" imgW="24079200" imgH="4876800" progId="Equation.3">
                  <p:embed/>
                  <p:pic>
                    <p:nvPicPr>
                      <p:cNvPr id="0" name="Изображение 10241"/>
                      <p:cNvPicPr>
                        <a:picLocks noChangeAspect="1"/>
                      </p:cNvPicPr>
                      <p:nvPr/>
                    </p:nvPicPr>
                    <p:blipFill>
                      <a:blip r:embed="rId7"/>
                      <a:stretch>
                        <a:fillRect/>
                      </a:stretch>
                    </p:blipFill>
                    <p:spPr>
                      <a:xfrm>
                        <a:off x="6156176" y="4653136"/>
                        <a:ext cx="2732087" cy="542925"/>
                      </a:xfrm>
                      <a:prstGeom prst="rect">
                        <a:avLst/>
                      </a:prstGeom>
                      <a:solidFill>
                        <a:srgbClr val="FFFFFF"/>
                      </a:solidFill>
                      <a:ln w="60325" cap="flat" cmpd="sng">
                        <a:solidFill>
                          <a:srgbClr val="008080"/>
                        </a:solidFill>
                        <a:prstDash val="solid"/>
                        <a:miter/>
                        <a:headEnd type="none" w="med" len="med"/>
                        <a:tailEnd type="none" w="med" len="med"/>
                      </a:ln>
                    </p:spPr>
                  </p:pic>
                </p:oleObj>
              </mc:Fallback>
            </mc:AlternateContent>
          </a:graphicData>
        </a:graphic>
      </p:graphicFrame>
      <p:sp>
        <p:nvSpPr>
          <p:cNvPr id="234" name="TextBox 233"/>
          <p:cNvSpPr txBox="1"/>
          <p:nvPr/>
        </p:nvSpPr>
        <p:spPr>
          <a:xfrm>
            <a:off x="1619672" y="2492896"/>
            <a:ext cx="694421" cy="646331"/>
          </a:xfrm>
          <a:prstGeom prst="rect">
            <a:avLst/>
          </a:prstGeom>
          <a:noFill/>
        </p:spPr>
        <p:txBody>
          <a:bodyPr wrap="none" rtlCol="0">
            <a:spAutoFit/>
          </a:bodyPr>
          <a:lstStyle/>
          <a:p>
            <a:r>
              <a:rPr lang="ru-RU" sz="3600" b="1" i="1" dirty="0" err="1" smtClean="0">
                <a:solidFill>
                  <a:srgbClr val="FF0000"/>
                </a:solidFill>
                <a:latin typeface="Times New Roman" panose="02020603050405020304" pitchFamily="18" charset="0"/>
                <a:cs typeface="Times New Roman" panose="02020603050405020304" pitchFamily="18" charset="0"/>
              </a:rPr>
              <a:t>х</a:t>
            </a:r>
            <a:r>
              <a:rPr lang="ru-RU" sz="2800" b="1" i="1" dirty="0" err="1" smtClean="0">
                <a:solidFill>
                  <a:srgbClr val="FF0000"/>
                </a:solidFill>
                <a:latin typeface="Times New Roman" panose="02020603050405020304" pitchFamily="18" charset="0"/>
                <a:cs typeface="Times New Roman" panose="02020603050405020304" pitchFamily="18" charset="0"/>
              </a:rPr>
              <a:t>ч</a:t>
            </a:r>
            <a:r>
              <a:rPr lang="ru-RU" sz="2800" b="1" i="1" dirty="0" smtClean="0">
                <a:solidFill>
                  <a:srgbClr val="FF0000"/>
                </a:solidFill>
                <a:latin typeface="Times New Roman" panose="02020603050405020304" pitchFamily="18" charset="0"/>
                <a:cs typeface="Times New Roman" panose="02020603050405020304" pitchFamily="18" charset="0"/>
              </a:rPr>
              <a:t>.</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235" name="TextBox 234"/>
          <p:cNvSpPr txBox="1"/>
          <p:nvPr/>
        </p:nvSpPr>
        <p:spPr>
          <a:xfrm>
            <a:off x="7668344" y="2420888"/>
            <a:ext cx="694421" cy="646331"/>
          </a:xfrm>
          <a:prstGeom prst="rect">
            <a:avLst/>
          </a:prstGeom>
          <a:noFill/>
        </p:spPr>
        <p:txBody>
          <a:bodyPr wrap="none" rtlCol="0">
            <a:spAutoFit/>
          </a:bodyPr>
          <a:lstStyle/>
          <a:p>
            <a:r>
              <a:rPr lang="ru-RU" sz="3600" b="1" i="1" dirty="0" err="1" smtClean="0">
                <a:solidFill>
                  <a:srgbClr val="FF0000"/>
                </a:solidFill>
                <a:latin typeface="Times New Roman" panose="02020603050405020304" pitchFamily="18" charset="0"/>
                <a:cs typeface="Times New Roman" panose="02020603050405020304" pitchFamily="18" charset="0"/>
              </a:rPr>
              <a:t>у</a:t>
            </a:r>
            <a:r>
              <a:rPr lang="ru-RU" sz="2800" b="1" i="1" dirty="0" err="1" smtClean="0">
                <a:solidFill>
                  <a:srgbClr val="FF0000"/>
                </a:solidFill>
                <a:latin typeface="Times New Roman" panose="02020603050405020304" pitchFamily="18" charset="0"/>
                <a:cs typeface="Times New Roman" panose="02020603050405020304" pitchFamily="18" charset="0"/>
              </a:rPr>
              <a:t>ч</a:t>
            </a:r>
            <a:r>
              <a:rPr lang="ru-RU" sz="2800" b="1" i="1" dirty="0" smtClean="0">
                <a:solidFill>
                  <a:srgbClr val="FF0000"/>
                </a:solidFill>
                <a:latin typeface="Times New Roman" panose="02020603050405020304" pitchFamily="18" charset="0"/>
                <a:cs typeface="Times New Roman" panose="02020603050405020304" pitchFamily="18" charset="0"/>
              </a:rPr>
              <a:t>.</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236" name="Прямоугольная выноска 235"/>
          <p:cNvSpPr/>
          <p:nvPr/>
        </p:nvSpPr>
        <p:spPr>
          <a:xfrm>
            <a:off x="1259632" y="404664"/>
            <a:ext cx="6264696" cy="3528392"/>
          </a:xfrm>
          <a:prstGeom prst="wedgeRectCallout">
            <a:avLst>
              <a:gd name="adj1" fmla="val -10850"/>
              <a:gd name="adj2" fmla="val 110063"/>
            </a:avLst>
          </a:prstGeom>
          <a:solidFill>
            <a:schemeClr val="bg1"/>
          </a:solidFill>
          <a:ln w="1016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37" name="Object 3"/>
          <p:cNvGraphicFramePr>
            <a:graphicFrameLocks noChangeAspect="1"/>
          </p:cNvGraphicFramePr>
          <p:nvPr/>
        </p:nvGraphicFramePr>
        <p:xfrm>
          <a:off x="1331640" y="476672"/>
          <a:ext cx="3324225" cy="1905000"/>
        </p:xfrm>
        <a:graphic>
          <a:graphicData uri="http://schemas.openxmlformats.org/presentationml/2006/ole">
            <mc:AlternateContent xmlns:mc="http://schemas.openxmlformats.org/markup-compatibility/2006">
              <mc:Choice xmlns:v="urn:schemas-microsoft-com:vml" Requires="v">
                <p:oleObj spid="_x0000_s10243" name="Формула" r:id="rId8" imgW="30175200" imgH="17068800" progId="Equation.3">
                  <p:embed/>
                </p:oleObj>
              </mc:Choice>
              <mc:Fallback>
                <p:oleObj name="Формула" r:id="rId8" imgW="30175200" imgH="17068800" progId="Equation.3">
                  <p:embed/>
                  <p:pic>
                    <p:nvPicPr>
                      <p:cNvPr id="0" name="Изображение 10242"/>
                      <p:cNvPicPr>
                        <a:picLocks noChangeAspect="1"/>
                      </p:cNvPicPr>
                      <p:nvPr/>
                    </p:nvPicPr>
                    <p:blipFill>
                      <a:blip r:embed="rId9"/>
                      <a:stretch>
                        <a:fillRect/>
                      </a:stretch>
                    </p:blipFill>
                    <p:spPr>
                      <a:xfrm>
                        <a:off x="1331640" y="476672"/>
                        <a:ext cx="3324225" cy="1905000"/>
                      </a:xfrm>
                      <a:prstGeom prst="rect">
                        <a:avLst/>
                      </a:prstGeom>
                      <a:noFill/>
                      <a:ln w="9525">
                        <a:noFill/>
                      </a:ln>
                    </p:spPr>
                  </p:pic>
                </p:oleObj>
              </mc:Fallback>
            </mc:AlternateContent>
          </a:graphicData>
        </a:graphic>
      </p:graphicFrame>
      <p:graphicFrame>
        <p:nvGraphicFramePr>
          <p:cNvPr id="238" name="Object 5"/>
          <p:cNvGraphicFramePr>
            <a:graphicFrameLocks noChangeAspect="1"/>
          </p:cNvGraphicFramePr>
          <p:nvPr/>
        </p:nvGraphicFramePr>
        <p:xfrm>
          <a:off x="2971800" y="2276475"/>
          <a:ext cx="3021013" cy="542925"/>
        </p:xfrm>
        <a:graphic>
          <a:graphicData uri="http://schemas.openxmlformats.org/presentationml/2006/ole">
            <mc:AlternateContent xmlns:mc="http://schemas.openxmlformats.org/markup-compatibility/2006">
              <mc:Choice xmlns:v="urn:schemas-microsoft-com:vml" Requires="v">
                <p:oleObj spid="_x0000_s10244" name="Формула" r:id="rId10" imgW="27432000" imgH="4876800" progId="Equation.3">
                  <p:embed/>
                </p:oleObj>
              </mc:Choice>
              <mc:Fallback>
                <p:oleObj name="Формула" r:id="rId10" imgW="27432000" imgH="4876800" progId="Equation.3">
                  <p:embed/>
                  <p:pic>
                    <p:nvPicPr>
                      <p:cNvPr id="0" name="Изображение 10243"/>
                      <p:cNvPicPr>
                        <a:picLocks noChangeAspect="1"/>
                      </p:cNvPicPr>
                      <p:nvPr/>
                    </p:nvPicPr>
                    <p:blipFill>
                      <a:blip r:embed="rId11"/>
                      <a:stretch>
                        <a:fillRect/>
                      </a:stretch>
                    </p:blipFill>
                    <p:spPr>
                      <a:xfrm>
                        <a:off x="2971800" y="2276475"/>
                        <a:ext cx="3021013" cy="542925"/>
                      </a:xfrm>
                      <a:prstGeom prst="rect">
                        <a:avLst/>
                      </a:prstGeom>
                      <a:noFill/>
                      <a:ln w="9525">
                        <a:noFill/>
                      </a:ln>
                    </p:spPr>
                  </p:pic>
                </p:oleObj>
              </mc:Fallback>
            </mc:AlternateContent>
          </a:graphicData>
        </a:graphic>
      </p:graphicFrame>
      <p:graphicFrame>
        <p:nvGraphicFramePr>
          <p:cNvPr id="239" name="Object 6"/>
          <p:cNvGraphicFramePr>
            <a:graphicFrameLocks noChangeAspect="1"/>
          </p:cNvGraphicFramePr>
          <p:nvPr/>
        </p:nvGraphicFramePr>
        <p:xfrm>
          <a:off x="2528888" y="2781300"/>
          <a:ext cx="3689350" cy="542925"/>
        </p:xfrm>
        <a:graphic>
          <a:graphicData uri="http://schemas.openxmlformats.org/presentationml/2006/ole">
            <mc:AlternateContent xmlns:mc="http://schemas.openxmlformats.org/markup-compatibility/2006">
              <mc:Choice xmlns:v="urn:schemas-microsoft-com:vml" Requires="v">
                <p:oleObj spid="_x0000_s10245" name="Формула" r:id="rId12" imgW="33528000" imgH="4876800" progId="Equation.3">
                  <p:embed/>
                </p:oleObj>
              </mc:Choice>
              <mc:Fallback>
                <p:oleObj name="Формула" r:id="rId12" imgW="33528000" imgH="4876800" progId="Equation.3">
                  <p:embed/>
                  <p:pic>
                    <p:nvPicPr>
                      <p:cNvPr id="0" name="Изображение 10244"/>
                      <p:cNvPicPr>
                        <a:picLocks noChangeAspect="1"/>
                      </p:cNvPicPr>
                      <p:nvPr/>
                    </p:nvPicPr>
                    <p:blipFill>
                      <a:blip r:embed="rId13"/>
                      <a:stretch>
                        <a:fillRect/>
                      </a:stretch>
                    </p:blipFill>
                    <p:spPr>
                      <a:xfrm>
                        <a:off x="2528888" y="2781300"/>
                        <a:ext cx="3689350" cy="542925"/>
                      </a:xfrm>
                      <a:prstGeom prst="rect">
                        <a:avLst/>
                      </a:prstGeom>
                      <a:noFill/>
                      <a:ln w="9525">
                        <a:noFill/>
                      </a:ln>
                    </p:spPr>
                  </p:pic>
                </p:oleObj>
              </mc:Fallback>
            </mc:AlternateContent>
          </a:graphicData>
        </a:graphic>
      </p:graphicFrame>
      <p:graphicFrame>
        <p:nvGraphicFramePr>
          <p:cNvPr id="240" name="Object 7"/>
          <p:cNvGraphicFramePr>
            <a:graphicFrameLocks noChangeAspect="1"/>
          </p:cNvGraphicFramePr>
          <p:nvPr/>
        </p:nvGraphicFramePr>
        <p:xfrm>
          <a:off x="2684463" y="3284538"/>
          <a:ext cx="1206500" cy="576262"/>
        </p:xfrm>
        <a:graphic>
          <a:graphicData uri="http://schemas.openxmlformats.org/presentationml/2006/ole">
            <mc:AlternateContent xmlns:mc="http://schemas.openxmlformats.org/markup-compatibility/2006">
              <mc:Choice xmlns:v="urn:schemas-microsoft-com:vml" Requires="v">
                <p:oleObj spid="_x0000_s10246" name="Формула" r:id="rId14" imgW="10972800" imgH="5181600" progId="Equation.3">
                  <p:embed/>
                </p:oleObj>
              </mc:Choice>
              <mc:Fallback>
                <p:oleObj name="Формула" r:id="rId14" imgW="10972800" imgH="5181600" progId="Equation.3">
                  <p:embed/>
                  <p:pic>
                    <p:nvPicPr>
                      <p:cNvPr id="0" name="Изображение 10245"/>
                      <p:cNvPicPr>
                        <a:picLocks noChangeAspect="1"/>
                      </p:cNvPicPr>
                      <p:nvPr/>
                    </p:nvPicPr>
                    <p:blipFill>
                      <a:blip r:embed="rId15"/>
                      <a:stretch>
                        <a:fillRect/>
                      </a:stretch>
                    </p:blipFill>
                    <p:spPr>
                      <a:xfrm>
                        <a:off x="2684463" y="3284538"/>
                        <a:ext cx="1206500" cy="576262"/>
                      </a:xfrm>
                      <a:prstGeom prst="rect">
                        <a:avLst/>
                      </a:prstGeom>
                      <a:noFill/>
                      <a:ln w="9525">
                        <a:noFill/>
                      </a:ln>
                    </p:spPr>
                  </p:pic>
                </p:oleObj>
              </mc:Fallback>
            </mc:AlternateContent>
          </a:graphicData>
        </a:graphic>
      </p:graphicFrame>
      <p:graphicFrame>
        <p:nvGraphicFramePr>
          <p:cNvPr id="241" name="Object 8"/>
          <p:cNvGraphicFramePr>
            <a:graphicFrameLocks noChangeAspect="1"/>
          </p:cNvGraphicFramePr>
          <p:nvPr/>
        </p:nvGraphicFramePr>
        <p:xfrm>
          <a:off x="4833938" y="3284538"/>
          <a:ext cx="1274762" cy="576262"/>
        </p:xfrm>
        <a:graphic>
          <a:graphicData uri="http://schemas.openxmlformats.org/presentationml/2006/ole">
            <mc:AlternateContent xmlns:mc="http://schemas.openxmlformats.org/markup-compatibility/2006">
              <mc:Choice xmlns:v="urn:schemas-microsoft-com:vml" Requires="v">
                <p:oleObj spid="_x0000_s10247" name="Формула" r:id="rId16" imgW="11582400" imgH="5181600" progId="Equation.3">
                  <p:embed/>
                </p:oleObj>
              </mc:Choice>
              <mc:Fallback>
                <p:oleObj name="Формула" r:id="rId16" imgW="11582400" imgH="5181600" progId="Equation.3">
                  <p:embed/>
                  <p:pic>
                    <p:nvPicPr>
                      <p:cNvPr id="0" name="Изображение 10246"/>
                      <p:cNvPicPr>
                        <a:picLocks noChangeAspect="1"/>
                      </p:cNvPicPr>
                      <p:nvPr/>
                    </p:nvPicPr>
                    <p:blipFill>
                      <a:blip r:embed="rId17"/>
                      <a:stretch>
                        <a:fillRect/>
                      </a:stretch>
                    </p:blipFill>
                    <p:spPr>
                      <a:xfrm>
                        <a:off x="4833938" y="3284538"/>
                        <a:ext cx="1274762" cy="576262"/>
                      </a:xfrm>
                      <a:prstGeom prst="rect">
                        <a:avLst/>
                      </a:prstGeom>
                      <a:noFill/>
                      <a:ln w="9525">
                        <a:noFill/>
                      </a:ln>
                    </p:spPr>
                  </p:pic>
                </p:oleObj>
              </mc:Fallback>
            </mc:AlternateContent>
          </a:graphicData>
        </a:graphic>
      </p:graphicFrame>
      <p:sp>
        <p:nvSpPr>
          <p:cNvPr id="242" name="Управляющая кнопка: настраиваемая 241">
            <a:hlinkClick r:id="" action="ppaction://hlinkshowjump?jump=nextslide"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graphicFrame>
        <p:nvGraphicFramePr>
          <p:cNvPr id="243" name="Object 13"/>
          <p:cNvGraphicFramePr>
            <a:graphicFrameLocks noChangeAspect="1"/>
          </p:cNvGraphicFramePr>
          <p:nvPr/>
        </p:nvGraphicFramePr>
        <p:xfrm>
          <a:off x="4644008" y="836712"/>
          <a:ext cx="2820988" cy="1223962"/>
        </p:xfrm>
        <a:graphic>
          <a:graphicData uri="http://schemas.openxmlformats.org/presentationml/2006/ole">
            <mc:AlternateContent xmlns:mc="http://schemas.openxmlformats.org/markup-compatibility/2006">
              <mc:Choice xmlns:v="urn:schemas-microsoft-com:vml" Requires="v">
                <p:oleObj spid="_x0000_s10248" name="Формула" r:id="rId18" imgW="25603200" imgH="10972800" progId="Equation.3">
                  <p:embed/>
                </p:oleObj>
              </mc:Choice>
              <mc:Fallback>
                <p:oleObj name="Формула" r:id="rId18" imgW="25603200" imgH="10972800" progId="Equation.3">
                  <p:embed/>
                  <p:pic>
                    <p:nvPicPr>
                      <p:cNvPr id="0" name="Изображение 10247"/>
                      <p:cNvPicPr>
                        <a:picLocks noChangeAspect="1"/>
                      </p:cNvPicPr>
                      <p:nvPr/>
                    </p:nvPicPr>
                    <p:blipFill>
                      <a:blip r:embed="rId19"/>
                      <a:stretch>
                        <a:fillRect/>
                      </a:stretch>
                    </p:blipFill>
                    <p:spPr>
                      <a:xfrm>
                        <a:off x="4644008" y="836712"/>
                        <a:ext cx="2820988" cy="1223962"/>
                      </a:xfrm>
                      <a:prstGeom prst="rect">
                        <a:avLst/>
                      </a:prstGeom>
                      <a:noFill/>
                      <a:ln w="9525">
                        <a:noFill/>
                      </a:ln>
                    </p:spPr>
                  </p:pic>
                </p:oleObj>
              </mc:Fallback>
            </mc:AlternateContent>
          </a:graphicData>
        </a:graphic>
      </p:graphicFrame>
      <p:graphicFrame>
        <p:nvGraphicFramePr>
          <p:cNvPr id="253962" name="Object 10"/>
          <p:cNvGraphicFramePr>
            <a:graphicFrameLocks noChangeAspect="1"/>
          </p:cNvGraphicFramePr>
          <p:nvPr/>
        </p:nvGraphicFramePr>
        <p:xfrm>
          <a:off x="4729163" y="5445125"/>
          <a:ext cx="3613150" cy="542925"/>
        </p:xfrm>
        <a:graphic>
          <a:graphicData uri="http://schemas.openxmlformats.org/presentationml/2006/ole">
            <mc:AlternateContent xmlns:mc="http://schemas.openxmlformats.org/markup-compatibility/2006">
              <mc:Choice xmlns:v="urn:schemas-microsoft-com:vml" Requires="v">
                <p:oleObj spid="_x0000_s10249" name="Формула" r:id="rId20" imgW="31394400" imgH="4876800" progId="Equation.3">
                  <p:embed/>
                </p:oleObj>
              </mc:Choice>
              <mc:Fallback>
                <p:oleObj name="Формула" r:id="rId20" imgW="31394400" imgH="4876800" progId="Equation.3">
                  <p:embed/>
                  <p:pic>
                    <p:nvPicPr>
                      <p:cNvPr id="0" name="Изображение 10248"/>
                      <p:cNvPicPr>
                        <a:picLocks noChangeAspect="1"/>
                      </p:cNvPicPr>
                      <p:nvPr/>
                    </p:nvPicPr>
                    <p:blipFill>
                      <a:blip r:embed="rId21"/>
                      <a:stretch>
                        <a:fillRect/>
                      </a:stretch>
                    </p:blipFill>
                    <p:spPr>
                      <a:xfrm>
                        <a:off x="4729163" y="5445125"/>
                        <a:ext cx="3613150" cy="542925"/>
                      </a:xfrm>
                      <a:prstGeom prst="rect">
                        <a:avLst/>
                      </a:prstGeom>
                      <a:solidFill>
                        <a:srgbClr val="FFFFFF"/>
                      </a:solidFill>
                      <a:ln w="50800" cap="flat" cmpd="sng">
                        <a:solidFill>
                          <a:srgbClr val="008080"/>
                        </a:solidFill>
                        <a:prstDash val="solid"/>
                        <a:miter/>
                        <a:headEnd type="none" w="med" len="med"/>
                        <a:tailEnd type="none" w="med" len="med"/>
                      </a:ln>
                    </p:spPr>
                  </p:pic>
                </p:oleObj>
              </mc:Fallback>
            </mc:AlternateContent>
          </a:graphicData>
        </a:graphic>
      </p:graphicFrame>
      <p:sp>
        <p:nvSpPr>
          <p:cNvPr id="245" name="Управляющая кнопка: далее 244">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6" name="Управляющая кнопка: домой 245">
            <a:hlinkClick r:id="rId22"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afterEffect">
                                  <p:stCondLst>
                                    <p:cond delay="0"/>
                                  </p:stCondLst>
                                  <p:childTnLst>
                                    <p:animClr clrSpc="rgb" dir="cw">
                                      <p:cBhvr override="childStyle">
                                        <p:cTn id="6" dur="50" fill="hold"/>
                                        <p:tgtEl>
                                          <p:spTgt spid="201"/>
                                        </p:tgtEl>
                                        <p:attrNameLst>
                                          <p:attrName>style.color</p:attrName>
                                        </p:attrNameLst>
                                      </p:cBhvr>
                                      <p:to>
                                        <a:srgbClr val="00CCFF"/>
                                      </p:to>
                                    </p:animClr>
                                    <p:animClr clrSpc="rgb" dir="cw">
                                      <p:cBhvr>
                                        <p:cTn id="7" dur="50" fill="hold"/>
                                        <p:tgtEl>
                                          <p:spTgt spid="201"/>
                                        </p:tgtEl>
                                        <p:attrNameLst>
                                          <p:attrName>fillcolor</p:attrName>
                                        </p:attrNameLst>
                                      </p:cBhvr>
                                      <p:to>
                                        <a:srgbClr val="00CCFF"/>
                                      </p:to>
                                    </p:animClr>
                                    <p:set>
                                      <p:cBhvr>
                                        <p:cTn id="8" dur="50" fill="hold"/>
                                        <p:tgtEl>
                                          <p:spTgt spid="201"/>
                                        </p:tgtEl>
                                        <p:attrNameLst>
                                          <p:attrName>fill.type</p:attrName>
                                        </p:attrNameLst>
                                      </p:cBhvr>
                                      <p:to>
                                        <p:strVal val="solid"/>
                                      </p:to>
                                    </p:set>
                                    <p:set>
                                      <p:cBhvr>
                                        <p:cTn id="9" dur="50" fill="hold"/>
                                        <p:tgtEl>
                                          <p:spTgt spid="201"/>
                                        </p:tgtEl>
                                        <p:attrNameLst>
                                          <p:attrName>fill.on</p:attrName>
                                        </p:attrNameLst>
                                      </p:cBhvr>
                                      <p:to>
                                        <p:strVal val="true"/>
                                      </p:to>
                                    </p:set>
                                    <p:animRot by="120000">
                                      <p:cBhvr>
                                        <p:cTn id="10" dur="50" fill="hold">
                                          <p:stCondLst>
                                            <p:cond delay="0"/>
                                          </p:stCondLst>
                                        </p:cTn>
                                        <p:tgtEl>
                                          <p:spTgt spid="201"/>
                                        </p:tgtEl>
                                        <p:attrNameLst>
                                          <p:attrName>r</p:attrName>
                                        </p:attrNameLst>
                                      </p:cBhvr>
                                    </p:animRot>
                                    <p:animRot by="-240000">
                                      <p:cBhvr>
                                        <p:cTn id="11" dur="100" fill="hold">
                                          <p:stCondLst>
                                            <p:cond delay="100"/>
                                          </p:stCondLst>
                                        </p:cTn>
                                        <p:tgtEl>
                                          <p:spTgt spid="201"/>
                                        </p:tgtEl>
                                        <p:attrNameLst>
                                          <p:attrName>r</p:attrName>
                                        </p:attrNameLst>
                                      </p:cBhvr>
                                    </p:animRot>
                                    <p:animRot by="240000">
                                      <p:cBhvr>
                                        <p:cTn id="12" dur="100" fill="hold">
                                          <p:stCondLst>
                                            <p:cond delay="200"/>
                                          </p:stCondLst>
                                        </p:cTn>
                                        <p:tgtEl>
                                          <p:spTgt spid="201"/>
                                        </p:tgtEl>
                                        <p:attrNameLst>
                                          <p:attrName>r</p:attrName>
                                        </p:attrNameLst>
                                      </p:cBhvr>
                                    </p:animRot>
                                    <p:animRot by="-240000">
                                      <p:cBhvr>
                                        <p:cTn id="13" dur="100" fill="hold">
                                          <p:stCondLst>
                                            <p:cond delay="300"/>
                                          </p:stCondLst>
                                        </p:cTn>
                                        <p:tgtEl>
                                          <p:spTgt spid="201"/>
                                        </p:tgtEl>
                                        <p:attrNameLst>
                                          <p:attrName>r</p:attrName>
                                        </p:attrNameLst>
                                      </p:cBhvr>
                                    </p:animRot>
                                    <p:animRot by="120000">
                                      <p:cBhvr>
                                        <p:cTn id="14" dur="100" fill="hold">
                                          <p:stCondLst>
                                            <p:cond delay="400"/>
                                          </p:stCondLst>
                                        </p:cTn>
                                        <p:tgtEl>
                                          <p:spTgt spid="201"/>
                                        </p:tgtEl>
                                        <p:attrNameLst>
                                          <p:attrName>r</p:attrName>
                                        </p:attrNameLst>
                                      </p:cBhvr>
                                    </p:animRot>
                                  </p:childTnLst>
                                </p:cTn>
                              </p:par>
                            </p:childTnLst>
                          </p:cTn>
                        </p:par>
                        <p:par>
                          <p:cTn id="15" fill="hold">
                            <p:stCondLst>
                              <p:cond delay="500"/>
                            </p:stCondLst>
                            <p:childTnLst>
                              <p:par>
                                <p:cTn id="16" presetID="32" presetClass="emph" presetSubtype="0" repeatCount="indefinite" fill="hold" grpId="0" nodeType="afterEffect">
                                  <p:stCondLst>
                                    <p:cond delay="0"/>
                                  </p:stCondLst>
                                  <p:childTnLst>
                                    <p:animClr clrSpc="rgb" dir="cw">
                                      <p:cBhvr override="childStyle">
                                        <p:cTn id="17" dur="50" fill="hold"/>
                                        <p:tgtEl>
                                          <p:spTgt spid="213"/>
                                        </p:tgtEl>
                                        <p:attrNameLst>
                                          <p:attrName>style.color</p:attrName>
                                        </p:attrNameLst>
                                      </p:cBhvr>
                                      <p:to>
                                        <a:srgbClr val="00CCFF"/>
                                      </p:to>
                                    </p:animClr>
                                    <p:animClr clrSpc="rgb" dir="cw">
                                      <p:cBhvr>
                                        <p:cTn id="18" dur="50" fill="hold"/>
                                        <p:tgtEl>
                                          <p:spTgt spid="213"/>
                                        </p:tgtEl>
                                        <p:attrNameLst>
                                          <p:attrName>fillcolor</p:attrName>
                                        </p:attrNameLst>
                                      </p:cBhvr>
                                      <p:to>
                                        <a:srgbClr val="00CCFF"/>
                                      </p:to>
                                    </p:animClr>
                                    <p:set>
                                      <p:cBhvr>
                                        <p:cTn id="19" dur="50" fill="hold"/>
                                        <p:tgtEl>
                                          <p:spTgt spid="213"/>
                                        </p:tgtEl>
                                        <p:attrNameLst>
                                          <p:attrName>fill.type</p:attrName>
                                        </p:attrNameLst>
                                      </p:cBhvr>
                                      <p:to>
                                        <p:strVal val="solid"/>
                                      </p:to>
                                    </p:set>
                                    <p:set>
                                      <p:cBhvr>
                                        <p:cTn id="20" dur="50" fill="hold"/>
                                        <p:tgtEl>
                                          <p:spTgt spid="213"/>
                                        </p:tgtEl>
                                        <p:attrNameLst>
                                          <p:attrName>fill.on</p:attrName>
                                        </p:attrNameLst>
                                      </p:cBhvr>
                                      <p:to>
                                        <p:strVal val="true"/>
                                      </p:to>
                                    </p:set>
                                    <p:animRot by="120000">
                                      <p:cBhvr>
                                        <p:cTn id="21" dur="50" fill="hold">
                                          <p:stCondLst>
                                            <p:cond delay="0"/>
                                          </p:stCondLst>
                                        </p:cTn>
                                        <p:tgtEl>
                                          <p:spTgt spid="213"/>
                                        </p:tgtEl>
                                        <p:attrNameLst>
                                          <p:attrName>r</p:attrName>
                                        </p:attrNameLst>
                                      </p:cBhvr>
                                    </p:animRot>
                                    <p:animRot by="-240000">
                                      <p:cBhvr>
                                        <p:cTn id="22" dur="100" fill="hold">
                                          <p:stCondLst>
                                            <p:cond delay="100"/>
                                          </p:stCondLst>
                                        </p:cTn>
                                        <p:tgtEl>
                                          <p:spTgt spid="213"/>
                                        </p:tgtEl>
                                        <p:attrNameLst>
                                          <p:attrName>r</p:attrName>
                                        </p:attrNameLst>
                                      </p:cBhvr>
                                    </p:animRot>
                                    <p:animRot by="240000">
                                      <p:cBhvr>
                                        <p:cTn id="23" dur="100" fill="hold">
                                          <p:stCondLst>
                                            <p:cond delay="200"/>
                                          </p:stCondLst>
                                        </p:cTn>
                                        <p:tgtEl>
                                          <p:spTgt spid="213"/>
                                        </p:tgtEl>
                                        <p:attrNameLst>
                                          <p:attrName>r</p:attrName>
                                        </p:attrNameLst>
                                      </p:cBhvr>
                                    </p:animRot>
                                    <p:animRot by="-240000">
                                      <p:cBhvr>
                                        <p:cTn id="24" dur="100" fill="hold">
                                          <p:stCondLst>
                                            <p:cond delay="300"/>
                                          </p:stCondLst>
                                        </p:cTn>
                                        <p:tgtEl>
                                          <p:spTgt spid="213"/>
                                        </p:tgtEl>
                                        <p:attrNameLst>
                                          <p:attrName>r</p:attrName>
                                        </p:attrNameLst>
                                      </p:cBhvr>
                                    </p:animRot>
                                    <p:animRot by="120000">
                                      <p:cBhvr>
                                        <p:cTn id="25" dur="100" fill="hold">
                                          <p:stCondLst>
                                            <p:cond delay="400"/>
                                          </p:stCondLst>
                                        </p:cTn>
                                        <p:tgtEl>
                                          <p:spTgt spid="213"/>
                                        </p:tgtEl>
                                        <p:attrNameLst>
                                          <p:attrName>r</p:attrName>
                                        </p:attrNameLst>
                                      </p:cBhvr>
                                    </p:animRot>
                                  </p:childTnLst>
                                </p:cTn>
                              </p:par>
                              <p:par>
                                <p:cTn id="26" presetID="35" presetClass="emph" presetSubtype="0" repeatCount="indefinite" fill="hold" grpId="0" nodeType="withEffect">
                                  <p:stCondLst>
                                    <p:cond delay="0"/>
                                  </p:stCondLst>
                                  <p:childTnLst>
                                    <p:anim calcmode="discrete" valueType="str">
                                      <p:cBhvr>
                                        <p:cTn id="27" dur="500" fill="hold"/>
                                        <p:tgtEl>
                                          <p:spTgt spid="199"/>
                                        </p:tgtEl>
                                        <p:attrNameLst>
                                          <p:attrName>style.visibility</p:attrName>
                                        </p:attrNameLst>
                                      </p:cBhvr>
                                      <p:tavLst>
                                        <p:tav tm="0">
                                          <p:val>
                                            <p:strVal val="hidden"/>
                                          </p:val>
                                        </p:tav>
                                        <p:tav tm="50000">
                                          <p:val>
                                            <p:strVal val="visible"/>
                                          </p:val>
                                        </p:tav>
                                      </p:tavLst>
                                    </p:anim>
                                  </p:childTnLst>
                                </p:cTn>
                              </p:par>
                              <p:par>
                                <p:cTn id="28" presetID="35" presetClass="emph" presetSubtype="0" repeatCount="indefinite" fill="hold" grpId="0" nodeType="withEffect">
                                  <p:stCondLst>
                                    <p:cond delay="0"/>
                                  </p:stCondLst>
                                  <p:childTnLst>
                                    <p:anim calcmode="discrete" valueType="str">
                                      <p:cBhvr>
                                        <p:cTn id="29" dur="500" fill="hold"/>
                                        <p:tgtEl>
                                          <p:spTgt spid="200"/>
                                        </p:tgtEl>
                                        <p:attrNameLst>
                                          <p:attrName>style.visibility</p:attrName>
                                        </p:attrNameLst>
                                      </p:cBhvr>
                                      <p:tavLst>
                                        <p:tav tm="0">
                                          <p:val>
                                            <p:strVal val="hidden"/>
                                          </p:val>
                                        </p:tav>
                                        <p:tav tm="50000">
                                          <p:val>
                                            <p:strVal val="visible"/>
                                          </p:val>
                                        </p:tav>
                                      </p:tavLst>
                                    </p:anim>
                                  </p:childTnLst>
                                </p:cTn>
                              </p:par>
                              <p:par>
                                <p:cTn id="30" presetID="35" presetClass="emph" presetSubtype="0" repeatCount="indefinite" fill="hold" grpId="0" nodeType="withEffect">
                                  <p:stCondLst>
                                    <p:cond delay="0"/>
                                  </p:stCondLst>
                                  <p:childTnLst>
                                    <p:anim calcmode="discrete" valueType="str">
                                      <p:cBhvr>
                                        <p:cTn id="31" dur="500" fill="hold"/>
                                        <p:tgtEl>
                                          <p:spTgt spid="205"/>
                                        </p:tgtEl>
                                        <p:attrNameLst>
                                          <p:attrName>style.visibility</p:attrName>
                                        </p:attrNameLst>
                                      </p:cBhvr>
                                      <p:tavLst>
                                        <p:tav tm="0">
                                          <p:val>
                                            <p:strVal val="hidden"/>
                                          </p:val>
                                        </p:tav>
                                        <p:tav tm="50000">
                                          <p:val>
                                            <p:strVal val="visible"/>
                                          </p:val>
                                        </p:tav>
                                      </p:tavLst>
                                    </p:anim>
                                  </p:childTnLst>
                                </p:cTn>
                              </p:par>
                              <p:par>
                                <p:cTn id="32" presetID="35" presetClass="emph" presetSubtype="0" repeatCount="indefinite" fill="hold" grpId="0" nodeType="withEffect">
                                  <p:stCondLst>
                                    <p:cond delay="0"/>
                                  </p:stCondLst>
                                  <p:childTnLst>
                                    <p:anim calcmode="discrete" valueType="str">
                                      <p:cBhvr>
                                        <p:cTn id="33" dur="500" fill="hold"/>
                                        <p:tgtEl>
                                          <p:spTgt spid="20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22"/>
                    </p:tgtEl>
                  </p:cond>
                </p:stCondLst>
                <p:endSync evt="end" delay="0">
                  <p:rtn val="all"/>
                </p:endSync>
                <p:childTnLst>
                  <p:par>
                    <p:cTn id="35" fill="hold">
                      <p:stCondLst>
                        <p:cond delay="0"/>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8"/>
                                        </p:tgtEl>
                                        <p:attrNameLst>
                                          <p:attrName>style.visibility</p:attrName>
                                        </p:attrNameLst>
                                      </p:cBhvr>
                                      <p:to>
                                        <p:strVal val="visible"/>
                                      </p:to>
                                    </p:set>
                                    <p:animEffect transition="in" filter="wipe(down)">
                                      <p:cBhvr>
                                        <p:cTn id="39" dur="2000"/>
                                        <p:tgtEl>
                                          <p:spTgt spid="228"/>
                                        </p:tgtEl>
                                      </p:cBhvr>
                                    </p:animEffect>
                                  </p:childTnLst>
                                </p:cTn>
                              </p:par>
                              <p:par>
                                <p:cTn id="40" presetID="22" presetClass="entr" presetSubtype="4" fill="hold" nodeType="withEffect">
                                  <p:stCondLst>
                                    <p:cond delay="0"/>
                                  </p:stCondLst>
                                  <p:childTnLst>
                                    <p:set>
                                      <p:cBhvr>
                                        <p:cTn id="41" dur="1" fill="hold">
                                          <p:stCondLst>
                                            <p:cond delay="0"/>
                                          </p:stCondLst>
                                        </p:cTn>
                                        <p:tgtEl>
                                          <p:spTgt spid="229"/>
                                        </p:tgtEl>
                                        <p:attrNameLst>
                                          <p:attrName>style.visibility</p:attrName>
                                        </p:attrNameLst>
                                      </p:cBhvr>
                                      <p:to>
                                        <p:strVal val="visible"/>
                                      </p:to>
                                    </p:set>
                                    <p:animEffect transition="in" filter="wipe(down)">
                                      <p:cBhvr>
                                        <p:cTn id="42" dur="2000"/>
                                        <p:tgtEl>
                                          <p:spTgt spid="22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6"/>
                                        </p:tgtEl>
                                        <p:attrNameLst>
                                          <p:attrName>style.visibility</p:attrName>
                                        </p:attrNameLst>
                                      </p:cBhvr>
                                      <p:to>
                                        <p:strVal val="visible"/>
                                      </p:to>
                                    </p:set>
                                    <p:animEffect transition="in" filter="wipe(left)">
                                      <p:cBhvr>
                                        <p:cTn id="45" dur="2000"/>
                                        <p:tgtEl>
                                          <p:spTgt spid="2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53954"/>
                                        </p:tgtEl>
                                        <p:attrNameLst>
                                          <p:attrName>style.visibility</p:attrName>
                                        </p:attrNameLst>
                                      </p:cBhvr>
                                      <p:to>
                                        <p:strVal val="visible"/>
                                      </p:to>
                                    </p:set>
                                    <p:animEffect transition="in" filter="wipe(left)">
                                      <p:cBhvr>
                                        <p:cTn id="50" dur="1000"/>
                                        <p:tgtEl>
                                          <p:spTgt spid="253954"/>
                                        </p:tgtEl>
                                      </p:cBhvr>
                                    </p:animEffect>
                                  </p:childTnLst>
                                </p:cTn>
                              </p:par>
                            </p:childTnLst>
                          </p:cTn>
                        </p:par>
                        <p:par>
                          <p:cTn id="51" fill="hold">
                            <p:stCondLst>
                              <p:cond delay="1000"/>
                            </p:stCondLst>
                            <p:childTnLst>
                              <p:par>
                                <p:cTn id="52" presetID="47" presetClass="exit" presetSubtype="0" fill="hold" grpId="1" nodeType="afterEffect">
                                  <p:stCondLst>
                                    <p:cond delay="2000"/>
                                  </p:stCondLst>
                                  <p:childTnLst>
                                    <p:animEffect transition="out" filter="fade">
                                      <p:cBhvr>
                                        <p:cTn id="53" dur="1000"/>
                                        <p:tgtEl>
                                          <p:spTgt spid="226"/>
                                        </p:tgtEl>
                                      </p:cBhvr>
                                    </p:animEffect>
                                    <p:anim calcmode="lin" valueType="num">
                                      <p:cBhvr>
                                        <p:cTn id="54" dur="1000"/>
                                        <p:tgtEl>
                                          <p:spTgt spid="226"/>
                                        </p:tgtEl>
                                        <p:attrNameLst>
                                          <p:attrName>ppt_x</p:attrName>
                                        </p:attrNameLst>
                                      </p:cBhvr>
                                      <p:tavLst>
                                        <p:tav tm="0">
                                          <p:val>
                                            <p:strVal val="ppt_x"/>
                                          </p:val>
                                        </p:tav>
                                        <p:tav tm="100000">
                                          <p:val>
                                            <p:strVal val="ppt_x"/>
                                          </p:val>
                                        </p:tav>
                                      </p:tavLst>
                                    </p:anim>
                                    <p:anim calcmode="lin" valueType="num">
                                      <p:cBhvr>
                                        <p:cTn id="55" dur="1000"/>
                                        <p:tgtEl>
                                          <p:spTgt spid="226"/>
                                        </p:tgtEl>
                                        <p:attrNameLst>
                                          <p:attrName>ppt_y</p:attrName>
                                        </p:attrNameLst>
                                      </p:cBhvr>
                                      <p:tavLst>
                                        <p:tav tm="0">
                                          <p:val>
                                            <p:strVal val="ppt_y"/>
                                          </p:val>
                                        </p:tav>
                                        <p:tav tm="100000">
                                          <p:val>
                                            <p:strVal val="ppt_y-.1"/>
                                          </p:val>
                                        </p:tav>
                                      </p:tavLst>
                                    </p:anim>
                                    <p:set>
                                      <p:cBhvr>
                                        <p:cTn id="56" dur="1" fill="hold">
                                          <p:stCondLst>
                                            <p:cond delay="999"/>
                                          </p:stCondLst>
                                        </p:cTn>
                                        <p:tgtEl>
                                          <p:spTgt spid="226"/>
                                        </p:tgtEl>
                                        <p:attrNameLst>
                                          <p:attrName>style.visibility</p:attrName>
                                        </p:attrNameLst>
                                      </p:cBhvr>
                                      <p:to>
                                        <p:strVal val="hidden"/>
                                      </p:to>
                                    </p:set>
                                  </p:childTnLst>
                                </p:cTn>
                              </p:par>
                              <p:par>
                                <p:cTn id="57" presetID="22" presetClass="exit" presetSubtype="4" fill="hold" nodeType="withEffect">
                                  <p:stCondLst>
                                    <p:cond delay="2000"/>
                                  </p:stCondLst>
                                  <p:childTnLst>
                                    <p:animEffect transition="out" filter="wipe(down)">
                                      <p:cBhvr>
                                        <p:cTn id="58" dur="500"/>
                                        <p:tgtEl>
                                          <p:spTgt spid="229"/>
                                        </p:tgtEl>
                                      </p:cBhvr>
                                    </p:animEffect>
                                    <p:set>
                                      <p:cBhvr>
                                        <p:cTn id="59" dur="1" fill="hold">
                                          <p:stCondLst>
                                            <p:cond delay="499"/>
                                          </p:stCondLst>
                                        </p:cTn>
                                        <p:tgtEl>
                                          <p:spTgt spid="229"/>
                                        </p:tgtEl>
                                        <p:attrNameLst>
                                          <p:attrName>style.visibility</p:attrName>
                                        </p:attrNameLst>
                                      </p:cBhvr>
                                      <p:to>
                                        <p:strVal val="hidden"/>
                                      </p:to>
                                    </p:set>
                                  </p:childTnLst>
                                </p:cTn>
                              </p:par>
                              <p:par>
                                <p:cTn id="60" presetID="22" presetClass="exit" presetSubtype="4" fill="hold" nodeType="withEffect">
                                  <p:stCondLst>
                                    <p:cond delay="2000"/>
                                  </p:stCondLst>
                                  <p:childTnLst>
                                    <p:animEffect transition="out" filter="wipe(down)">
                                      <p:cBhvr>
                                        <p:cTn id="61" dur="500"/>
                                        <p:tgtEl>
                                          <p:spTgt spid="228"/>
                                        </p:tgtEl>
                                      </p:cBhvr>
                                    </p:animEffect>
                                    <p:set>
                                      <p:cBhvr>
                                        <p:cTn id="62" dur="1" fill="hold">
                                          <p:stCondLst>
                                            <p:cond delay="499"/>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222"/>
                  </p:tgtEl>
                </p:cond>
              </p:nextCondLst>
            </p:seq>
            <p:seq concurrent="1" nextAc="seek">
              <p:cTn id="63" restart="whenNotActive" fill="hold" evtFilter="cancelBubble" nodeType="interactiveSeq">
                <p:stCondLst>
                  <p:cond evt="onClick" delay="0">
                    <p:tgtEl>
                      <p:spTgt spid="224"/>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2000"/>
                                        <p:tgtEl>
                                          <p:spTgt spid="213"/>
                                        </p:tgtEl>
                                      </p:cBhvr>
                                    </p:animEffect>
                                    <p:set>
                                      <p:cBhvr>
                                        <p:cTn id="68" dur="1" fill="hold">
                                          <p:stCondLst>
                                            <p:cond delay="1999"/>
                                          </p:stCondLst>
                                        </p:cTn>
                                        <p:tgtEl>
                                          <p:spTgt spid="213"/>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1000"/>
                                        <p:tgtEl>
                                          <p:spTgt spid="204"/>
                                        </p:tgtEl>
                                      </p:cBhvr>
                                    </p:animEffect>
                                    <p:set>
                                      <p:cBhvr>
                                        <p:cTn id="71" dur="1" fill="hold">
                                          <p:stCondLst>
                                            <p:cond delay="999"/>
                                          </p:stCondLst>
                                        </p:cTn>
                                        <p:tgtEl>
                                          <p:spTgt spid="204"/>
                                        </p:tgtEl>
                                        <p:attrNameLst>
                                          <p:attrName>style.visibility</p:attrName>
                                        </p:attrNameLst>
                                      </p:cBhvr>
                                      <p:to>
                                        <p:strVal val="hidden"/>
                                      </p:to>
                                    </p:set>
                                  </p:childTnLst>
                                </p:cTn>
                              </p:par>
                            </p:childTnLst>
                          </p:cTn>
                        </p:par>
                        <p:par>
                          <p:cTn id="72" fill="hold">
                            <p:stCondLst>
                              <p:cond delay="2000"/>
                            </p:stCondLst>
                            <p:childTnLst>
                              <p:par>
                                <p:cTn id="73" presetID="29" presetClass="entr" presetSubtype="0" fill="hold" grpId="0" nodeType="afterEffect">
                                  <p:stCondLst>
                                    <p:cond delay="0"/>
                                  </p:stCondLst>
                                  <p:childTnLst>
                                    <p:set>
                                      <p:cBhvr>
                                        <p:cTn id="74" dur="1" fill="hold">
                                          <p:stCondLst>
                                            <p:cond delay="0"/>
                                          </p:stCondLst>
                                        </p:cTn>
                                        <p:tgtEl>
                                          <p:spTgt spid="234"/>
                                        </p:tgtEl>
                                        <p:attrNameLst>
                                          <p:attrName>style.visibility</p:attrName>
                                        </p:attrNameLst>
                                      </p:cBhvr>
                                      <p:to>
                                        <p:strVal val="visible"/>
                                      </p:to>
                                    </p:set>
                                    <p:anim calcmode="lin" valueType="num">
                                      <p:cBhvr>
                                        <p:cTn id="75" dur="1000" fill="hold"/>
                                        <p:tgtEl>
                                          <p:spTgt spid="234"/>
                                        </p:tgtEl>
                                        <p:attrNameLst>
                                          <p:attrName>ppt_x</p:attrName>
                                        </p:attrNameLst>
                                      </p:cBhvr>
                                      <p:tavLst>
                                        <p:tav tm="0">
                                          <p:val>
                                            <p:strVal val="#ppt_x-.2"/>
                                          </p:val>
                                        </p:tav>
                                        <p:tav tm="100000">
                                          <p:val>
                                            <p:strVal val="#ppt_x"/>
                                          </p:val>
                                        </p:tav>
                                      </p:tavLst>
                                    </p:anim>
                                    <p:anim calcmode="lin" valueType="num">
                                      <p:cBhvr>
                                        <p:cTn id="76" dur="1000" fill="hold"/>
                                        <p:tgtEl>
                                          <p:spTgt spid="234"/>
                                        </p:tgtEl>
                                        <p:attrNameLst>
                                          <p:attrName>ppt_y</p:attrName>
                                        </p:attrNameLst>
                                      </p:cBhvr>
                                      <p:tavLst>
                                        <p:tav tm="0">
                                          <p:val>
                                            <p:strVal val="#ppt_y"/>
                                          </p:val>
                                        </p:tav>
                                        <p:tav tm="100000">
                                          <p:val>
                                            <p:strVal val="#ppt_y"/>
                                          </p:val>
                                        </p:tav>
                                      </p:tavLst>
                                    </p:anim>
                                    <p:animEffect transition="in" filter="wipe(right)" prLst="gradientSize: 0.1">
                                      <p:cBhvr>
                                        <p:cTn id="77" dur="1000"/>
                                        <p:tgtEl>
                                          <p:spTgt spid="23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1000"/>
                                        <p:tgtEl>
                                          <p:spTgt spid="201"/>
                                        </p:tgtEl>
                                      </p:cBhvr>
                                    </p:animEffect>
                                    <p:set>
                                      <p:cBhvr>
                                        <p:cTn id="82" dur="1" fill="hold">
                                          <p:stCondLst>
                                            <p:cond delay="999"/>
                                          </p:stCondLst>
                                        </p:cTn>
                                        <p:tgtEl>
                                          <p:spTgt spid="201"/>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1000"/>
                                        <p:tgtEl>
                                          <p:spTgt spid="198"/>
                                        </p:tgtEl>
                                      </p:cBhvr>
                                    </p:animEffect>
                                    <p:set>
                                      <p:cBhvr>
                                        <p:cTn id="85" dur="1" fill="hold">
                                          <p:stCondLst>
                                            <p:cond delay="999"/>
                                          </p:stCondLst>
                                        </p:cTn>
                                        <p:tgtEl>
                                          <p:spTgt spid="198"/>
                                        </p:tgtEl>
                                        <p:attrNameLst>
                                          <p:attrName>style.visibility</p:attrName>
                                        </p:attrNameLst>
                                      </p:cBhvr>
                                      <p:to>
                                        <p:strVal val="hidden"/>
                                      </p:to>
                                    </p:set>
                                  </p:childTnLst>
                                </p:cTn>
                              </p:par>
                            </p:childTnLst>
                          </p:cTn>
                        </p:par>
                        <p:par>
                          <p:cTn id="86" fill="hold">
                            <p:stCondLst>
                              <p:cond delay="1000"/>
                            </p:stCondLst>
                            <p:childTnLst>
                              <p:par>
                                <p:cTn id="87" presetID="29" presetClass="entr" presetSubtype="0" fill="hold" grpId="0" nodeType="afterEffect">
                                  <p:stCondLst>
                                    <p:cond delay="0"/>
                                  </p:stCondLst>
                                  <p:childTnLst>
                                    <p:set>
                                      <p:cBhvr>
                                        <p:cTn id="88" dur="1" fill="hold">
                                          <p:stCondLst>
                                            <p:cond delay="0"/>
                                          </p:stCondLst>
                                        </p:cTn>
                                        <p:tgtEl>
                                          <p:spTgt spid="235"/>
                                        </p:tgtEl>
                                        <p:attrNameLst>
                                          <p:attrName>style.visibility</p:attrName>
                                        </p:attrNameLst>
                                      </p:cBhvr>
                                      <p:to>
                                        <p:strVal val="visible"/>
                                      </p:to>
                                    </p:set>
                                    <p:anim calcmode="lin" valueType="num">
                                      <p:cBhvr>
                                        <p:cTn id="89" dur="1000" fill="hold"/>
                                        <p:tgtEl>
                                          <p:spTgt spid="235"/>
                                        </p:tgtEl>
                                        <p:attrNameLst>
                                          <p:attrName>ppt_x</p:attrName>
                                        </p:attrNameLst>
                                      </p:cBhvr>
                                      <p:tavLst>
                                        <p:tav tm="0">
                                          <p:val>
                                            <p:strVal val="#ppt_x-.2"/>
                                          </p:val>
                                        </p:tav>
                                        <p:tav tm="100000">
                                          <p:val>
                                            <p:strVal val="#ppt_x"/>
                                          </p:val>
                                        </p:tav>
                                      </p:tavLst>
                                    </p:anim>
                                    <p:anim calcmode="lin" valueType="num">
                                      <p:cBhvr>
                                        <p:cTn id="90" dur="1000" fill="hold"/>
                                        <p:tgtEl>
                                          <p:spTgt spid="235"/>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35"/>
                                        </p:tgtEl>
                                      </p:cBhvr>
                                    </p:animEffect>
                                  </p:childTnLst>
                                </p:cTn>
                              </p:par>
                              <p:par>
                                <p:cTn id="92" presetID="10" presetClass="entr" presetSubtype="0" fill="hold" grpId="2" nodeType="withEffect">
                                  <p:stCondLst>
                                    <p:cond delay="0"/>
                                  </p:stCondLst>
                                  <p:childTnLst>
                                    <p:set>
                                      <p:cBhvr>
                                        <p:cTn id="93" dur="1" fill="hold">
                                          <p:stCondLst>
                                            <p:cond delay="0"/>
                                          </p:stCondLst>
                                        </p:cTn>
                                        <p:tgtEl>
                                          <p:spTgt spid="213"/>
                                        </p:tgtEl>
                                        <p:attrNameLst>
                                          <p:attrName>style.visibility</p:attrName>
                                        </p:attrNameLst>
                                      </p:cBhvr>
                                      <p:to>
                                        <p:strVal val="visible"/>
                                      </p:to>
                                    </p:set>
                                    <p:animEffect transition="in" filter="fade">
                                      <p:cBhvr>
                                        <p:cTn id="94" dur="1000"/>
                                        <p:tgtEl>
                                          <p:spTgt spid="213"/>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204"/>
                                        </p:tgtEl>
                                        <p:attrNameLst>
                                          <p:attrName>style.visibility</p:attrName>
                                        </p:attrNameLst>
                                      </p:cBhvr>
                                      <p:to>
                                        <p:strVal val="visible"/>
                                      </p:to>
                                    </p:set>
                                    <p:animEffect transition="in" filter="fade">
                                      <p:cBhvr>
                                        <p:cTn id="97" dur="1000"/>
                                        <p:tgtEl>
                                          <p:spTgt spid="20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53955"/>
                                        </p:tgtEl>
                                        <p:attrNameLst>
                                          <p:attrName>style.visibility</p:attrName>
                                        </p:attrNameLst>
                                      </p:cBhvr>
                                      <p:to>
                                        <p:strVal val="visible"/>
                                      </p:to>
                                    </p:set>
                                    <p:animEffect transition="in" filter="wipe(left)">
                                      <p:cBhvr>
                                        <p:cTn id="102" dur="1000"/>
                                        <p:tgtEl>
                                          <p:spTgt spid="253955"/>
                                        </p:tgtEl>
                                      </p:cBhvr>
                                    </p:animEffect>
                                  </p:childTnLst>
                                </p:cTn>
                              </p:par>
                            </p:childTnLst>
                          </p:cTn>
                        </p:par>
                        <p:par>
                          <p:cTn id="103" fill="hold">
                            <p:stCondLst>
                              <p:cond delay="1000"/>
                            </p:stCondLst>
                            <p:childTnLst>
                              <p:par>
                                <p:cTn id="104" presetID="10" presetClass="entr" presetSubtype="0" fill="hold" grpId="2" nodeType="afterEffect">
                                  <p:stCondLst>
                                    <p:cond delay="2000"/>
                                  </p:stCondLst>
                                  <p:childTnLst>
                                    <p:set>
                                      <p:cBhvr>
                                        <p:cTn id="105" dur="1" fill="hold">
                                          <p:stCondLst>
                                            <p:cond delay="0"/>
                                          </p:stCondLst>
                                        </p:cTn>
                                        <p:tgtEl>
                                          <p:spTgt spid="201"/>
                                        </p:tgtEl>
                                        <p:attrNameLst>
                                          <p:attrName>style.visibility</p:attrName>
                                        </p:attrNameLst>
                                      </p:cBhvr>
                                      <p:to>
                                        <p:strVal val="visible"/>
                                      </p:to>
                                    </p:set>
                                    <p:animEffect transition="in" filter="fade">
                                      <p:cBhvr>
                                        <p:cTn id="106" dur="1000"/>
                                        <p:tgtEl>
                                          <p:spTgt spid="201"/>
                                        </p:tgtEl>
                                      </p:cBhvr>
                                    </p:animEffect>
                                  </p:childTnLst>
                                </p:cTn>
                              </p:par>
                              <p:par>
                                <p:cTn id="107" presetID="10" presetClass="entr" presetSubtype="0" fill="hold" grpId="1" nodeType="withEffect">
                                  <p:stCondLst>
                                    <p:cond delay="2000"/>
                                  </p:stCondLst>
                                  <p:childTnLst>
                                    <p:set>
                                      <p:cBhvr>
                                        <p:cTn id="108" dur="1" fill="hold">
                                          <p:stCondLst>
                                            <p:cond delay="0"/>
                                          </p:stCondLst>
                                        </p:cTn>
                                        <p:tgtEl>
                                          <p:spTgt spid="198"/>
                                        </p:tgtEl>
                                        <p:attrNameLst>
                                          <p:attrName>style.visibility</p:attrName>
                                        </p:attrNameLst>
                                      </p:cBhvr>
                                      <p:to>
                                        <p:strVal val="visible"/>
                                      </p:to>
                                    </p:set>
                                    <p:animEffect transition="in" filter="fade">
                                      <p:cBhvr>
                                        <p:cTn id="109" dur="1000"/>
                                        <p:tgtEl>
                                          <p:spTgt spid="198"/>
                                        </p:tgtEl>
                                      </p:cBhvr>
                                    </p:animEffect>
                                  </p:childTnLst>
                                </p:cTn>
                              </p:par>
                            </p:childTnLst>
                          </p:cTn>
                        </p:par>
                      </p:childTnLst>
                    </p:cTn>
                  </p:par>
                </p:childTnLst>
              </p:cTn>
              <p:nextCondLst>
                <p:cond evt="onClick" delay="0">
                  <p:tgtEl>
                    <p:spTgt spid="224"/>
                  </p:tgtEl>
                </p:cond>
              </p:nextCondLst>
            </p:seq>
            <p:seq concurrent="1" nextAc="seek">
              <p:cTn id="110" restart="whenNotActive" fill="hold" evtFilter="cancelBubble" nodeType="interactiveSeq">
                <p:stCondLst>
                  <p:cond evt="onClick" delay="0">
                    <p:tgtEl>
                      <p:spTgt spid="242"/>
                    </p:tgtEl>
                  </p:cond>
                </p:stCondLst>
                <p:endSync evt="end" delay="0">
                  <p:rtn val="all"/>
                </p:endSync>
                <p:childTnLst>
                  <p:par>
                    <p:cTn id="111" fill="hold">
                      <p:stCondLst>
                        <p:cond delay="0"/>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236"/>
                                        </p:tgtEl>
                                        <p:attrNameLst>
                                          <p:attrName>style.visibility</p:attrName>
                                        </p:attrNameLst>
                                      </p:cBhvr>
                                      <p:to>
                                        <p:strVal val="visible"/>
                                      </p:to>
                                    </p:set>
                                    <p:animEffect transition="in" filter="wipe(down)">
                                      <p:cBhvr>
                                        <p:cTn id="115" dur="1000"/>
                                        <p:tgtEl>
                                          <p:spTgt spid="236"/>
                                        </p:tgtEl>
                                      </p:cBhvr>
                                    </p:animEffect>
                                  </p:childTnLst>
                                </p:cTn>
                              </p:par>
                            </p:childTnLst>
                          </p:cTn>
                        </p:par>
                        <p:par>
                          <p:cTn id="116" fill="hold">
                            <p:stCondLst>
                              <p:cond delay="1000"/>
                            </p:stCondLst>
                            <p:childTnLst>
                              <p:par>
                                <p:cTn id="117" presetID="22" presetClass="entr" presetSubtype="8" fill="hold" nodeType="afterEffect">
                                  <p:stCondLst>
                                    <p:cond delay="0"/>
                                  </p:stCondLst>
                                  <p:childTnLst>
                                    <p:set>
                                      <p:cBhvr>
                                        <p:cTn id="118" dur="1" fill="hold">
                                          <p:stCondLst>
                                            <p:cond delay="0"/>
                                          </p:stCondLst>
                                        </p:cTn>
                                        <p:tgtEl>
                                          <p:spTgt spid="237"/>
                                        </p:tgtEl>
                                        <p:attrNameLst>
                                          <p:attrName>style.visibility</p:attrName>
                                        </p:attrNameLst>
                                      </p:cBhvr>
                                      <p:to>
                                        <p:strVal val="visible"/>
                                      </p:to>
                                    </p:set>
                                    <p:animEffect transition="in" filter="wipe(left)">
                                      <p:cBhvr>
                                        <p:cTn id="119" dur="1000"/>
                                        <p:tgtEl>
                                          <p:spTgt spid="23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38"/>
                                        </p:tgtEl>
                                        <p:attrNameLst>
                                          <p:attrName>style.visibility</p:attrName>
                                        </p:attrNameLst>
                                      </p:cBhvr>
                                      <p:to>
                                        <p:strVal val="visible"/>
                                      </p:to>
                                    </p:set>
                                    <p:animEffect transition="in" filter="wipe(left)">
                                      <p:cBhvr>
                                        <p:cTn id="124" dur="1000"/>
                                        <p:tgtEl>
                                          <p:spTgt spid="238"/>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39"/>
                                        </p:tgtEl>
                                        <p:attrNameLst>
                                          <p:attrName>style.visibility</p:attrName>
                                        </p:attrNameLst>
                                      </p:cBhvr>
                                      <p:to>
                                        <p:strVal val="visible"/>
                                      </p:to>
                                    </p:set>
                                    <p:animEffect transition="in" filter="wipe(left)">
                                      <p:cBhvr>
                                        <p:cTn id="129" dur="1000"/>
                                        <p:tgtEl>
                                          <p:spTgt spid="23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240"/>
                                        </p:tgtEl>
                                        <p:attrNameLst>
                                          <p:attrName>style.visibility</p:attrName>
                                        </p:attrNameLst>
                                      </p:cBhvr>
                                      <p:to>
                                        <p:strVal val="visible"/>
                                      </p:to>
                                    </p:set>
                                    <p:animEffect transition="in" filter="wipe(left)">
                                      <p:cBhvr>
                                        <p:cTn id="134" dur="1000"/>
                                        <p:tgtEl>
                                          <p:spTgt spid="240"/>
                                        </p:tgtEl>
                                      </p:cBhvr>
                                    </p:animEffect>
                                  </p:childTnLst>
                                </p:cTn>
                              </p:par>
                            </p:childTnLst>
                          </p:cTn>
                        </p:par>
                        <p:par>
                          <p:cTn id="135" fill="hold">
                            <p:stCondLst>
                              <p:cond delay="1000"/>
                            </p:stCondLst>
                            <p:childTnLst>
                              <p:par>
                                <p:cTn id="136" presetID="22" presetClass="entr" presetSubtype="8" fill="hold" nodeType="afterEffect">
                                  <p:stCondLst>
                                    <p:cond delay="0"/>
                                  </p:stCondLst>
                                  <p:childTnLst>
                                    <p:set>
                                      <p:cBhvr>
                                        <p:cTn id="137" dur="1" fill="hold">
                                          <p:stCondLst>
                                            <p:cond delay="0"/>
                                          </p:stCondLst>
                                        </p:cTn>
                                        <p:tgtEl>
                                          <p:spTgt spid="241"/>
                                        </p:tgtEl>
                                        <p:attrNameLst>
                                          <p:attrName>style.visibility</p:attrName>
                                        </p:attrNameLst>
                                      </p:cBhvr>
                                      <p:to>
                                        <p:strVal val="visible"/>
                                      </p:to>
                                    </p:set>
                                    <p:animEffect transition="in" filter="wipe(left)">
                                      <p:cBhvr>
                                        <p:cTn id="138" dur="1000"/>
                                        <p:tgtEl>
                                          <p:spTgt spid="241"/>
                                        </p:tgtEl>
                                      </p:cBhvr>
                                    </p:animEffect>
                                  </p:childTnLst>
                                </p:cTn>
                              </p:par>
                            </p:childTnLst>
                          </p:cTn>
                        </p:par>
                        <p:par>
                          <p:cTn id="139" fill="hold">
                            <p:stCondLst>
                              <p:cond delay="2000"/>
                            </p:stCondLst>
                            <p:childTnLst>
                              <p:par>
                                <p:cTn id="140" presetID="22" presetClass="entr" presetSubtype="8" fill="hold" nodeType="afterEffect">
                                  <p:stCondLst>
                                    <p:cond delay="0"/>
                                  </p:stCondLst>
                                  <p:childTnLst>
                                    <p:set>
                                      <p:cBhvr>
                                        <p:cTn id="141" dur="1" fill="hold">
                                          <p:stCondLst>
                                            <p:cond delay="0"/>
                                          </p:stCondLst>
                                        </p:cTn>
                                        <p:tgtEl>
                                          <p:spTgt spid="243"/>
                                        </p:tgtEl>
                                        <p:attrNameLst>
                                          <p:attrName>style.visibility</p:attrName>
                                        </p:attrNameLst>
                                      </p:cBhvr>
                                      <p:to>
                                        <p:strVal val="visible"/>
                                      </p:to>
                                    </p:set>
                                    <p:animEffect transition="in" filter="wipe(left)">
                                      <p:cBhvr>
                                        <p:cTn id="142" dur="1000"/>
                                        <p:tgtEl>
                                          <p:spTgt spid="243"/>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253962"/>
                                        </p:tgtEl>
                                        <p:attrNameLst>
                                          <p:attrName>style.visibility</p:attrName>
                                        </p:attrNameLst>
                                      </p:cBhvr>
                                      <p:to>
                                        <p:strVal val="visible"/>
                                      </p:to>
                                    </p:set>
                                    <p:animEffect transition="in" filter="wipe(left)">
                                      <p:cBhvr>
                                        <p:cTn id="147" dur="1000"/>
                                        <p:tgtEl>
                                          <p:spTgt spid="253962"/>
                                        </p:tgtEl>
                                      </p:cBhvr>
                                    </p:animEffect>
                                  </p:childTnLst>
                                </p:cTn>
                              </p:par>
                            </p:childTnLst>
                          </p:cTn>
                        </p:par>
                      </p:childTnLst>
                    </p:cTn>
                  </p:par>
                </p:childTnLst>
              </p:cTn>
              <p:nextCondLst>
                <p:cond evt="onClick" delay="0">
                  <p:tgtEl>
                    <p:spTgt spid="242"/>
                  </p:tgtEl>
                </p:cond>
              </p:nextCondLst>
            </p:seq>
          </p:childTnLst>
        </p:cTn>
      </p:par>
    </p:tnLst>
    <p:bldLst>
      <p:bldP spid="198" grpId="0" animBg="1"/>
      <p:bldP spid="198" grpId="1" animBg="1"/>
      <p:bldP spid="199" grpId="0" animBg="1"/>
      <p:bldP spid="200" grpId="0" animBg="1"/>
      <p:bldP spid="201" grpId="0" animBg="1"/>
      <p:bldP spid="201" grpId="1" animBg="1"/>
      <p:bldP spid="201" grpId="2" animBg="1"/>
      <p:bldP spid="204" grpId="0" animBg="1"/>
      <p:bldP spid="204" grpId="1" animBg="1"/>
      <p:bldP spid="205" grpId="0" animBg="1"/>
      <p:bldP spid="206" grpId="0" animBg="1"/>
      <p:bldP spid="213" grpId="0" animBg="1"/>
      <p:bldP spid="213" grpId="1" animBg="1"/>
      <p:bldP spid="213" grpId="2" animBg="1"/>
      <p:bldP spid="226" grpId="0" animBg="1"/>
      <p:bldP spid="226" grpId="1" animBg="1"/>
      <p:bldP spid="234" grpId="0"/>
      <p:bldP spid="235" grpId="0"/>
      <p:bldP spid="2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ttps://static.tildacdn.com/tild3434-3033-4232-b930-623466373564/filled-flag.png"/>
          <p:cNvPicPr>
            <a:picLocks noChangeAspect="1" noChangeArrowheads="1"/>
          </p:cNvPicPr>
          <p:nvPr/>
        </p:nvPicPr>
        <p:blipFill>
          <a:blip r:embed="rId1" cstate="email"/>
          <a:srcRect/>
          <a:stretch>
            <a:fillRect/>
          </a:stretch>
        </p:blipFill>
        <p:spPr bwMode="auto">
          <a:xfrm>
            <a:off x="5724128" y="2420888"/>
            <a:ext cx="720080" cy="1152128"/>
          </a:xfrm>
          <a:prstGeom prst="rect">
            <a:avLst/>
          </a:prstGeom>
          <a:noFill/>
        </p:spPr>
      </p:pic>
      <p:cxnSp>
        <p:nvCxnSpPr>
          <p:cNvPr id="8" name="Прямая соединительная линия 7"/>
          <p:cNvCxnSpPr/>
          <p:nvPr/>
        </p:nvCxnSpPr>
        <p:spPr>
          <a:xfrm>
            <a:off x="827584" y="3573016"/>
            <a:ext cx="7776864"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0" y="2348880"/>
            <a:ext cx="1835696" cy="1440160"/>
            <a:chOff x="1835696" y="2636912"/>
            <a:chExt cx="2160240" cy="1678436"/>
          </a:xfrm>
        </p:grpSpPr>
        <p:sp>
          <p:nvSpPr>
            <p:cNvPr id="5" name="Прямоугольник 4"/>
            <p:cNvSpPr/>
            <p:nvPr/>
          </p:nvSpPr>
          <p:spPr>
            <a:xfrm>
              <a:off x="2123728" y="3284984"/>
              <a:ext cx="165618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6" name="Picture 4" descr="https://img1.liveinternet.ru/images/attach/c/0/121/550/121550085_5717539_27132621.png"/>
            <p:cNvPicPr>
              <a:picLocks noChangeAspect="1" noChangeArrowheads="1"/>
            </p:cNvPicPr>
            <p:nvPr/>
          </p:nvPicPr>
          <p:blipFill>
            <a:blip r:embed="rId2" cstate="email"/>
            <a:srcRect/>
            <a:stretch>
              <a:fillRect/>
            </a:stretch>
          </p:blipFill>
          <p:spPr bwMode="auto">
            <a:xfrm>
              <a:off x="1835696" y="2636912"/>
              <a:ext cx="2160240" cy="1678436"/>
            </a:xfrm>
            <a:prstGeom prst="rect">
              <a:avLst/>
            </a:prstGeom>
            <a:noFill/>
          </p:spPr>
        </p:pic>
      </p:grpSp>
      <p:sp>
        <p:nvSpPr>
          <p:cNvPr id="2" name="Прямоугольник 1"/>
          <p:cNvSpPr/>
          <p:nvPr/>
        </p:nvSpPr>
        <p:spPr>
          <a:xfrm>
            <a:off x="179512" y="260648"/>
            <a:ext cx="8784976" cy="2232248"/>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села </a:t>
            </a:r>
            <a:r>
              <a:rPr lang="ru-RU" sz="2400" b="1" i="1" dirty="0" smtClean="0">
                <a:latin typeface="Times New Roman" panose="02020603050405020304" pitchFamily="18" charset="0"/>
                <a:cs typeface="Times New Roman" panose="02020603050405020304" pitchFamily="18" charset="0"/>
              </a:rPr>
              <a:t>A </a:t>
            </a:r>
            <a:r>
              <a:rPr lang="ru-RU" sz="2400" b="1" dirty="0" smtClean="0">
                <a:latin typeface="Times New Roman" panose="02020603050405020304" pitchFamily="18" charset="0"/>
                <a:cs typeface="Times New Roman" panose="02020603050405020304" pitchFamily="18" charset="0"/>
              </a:rPr>
              <a:t>в село </a:t>
            </a:r>
            <a:r>
              <a:rPr lang="ru-RU" sz="2400" b="1" i="1" dirty="0" smtClean="0">
                <a:latin typeface="Times New Roman" panose="02020603050405020304" pitchFamily="18" charset="0"/>
                <a:cs typeface="Times New Roman" panose="02020603050405020304" pitchFamily="18" charset="0"/>
              </a:rPr>
              <a:t>B, </a:t>
            </a:r>
            <a:r>
              <a:rPr lang="ru-RU" sz="2400" b="1" dirty="0" smtClean="0">
                <a:latin typeface="Times New Roman" panose="02020603050405020304" pitchFamily="18" charset="0"/>
                <a:cs typeface="Times New Roman" panose="02020603050405020304" pitchFamily="18" charset="0"/>
              </a:rPr>
              <a:t>расстояние между которыми равно</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20 км, вышел пешеход. Через 2 ч из села </a:t>
            </a:r>
            <a:r>
              <a:rPr lang="ru-RU" sz="2400" b="1" i="1" dirty="0" smtClean="0">
                <a:latin typeface="Times New Roman" panose="02020603050405020304" pitchFamily="18" charset="0"/>
                <a:cs typeface="Times New Roman" panose="02020603050405020304" pitchFamily="18" charset="0"/>
              </a:rPr>
              <a:t>A </a:t>
            </a:r>
            <a:r>
              <a:rPr lang="ru-RU" sz="2400" b="1" dirty="0" smtClean="0">
                <a:latin typeface="Times New Roman" panose="02020603050405020304" pitchFamily="18" charset="0"/>
                <a:cs typeface="Times New Roman" panose="02020603050405020304" pitchFamily="18" charset="0"/>
              </a:rPr>
              <a:t>в том же направлении со скоростью 15 км/ч выехал велосипедист,</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который догнал пешехода, передал ему пакет и поехал в село </a:t>
            </a:r>
            <a:r>
              <a:rPr lang="ru-RU" sz="2400" b="1" i="1" dirty="0" smtClean="0">
                <a:latin typeface="Times New Roman" panose="02020603050405020304" pitchFamily="18" charset="0"/>
                <a:cs typeface="Times New Roman" panose="02020603050405020304" pitchFamily="18" charset="0"/>
              </a:rPr>
              <a:t>A </a:t>
            </a:r>
            <a:r>
              <a:rPr lang="ru-RU" sz="2400" b="1" dirty="0" smtClean="0">
                <a:latin typeface="Times New Roman" panose="02020603050405020304" pitchFamily="18" charset="0"/>
                <a:cs typeface="Times New Roman" panose="02020603050405020304" pitchFamily="18" charset="0"/>
              </a:rPr>
              <a:t>с той же скоростью. Пешеход пришёл в </a:t>
            </a:r>
            <a:r>
              <a:rPr lang="ru-RU" sz="2400" b="1" i="1" dirty="0" smtClean="0">
                <a:latin typeface="Times New Roman" panose="02020603050405020304" pitchFamily="18" charset="0"/>
                <a:cs typeface="Times New Roman" panose="02020603050405020304" pitchFamily="18" charset="0"/>
              </a:rPr>
              <a:t>B, </a:t>
            </a:r>
            <a:r>
              <a:rPr lang="ru-RU" sz="2400" b="1" dirty="0" smtClean="0">
                <a:latin typeface="Times New Roman" panose="02020603050405020304" pitchFamily="18" charset="0"/>
                <a:cs typeface="Times New Roman" panose="02020603050405020304" pitchFamily="18" charset="0"/>
              </a:rPr>
              <a:t>а велосипедист вернулся в </a:t>
            </a:r>
            <a:r>
              <a:rPr lang="ru-RU" sz="2400" b="1" i="1" dirty="0" smtClean="0">
                <a:latin typeface="Times New Roman" panose="02020603050405020304" pitchFamily="18" charset="0"/>
                <a:cs typeface="Times New Roman" panose="02020603050405020304" pitchFamily="18" charset="0"/>
              </a:rPr>
              <a:t>A </a:t>
            </a:r>
            <a:r>
              <a:rPr lang="ru-RU" sz="2400" b="1" dirty="0" smtClean="0">
                <a:latin typeface="Times New Roman" panose="02020603050405020304" pitchFamily="18" charset="0"/>
                <a:cs typeface="Times New Roman" panose="02020603050405020304" pitchFamily="18" charset="0"/>
              </a:rPr>
              <a:t>одновременно. Найдите скорость пешехода.</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№9</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descr="https://im0-tub-ru.yandex.net/i?id=71eebfe32c655891537bfa64e56ad138-l&amp;n=13"/>
          <p:cNvPicPr>
            <a:picLocks noChangeAspect="1" noChangeArrowheads="1"/>
          </p:cNvPicPr>
          <p:nvPr/>
        </p:nvPicPr>
        <p:blipFill>
          <a:blip r:embed="rId3" cstate="email">
            <a:clrChange>
              <a:clrFrom>
                <a:srgbClr val="F6F6F6"/>
              </a:clrFrom>
              <a:clrTo>
                <a:srgbClr val="F6F6F6">
                  <a:alpha val="0"/>
                </a:srgbClr>
              </a:clrTo>
            </a:clrChange>
          </a:blip>
          <a:srcRect/>
          <a:stretch>
            <a:fillRect/>
          </a:stretch>
        </p:blipFill>
        <p:spPr bwMode="auto">
          <a:xfrm>
            <a:off x="7380312" y="2348881"/>
            <a:ext cx="1763688" cy="1359396"/>
          </a:xfrm>
          <a:prstGeom prst="rect">
            <a:avLst/>
          </a:prstGeom>
          <a:noFill/>
        </p:spPr>
      </p:pic>
      <p:sp>
        <p:nvSpPr>
          <p:cNvPr id="9" name="Овал 8"/>
          <p:cNvSpPr/>
          <p:nvPr/>
        </p:nvSpPr>
        <p:spPr>
          <a:xfrm>
            <a:off x="179512" y="2564904"/>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800" b="1" dirty="0" smtClean="0">
                <a:latin typeface="Times New Roman" panose="02020603050405020304" pitchFamily="18" charset="0"/>
                <a:cs typeface="Times New Roman" panose="02020603050405020304" pitchFamily="18" charset="0"/>
              </a:rPr>
              <a:t>А</a:t>
            </a:r>
            <a:endParaRPr lang="ru-RU" sz="2800" b="1" dirty="0">
              <a:latin typeface="Times New Roman" panose="02020603050405020304" pitchFamily="18" charset="0"/>
              <a:cs typeface="Times New Roman" panose="02020603050405020304" pitchFamily="18" charset="0"/>
            </a:endParaRPr>
          </a:p>
        </p:txBody>
      </p:sp>
      <p:sp>
        <p:nvSpPr>
          <p:cNvPr id="10" name="Овал 9"/>
          <p:cNvSpPr/>
          <p:nvPr/>
        </p:nvSpPr>
        <p:spPr>
          <a:xfrm>
            <a:off x="8316416" y="2564904"/>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800" b="1" dirty="0" smtClean="0">
                <a:latin typeface="Times New Roman" panose="02020603050405020304" pitchFamily="18" charset="0"/>
                <a:cs typeface="Times New Roman" panose="02020603050405020304" pitchFamily="18" charset="0"/>
              </a:rPr>
              <a:t>В</a:t>
            </a:r>
            <a:endParaRPr lang="ru-RU" sz="2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355976" y="3573016"/>
            <a:ext cx="957313"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20 км</a:t>
            </a:r>
            <a:endParaRPr lang="ru-RU" sz="2400" b="1" dirty="0">
              <a:latin typeface="Times New Roman" panose="02020603050405020304" pitchFamily="18" charset="0"/>
              <a:cs typeface="Times New Roman" panose="02020603050405020304" pitchFamily="18" charset="0"/>
            </a:endParaRPr>
          </a:p>
        </p:txBody>
      </p:sp>
      <p:pic>
        <p:nvPicPr>
          <p:cNvPr id="12" name="Picture 2" descr="https://avatars.mds.yandex.net/get-pdb/1338671/cc88d869-4b00-4a3b-94af-68a96df28528/s1200"/>
          <p:cNvPicPr>
            <a:picLocks noChangeAspect="1" noChangeArrowheads="1"/>
          </p:cNvPicPr>
          <p:nvPr/>
        </p:nvPicPr>
        <p:blipFill>
          <a:blip r:embed="rId4" cstate="email"/>
          <a:srcRect/>
          <a:stretch>
            <a:fillRect/>
          </a:stretch>
        </p:blipFill>
        <p:spPr bwMode="auto">
          <a:xfrm flipH="1">
            <a:off x="-608520" y="2492896"/>
            <a:ext cx="608519" cy="1152128"/>
          </a:xfrm>
          <a:prstGeom prst="rect">
            <a:avLst/>
          </a:prstGeom>
          <a:noFill/>
        </p:spPr>
      </p:pic>
      <p:sp>
        <p:nvSpPr>
          <p:cNvPr id="13" name="Управляющая кнопка: настраиваемая 12">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sp>
        <p:nvSpPr>
          <p:cNvPr id="14" name="Управляющая кнопка: настраиваемая 13">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15" name="Управляющая кнопка: настраиваемая 14">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16" name="Управляющая кнопка: далее 15">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Управляющая кнопка: домой 16">
            <a:hlinkClick r:id="rId5"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2" descr="https://im0-tub-ru.yandex.net/i?id=09668b7115c14ff797ed0e9def38d1cb-l&amp;n=13"/>
          <p:cNvPicPr>
            <a:picLocks noChangeAspect="1" noChangeArrowheads="1"/>
          </p:cNvPicPr>
          <p:nvPr/>
        </p:nvPicPr>
        <p:blipFill>
          <a:blip r:embed="rId6" cstate="email">
            <a:clrChange>
              <a:clrFrom>
                <a:srgbClr val="FEFEFE"/>
              </a:clrFrom>
              <a:clrTo>
                <a:srgbClr val="FEFEFE">
                  <a:alpha val="0"/>
                </a:srgbClr>
              </a:clrTo>
            </a:clrChange>
          </a:blip>
          <a:srcRect r="-1886"/>
          <a:stretch>
            <a:fillRect/>
          </a:stretch>
        </p:blipFill>
        <p:spPr bwMode="auto">
          <a:xfrm>
            <a:off x="-1764704" y="2420888"/>
            <a:ext cx="1296144" cy="1542857"/>
          </a:xfrm>
          <a:prstGeom prst="rect">
            <a:avLst/>
          </a:prstGeom>
          <a:noFill/>
        </p:spPr>
      </p:pic>
      <p:pic>
        <p:nvPicPr>
          <p:cNvPr id="19" name="Picture 2" descr="https://im0-tub-ru.yandex.net/i?id=09668b7115c14ff797ed0e9def38d1cb-l&amp;n=13"/>
          <p:cNvPicPr>
            <a:picLocks noChangeAspect="1" noChangeArrowheads="1"/>
          </p:cNvPicPr>
          <p:nvPr/>
        </p:nvPicPr>
        <p:blipFill>
          <a:blip r:embed="rId7" cstate="email">
            <a:clrChange>
              <a:clrFrom>
                <a:srgbClr val="FEFEFE"/>
              </a:clrFrom>
              <a:clrTo>
                <a:srgbClr val="FEFEFE">
                  <a:alpha val="0"/>
                </a:srgbClr>
              </a:clrTo>
            </a:clrChange>
          </a:blip>
          <a:srcRect r="-1888"/>
          <a:stretch>
            <a:fillRect/>
          </a:stretch>
        </p:blipFill>
        <p:spPr bwMode="auto">
          <a:xfrm flipH="1">
            <a:off x="5292080" y="2564904"/>
            <a:ext cx="1103988" cy="1241119"/>
          </a:xfrm>
          <a:prstGeom prst="rect">
            <a:avLst/>
          </a:prstGeom>
          <a:noFill/>
        </p:spPr>
      </p:pic>
      <p:sp>
        <p:nvSpPr>
          <p:cNvPr id="21" name="TextBox 20"/>
          <p:cNvSpPr txBox="1"/>
          <p:nvPr/>
        </p:nvSpPr>
        <p:spPr>
          <a:xfrm>
            <a:off x="7236296" y="3429000"/>
            <a:ext cx="1106393"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п = </a:t>
            </a:r>
            <a:r>
              <a:rPr lang="ru-RU" sz="2800" b="1" i="1" dirty="0" err="1" smtClean="0">
                <a:latin typeface="Times New Roman" panose="02020603050405020304" pitchFamily="18" charset="0"/>
                <a:cs typeface="Times New Roman" panose="02020603050405020304" pitchFamily="18" charset="0"/>
              </a:rPr>
              <a:t>х</a:t>
            </a:r>
            <a:endParaRPr lang="ru-RU" sz="2800" b="1" i="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508104" y="3429000"/>
            <a:ext cx="514885" cy="769441"/>
          </a:xfrm>
          <a:prstGeom prst="rect">
            <a:avLst/>
          </a:prstGeom>
          <a:noFill/>
        </p:spPr>
        <p:txBody>
          <a:bodyPr wrap="none" rtlCol="0">
            <a:spAutoFit/>
          </a:bodyPr>
          <a:lstStyle/>
          <a:p>
            <a:r>
              <a:rPr lang="en-US" sz="4400" b="1" i="1" dirty="0" smtClean="0">
                <a:latin typeface="Times New Roman" panose="02020603050405020304" pitchFamily="18" charset="0"/>
                <a:cs typeface="Times New Roman" panose="02020603050405020304" pitchFamily="18" charset="0"/>
              </a:rPr>
              <a:t>t</a:t>
            </a:r>
            <a:r>
              <a:rPr lang="ru-RU" sz="2400" b="1" dirty="0" smtClean="0">
                <a:latin typeface="Times New Roman" panose="02020603050405020304" pitchFamily="18" charset="0"/>
                <a:cs typeface="Times New Roman" panose="02020603050405020304" pitchFamily="18" charset="0"/>
              </a:rPr>
              <a:t>ч</a:t>
            </a:r>
            <a:endParaRPr lang="ru-RU" sz="24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179512" y="3501008"/>
            <a:ext cx="1983235"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в = </a:t>
            </a:r>
            <a:r>
              <a:rPr lang="ru-RU" sz="2800" b="1" i="1" dirty="0" smtClean="0">
                <a:latin typeface="Times New Roman" panose="02020603050405020304" pitchFamily="18" charset="0"/>
                <a:cs typeface="Times New Roman" panose="02020603050405020304" pitchFamily="18" charset="0"/>
              </a:rPr>
              <a:t>15км/ч</a:t>
            </a:r>
            <a:endParaRPr lang="ru-RU" sz="2800" b="1" i="1" dirty="0">
              <a:latin typeface="Times New Roman" panose="02020603050405020304" pitchFamily="18" charset="0"/>
              <a:cs typeface="Times New Roman" panose="02020603050405020304" pitchFamily="18" charset="0"/>
            </a:endParaRPr>
          </a:p>
        </p:txBody>
      </p:sp>
      <p:graphicFrame>
        <p:nvGraphicFramePr>
          <p:cNvPr id="256002" name="Object 2"/>
          <p:cNvGraphicFramePr>
            <a:graphicFrameLocks noChangeAspect="1"/>
          </p:cNvGraphicFramePr>
          <p:nvPr/>
        </p:nvGraphicFramePr>
        <p:xfrm>
          <a:off x="827584" y="4437112"/>
          <a:ext cx="2921000" cy="1223963"/>
        </p:xfrm>
        <a:graphic>
          <a:graphicData uri="http://schemas.openxmlformats.org/presentationml/2006/ole">
            <mc:AlternateContent xmlns:mc="http://schemas.openxmlformats.org/markup-compatibility/2006">
              <mc:Choice xmlns:v="urn:schemas-microsoft-com:vml" Requires="v">
                <p:oleObj spid="_x0000_s11265" name="Формула" r:id="rId8" imgW="26517600" imgH="10972800" progId="Equation.3">
                  <p:embed/>
                </p:oleObj>
              </mc:Choice>
              <mc:Fallback>
                <p:oleObj name="Формула" r:id="rId8" imgW="26517600" imgH="10972800" progId="Equation.3">
                  <p:embed/>
                  <p:pic>
                    <p:nvPicPr>
                      <p:cNvPr id="0" name="Изображение 11264"/>
                      <p:cNvPicPr>
                        <a:picLocks noChangeAspect="1"/>
                      </p:cNvPicPr>
                      <p:nvPr/>
                    </p:nvPicPr>
                    <p:blipFill>
                      <a:blip r:embed="rId9"/>
                      <a:stretch>
                        <a:fillRect/>
                      </a:stretch>
                    </p:blipFill>
                    <p:spPr>
                      <a:xfrm>
                        <a:off x="827584" y="4437112"/>
                        <a:ext cx="2921000" cy="1223963"/>
                      </a:xfrm>
                      <a:prstGeom prst="rect">
                        <a:avLst/>
                      </a:prstGeom>
                      <a:noFill/>
                      <a:ln w="9525">
                        <a:noFill/>
                      </a:ln>
                    </p:spPr>
                  </p:pic>
                </p:oleObj>
              </mc:Fallback>
            </mc:AlternateContent>
          </a:graphicData>
        </a:graphic>
      </p:graphicFrame>
      <p:sp>
        <p:nvSpPr>
          <p:cNvPr id="29" name="Прямоугольная выноска 28"/>
          <p:cNvSpPr/>
          <p:nvPr/>
        </p:nvSpPr>
        <p:spPr>
          <a:xfrm>
            <a:off x="827584" y="260648"/>
            <a:ext cx="6408712" cy="3528392"/>
          </a:xfrm>
          <a:prstGeom prst="wedgeRectCallout">
            <a:avLst>
              <a:gd name="adj1" fmla="val -21231"/>
              <a:gd name="adj2" fmla="val 68219"/>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0" name="Object 3"/>
          <p:cNvGraphicFramePr>
            <a:graphicFrameLocks noChangeAspect="1"/>
          </p:cNvGraphicFramePr>
          <p:nvPr/>
        </p:nvGraphicFramePr>
        <p:xfrm>
          <a:off x="866527" y="335475"/>
          <a:ext cx="3129409" cy="2071622"/>
        </p:xfrm>
        <a:graphic>
          <a:graphicData uri="http://schemas.openxmlformats.org/presentationml/2006/ole">
            <mc:AlternateContent xmlns:mc="http://schemas.openxmlformats.org/markup-compatibility/2006">
              <mc:Choice xmlns:v="urn:schemas-microsoft-com:vml" Requires="v">
                <p:oleObj spid="_x0000_s11266" name="Формула" r:id="rId10" imgW="30784800" imgH="20116800" progId="Equation.3">
                  <p:embed/>
                </p:oleObj>
              </mc:Choice>
              <mc:Fallback>
                <p:oleObj name="Формула" r:id="rId10" imgW="30784800" imgH="20116800" progId="Equation.3">
                  <p:embed/>
                  <p:pic>
                    <p:nvPicPr>
                      <p:cNvPr id="0" name="Изображение 11265"/>
                      <p:cNvPicPr>
                        <a:picLocks noChangeAspect="1"/>
                      </p:cNvPicPr>
                      <p:nvPr/>
                    </p:nvPicPr>
                    <p:blipFill>
                      <a:blip r:embed="rId11"/>
                      <a:stretch>
                        <a:fillRect/>
                      </a:stretch>
                    </p:blipFill>
                    <p:spPr>
                      <a:xfrm>
                        <a:off x="866527" y="335475"/>
                        <a:ext cx="3129409" cy="2071622"/>
                      </a:xfrm>
                      <a:prstGeom prst="rect">
                        <a:avLst/>
                      </a:prstGeom>
                      <a:noFill/>
                      <a:ln w="9525">
                        <a:noFill/>
                      </a:ln>
                    </p:spPr>
                  </p:pic>
                </p:oleObj>
              </mc:Fallback>
            </mc:AlternateContent>
          </a:graphicData>
        </a:graphic>
      </p:graphicFrame>
      <p:graphicFrame>
        <p:nvGraphicFramePr>
          <p:cNvPr id="31" name="Object 5"/>
          <p:cNvGraphicFramePr>
            <a:graphicFrameLocks noChangeAspect="1"/>
          </p:cNvGraphicFramePr>
          <p:nvPr/>
        </p:nvGraphicFramePr>
        <p:xfrm>
          <a:off x="2925515" y="2132459"/>
          <a:ext cx="2247900" cy="542925"/>
        </p:xfrm>
        <a:graphic>
          <a:graphicData uri="http://schemas.openxmlformats.org/presentationml/2006/ole">
            <mc:AlternateContent xmlns:mc="http://schemas.openxmlformats.org/markup-compatibility/2006">
              <mc:Choice xmlns:v="urn:schemas-microsoft-com:vml" Requires="v">
                <p:oleObj spid="_x0000_s11267" name="Формула" r:id="rId12" imgW="20421600" imgH="4876800" progId="Equation.3">
                  <p:embed/>
                </p:oleObj>
              </mc:Choice>
              <mc:Fallback>
                <p:oleObj name="Формула" r:id="rId12" imgW="20421600" imgH="4876800" progId="Equation.3">
                  <p:embed/>
                  <p:pic>
                    <p:nvPicPr>
                      <p:cNvPr id="0" name="Изображение 11266"/>
                      <p:cNvPicPr>
                        <a:picLocks noChangeAspect="1"/>
                      </p:cNvPicPr>
                      <p:nvPr/>
                    </p:nvPicPr>
                    <p:blipFill>
                      <a:blip r:embed="rId13"/>
                      <a:stretch>
                        <a:fillRect/>
                      </a:stretch>
                    </p:blipFill>
                    <p:spPr>
                      <a:xfrm>
                        <a:off x="2925515" y="2132459"/>
                        <a:ext cx="2247900" cy="542925"/>
                      </a:xfrm>
                      <a:prstGeom prst="rect">
                        <a:avLst/>
                      </a:prstGeom>
                      <a:noFill/>
                      <a:ln w="9525">
                        <a:noFill/>
                      </a:ln>
                    </p:spPr>
                  </p:pic>
                </p:oleObj>
              </mc:Fallback>
            </mc:AlternateContent>
          </a:graphicData>
        </a:graphic>
      </p:graphicFrame>
      <p:graphicFrame>
        <p:nvGraphicFramePr>
          <p:cNvPr id="32" name="Object 6"/>
          <p:cNvGraphicFramePr>
            <a:graphicFrameLocks noChangeAspect="1"/>
          </p:cNvGraphicFramePr>
          <p:nvPr/>
        </p:nvGraphicFramePr>
        <p:xfrm>
          <a:off x="2314327" y="2637284"/>
          <a:ext cx="3252788" cy="542925"/>
        </p:xfrm>
        <a:graphic>
          <a:graphicData uri="http://schemas.openxmlformats.org/presentationml/2006/ole">
            <mc:AlternateContent xmlns:mc="http://schemas.openxmlformats.org/markup-compatibility/2006">
              <mc:Choice xmlns:v="urn:schemas-microsoft-com:vml" Requires="v">
                <p:oleObj spid="_x0000_s11268" name="Формула" r:id="rId14" imgW="29565600" imgH="4876800" progId="Equation.3">
                  <p:embed/>
                </p:oleObj>
              </mc:Choice>
              <mc:Fallback>
                <p:oleObj name="Формула" r:id="rId14" imgW="29565600" imgH="4876800" progId="Equation.3">
                  <p:embed/>
                  <p:pic>
                    <p:nvPicPr>
                      <p:cNvPr id="0" name="Изображение 11267"/>
                      <p:cNvPicPr>
                        <a:picLocks noChangeAspect="1"/>
                      </p:cNvPicPr>
                      <p:nvPr/>
                    </p:nvPicPr>
                    <p:blipFill>
                      <a:blip r:embed="rId15"/>
                      <a:stretch>
                        <a:fillRect/>
                      </a:stretch>
                    </p:blipFill>
                    <p:spPr>
                      <a:xfrm>
                        <a:off x="2314327" y="2637284"/>
                        <a:ext cx="3252788" cy="542925"/>
                      </a:xfrm>
                      <a:prstGeom prst="rect">
                        <a:avLst/>
                      </a:prstGeom>
                      <a:noFill/>
                      <a:ln w="9525">
                        <a:noFill/>
                      </a:ln>
                    </p:spPr>
                  </p:pic>
                </p:oleObj>
              </mc:Fallback>
            </mc:AlternateContent>
          </a:graphicData>
        </a:graphic>
      </p:graphicFrame>
      <p:graphicFrame>
        <p:nvGraphicFramePr>
          <p:cNvPr id="33" name="Object 7"/>
          <p:cNvGraphicFramePr>
            <a:graphicFrameLocks noChangeAspect="1"/>
          </p:cNvGraphicFramePr>
          <p:nvPr/>
        </p:nvGraphicFramePr>
        <p:xfrm>
          <a:off x="1907704" y="2996952"/>
          <a:ext cx="1273175" cy="1050925"/>
        </p:xfrm>
        <a:graphic>
          <a:graphicData uri="http://schemas.openxmlformats.org/presentationml/2006/ole">
            <mc:AlternateContent xmlns:mc="http://schemas.openxmlformats.org/markup-compatibility/2006">
              <mc:Choice xmlns:v="urn:schemas-microsoft-com:vml" Requires="v">
                <p:oleObj spid="_x0000_s11269" name="Формула" r:id="rId16" imgW="11582400" imgH="9448800" progId="Equation.3">
                  <p:embed/>
                </p:oleObj>
              </mc:Choice>
              <mc:Fallback>
                <p:oleObj name="Формула" r:id="rId16" imgW="11582400" imgH="9448800" progId="Equation.3">
                  <p:embed/>
                  <p:pic>
                    <p:nvPicPr>
                      <p:cNvPr id="0" name="Изображение 11268"/>
                      <p:cNvPicPr>
                        <a:picLocks noChangeAspect="1"/>
                      </p:cNvPicPr>
                      <p:nvPr/>
                    </p:nvPicPr>
                    <p:blipFill>
                      <a:blip r:embed="rId17"/>
                      <a:stretch>
                        <a:fillRect/>
                      </a:stretch>
                    </p:blipFill>
                    <p:spPr>
                      <a:xfrm>
                        <a:off x="1907704" y="2996952"/>
                        <a:ext cx="1273175" cy="1050925"/>
                      </a:xfrm>
                      <a:prstGeom prst="rect">
                        <a:avLst/>
                      </a:prstGeom>
                      <a:noFill/>
                      <a:ln w="9525">
                        <a:noFill/>
                      </a:ln>
                    </p:spPr>
                  </p:pic>
                </p:oleObj>
              </mc:Fallback>
            </mc:AlternateContent>
          </a:graphicData>
        </a:graphic>
      </p:graphicFrame>
      <p:graphicFrame>
        <p:nvGraphicFramePr>
          <p:cNvPr id="34" name="Object 8"/>
          <p:cNvGraphicFramePr>
            <a:graphicFrameLocks noChangeAspect="1"/>
          </p:cNvGraphicFramePr>
          <p:nvPr/>
        </p:nvGraphicFramePr>
        <p:xfrm>
          <a:off x="4586040" y="3140522"/>
          <a:ext cx="904875" cy="576262"/>
        </p:xfrm>
        <a:graphic>
          <a:graphicData uri="http://schemas.openxmlformats.org/presentationml/2006/ole">
            <mc:AlternateContent xmlns:mc="http://schemas.openxmlformats.org/markup-compatibility/2006">
              <mc:Choice xmlns:v="urn:schemas-microsoft-com:vml" Requires="v">
                <p:oleObj spid="_x0000_s11270" name="Формула" r:id="rId18" imgW="8229600" imgH="5181600" progId="Equation.3">
                  <p:embed/>
                </p:oleObj>
              </mc:Choice>
              <mc:Fallback>
                <p:oleObj name="Формула" r:id="rId18" imgW="8229600" imgH="5181600" progId="Equation.3">
                  <p:embed/>
                  <p:pic>
                    <p:nvPicPr>
                      <p:cNvPr id="0" name="Изображение 11269"/>
                      <p:cNvPicPr>
                        <a:picLocks noChangeAspect="1"/>
                      </p:cNvPicPr>
                      <p:nvPr/>
                    </p:nvPicPr>
                    <p:blipFill>
                      <a:blip r:embed="rId19"/>
                      <a:stretch>
                        <a:fillRect/>
                      </a:stretch>
                    </p:blipFill>
                    <p:spPr>
                      <a:xfrm>
                        <a:off x="4586040" y="3140522"/>
                        <a:ext cx="904875" cy="576262"/>
                      </a:xfrm>
                      <a:prstGeom prst="rect">
                        <a:avLst/>
                      </a:prstGeom>
                      <a:noFill/>
                      <a:ln w="9525">
                        <a:noFill/>
                      </a:ln>
                    </p:spPr>
                  </p:pic>
                </p:oleObj>
              </mc:Fallback>
            </mc:AlternateContent>
          </a:graphicData>
        </a:graphic>
      </p:graphicFrame>
      <p:graphicFrame>
        <p:nvGraphicFramePr>
          <p:cNvPr id="35" name="Object 13"/>
          <p:cNvGraphicFramePr>
            <a:graphicFrameLocks noChangeAspect="1"/>
          </p:cNvGraphicFramePr>
          <p:nvPr/>
        </p:nvGraphicFramePr>
        <p:xfrm>
          <a:off x="4127252" y="421134"/>
          <a:ext cx="2989263" cy="1768475"/>
        </p:xfrm>
        <a:graphic>
          <a:graphicData uri="http://schemas.openxmlformats.org/presentationml/2006/ole">
            <mc:AlternateContent xmlns:mc="http://schemas.openxmlformats.org/markup-compatibility/2006">
              <mc:Choice xmlns:v="urn:schemas-microsoft-com:vml" Requires="v">
                <p:oleObj spid="_x0000_s11271" name="Формула" r:id="rId20" imgW="27127200" imgH="15849600" progId="Equation.3">
                  <p:embed/>
                </p:oleObj>
              </mc:Choice>
              <mc:Fallback>
                <p:oleObj name="Формула" r:id="rId20" imgW="27127200" imgH="15849600" progId="Equation.3">
                  <p:embed/>
                  <p:pic>
                    <p:nvPicPr>
                      <p:cNvPr id="0" name="Изображение 11270"/>
                      <p:cNvPicPr>
                        <a:picLocks noChangeAspect="1"/>
                      </p:cNvPicPr>
                      <p:nvPr/>
                    </p:nvPicPr>
                    <p:blipFill>
                      <a:blip r:embed="rId21"/>
                      <a:stretch>
                        <a:fillRect/>
                      </a:stretch>
                    </p:blipFill>
                    <p:spPr>
                      <a:xfrm>
                        <a:off x="4127252" y="421134"/>
                        <a:ext cx="2989263" cy="1768475"/>
                      </a:xfrm>
                      <a:prstGeom prst="rect">
                        <a:avLst/>
                      </a:prstGeom>
                      <a:noFill/>
                      <a:ln w="9525">
                        <a:noFill/>
                      </a:ln>
                    </p:spPr>
                  </p:pic>
                </p:oleObj>
              </mc:Fallback>
            </mc:AlternateContent>
          </a:graphicData>
        </a:graphic>
      </p:graphicFrame>
      <p:sp>
        <p:nvSpPr>
          <p:cNvPr id="36" name="Умножение 35"/>
          <p:cNvSpPr/>
          <p:nvPr/>
        </p:nvSpPr>
        <p:spPr>
          <a:xfrm rot="690920">
            <a:off x="2493828" y="3007012"/>
            <a:ext cx="914400" cy="914400"/>
          </a:xfrm>
          <a:prstGeom prst="mathMultiply">
            <a:avLst>
              <a:gd name="adj1" fmla="val 120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56009" name="Object 9"/>
          <p:cNvGraphicFramePr>
            <a:graphicFrameLocks noChangeAspect="1"/>
          </p:cNvGraphicFramePr>
          <p:nvPr/>
        </p:nvGraphicFramePr>
        <p:xfrm>
          <a:off x="5076056" y="4365104"/>
          <a:ext cx="1979613" cy="542925"/>
        </p:xfrm>
        <a:graphic>
          <a:graphicData uri="http://schemas.openxmlformats.org/presentationml/2006/ole">
            <mc:AlternateContent xmlns:mc="http://schemas.openxmlformats.org/markup-compatibility/2006">
              <mc:Choice xmlns:v="urn:schemas-microsoft-com:vml" Requires="v">
                <p:oleObj spid="_x0000_s11272" name="Формула" r:id="rId22" imgW="17983200" imgH="4876800" progId="Equation.3">
                  <p:embed/>
                </p:oleObj>
              </mc:Choice>
              <mc:Fallback>
                <p:oleObj name="Формула" r:id="rId22" imgW="17983200" imgH="4876800" progId="Equation.3">
                  <p:embed/>
                  <p:pic>
                    <p:nvPicPr>
                      <p:cNvPr id="0" name="Изображение 11271"/>
                      <p:cNvPicPr>
                        <a:picLocks noChangeAspect="1"/>
                      </p:cNvPicPr>
                      <p:nvPr/>
                    </p:nvPicPr>
                    <p:blipFill>
                      <a:blip r:embed="rId23"/>
                      <a:stretch>
                        <a:fillRect/>
                      </a:stretch>
                    </p:blipFill>
                    <p:spPr>
                      <a:xfrm>
                        <a:off x="5076056" y="4365104"/>
                        <a:ext cx="1979613" cy="542925"/>
                      </a:xfrm>
                      <a:prstGeom prst="rect">
                        <a:avLst/>
                      </a:prstGeom>
                      <a:noFill/>
                      <a:ln w="9525">
                        <a:noFill/>
                      </a:ln>
                    </p:spPr>
                  </p:pic>
                </p:oleObj>
              </mc:Fallback>
            </mc:AlternateContent>
          </a:graphicData>
        </a:graphic>
      </p:graphicFrame>
      <p:graphicFrame>
        <p:nvGraphicFramePr>
          <p:cNvPr id="256010" name="Object 10"/>
          <p:cNvGraphicFramePr>
            <a:graphicFrameLocks noChangeAspect="1"/>
          </p:cNvGraphicFramePr>
          <p:nvPr/>
        </p:nvGraphicFramePr>
        <p:xfrm>
          <a:off x="4355976" y="4869160"/>
          <a:ext cx="4070350" cy="1154112"/>
        </p:xfrm>
        <a:graphic>
          <a:graphicData uri="http://schemas.openxmlformats.org/presentationml/2006/ole">
            <mc:AlternateContent xmlns:mc="http://schemas.openxmlformats.org/markup-compatibility/2006">
              <mc:Choice xmlns:v="urn:schemas-microsoft-com:vml" Requires="v">
                <p:oleObj spid="_x0000_s11273" name="Формула" r:id="rId24" imgW="35356800" imgH="10363200" progId="Equation.3">
                  <p:embed/>
                </p:oleObj>
              </mc:Choice>
              <mc:Fallback>
                <p:oleObj name="Формула" r:id="rId24" imgW="35356800" imgH="10363200" progId="Equation.3">
                  <p:embed/>
                  <p:pic>
                    <p:nvPicPr>
                      <p:cNvPr id="0" name="Изображение 11272"/>
                      <p:cNvPicPr>
                        <a:picLocks noChangeAspect="1"/>
                      </p:cNvPicPr>
                      <p:nvPr/>
                    </p:nvPicPr>
                    <p:blipFill>
                      <a:blip r:embed="rId25"/>
                      <a:stretch>
                        <a:fillRect/>
                      </a:stretch>
                    </p:blipFill>
                    <p:spPr>
                      <a:xfrm>
                        <a:off x="4355976" y="4869160"/>
                        <a:ext cx="4070350" cy="1154112"/>
                      </a:xfrm>
                      <a:prstGeom prst="rect">
                        <a:avLst/>
                      </a:prstGeom>
                      <a:solidFill>
                        <a:srgbClr val="FFFFFF"/>
                      </a:solidFill>
                      <a:ln w="50800" cap="flat" cmpd="sng">
                        <a:solidFill>
                          <a:srgbClr val="008080"/>
                        </a:solidFill>
                        <a:prstDash val="solid"/>
                        <a:miter/>
                        <a:headEnd type="none" w="med" len="med"/>
                        <a:tailEnd type="none" w="med" len="med"/>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withEffect">
                                  <p:stCondLst>
                                    <p:cond delay="0"/>
                                  </p:stCondLst>
                                  <p:childTnLst>
                                    <p:animMotion origin="layout" path="M -2.77778E-7 -3.7037E-6 L 0.67483 -3.7037E-6 " pathEditMode="relative" rAng="0" ptsTypes="AA">
                                      <p:cBhvr>
                                        <p:cTn id="6" dur="5000" fill="hold"/>
                                        <p:tgtEl>
                                          <p:spTgt spid="12"/>
                                        </p:tgtEl>
                                        <p:attrNameLst>
                                          <p:attrName>ppt_x</p:attrName>
                                          <p:attrName>ppt_y</p:attrName>
                                        </p:attrNameLst>
                                      </p:cBhvr>
                                      <p:rCtr x="337" y="0"/>
                                    </p:animMotion>
                                  </p:childTnLst>
                                </p:cTn>
                              </p:par>
                              <p:par>
                                <p:cTn id="7" presetID="63" presetClass="path" presetSubtype="0" accel="50000" decel="50000" fill="hold" nodeType="withEffect">
                                  <p:stCondLst>
                                    <p:cond delay="2000"/>
                                  </p:stCondLst>
                                  <p:childTnLst>
                                    <p:animMotion origin="layout" path="M -1.38889E-6 -0.01597 L 0.76372 -0.01805 " pathEditMode="relative" rAng="0" ptsTypes="AA">
                                      <p:cBhvr>
                                        <p:cTn id="8" dur="3000" fill="hold"/>
                                        <p:tgtEl>
                                          <p:spTgt spid="18"/>
                                        </p:tgtEl>
                                        <p:attrNameLst>
                                          <p:attrName>ppt_x</p:attrName>
                                          <p:attrName>ppt_y</p:attrName>
                                        </p:attrNameLst>
                                      </p:cBhvr>
                                      <p:rCtr x="382" y="-1"/>
                                    </p:animMotion>
                                  </p:childTnLst>
                                </p:cTn>
                              </p:par>
                            </p:childTnLst>
                          </p:cTn>
                        </p:par>
                        <p:par>
                          <p:cTn id="9" fill="hold">
                            <p:stCondLst>
                              <p:cond delay="5000"/>
                            </p:stCondLst>
                            <p:childTnLst>
                              <p:par>
                                <p:cTn id="10" presetID="10" presetClass="exit" presetSubtype="0" fill="hold" nodeType="afterEffect">
                                  <p:stCondLst>
                                    <p:cond delay="50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ntr" presetSubtype="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6000"/>
                            </p:stCondLst>
                            <p:childTnLst>
                              <p:par>
                                <p:cTn id="17" presetID="35" presetClass="path" presetSubtype="0" accel="50000" decel="50000" fill="hold" nodeType="afterEffect">
                                  <p:stCondLst>
                                    <p:cond delay="0"/>
                                  </p:stCondLst>
                                  <p:childTnLst>
                                    <p:animMotion origin="layout" path="M -2.5E-6 1.48148E-6 L -0.56423 0.00417 " pathEditMode="relative" rAng="0" ptsTypes="AA">
                                      <p:cBhvr>
                                        <p:cTn id="18" dur="3000" fill="hold"/>
                                        <p:tgtEl>
                                          <p:spTgt spid="19"/>
                                        </p:tgtEl>
                                        <p:attrNameLst>
                                          <p:attrName>ppt_x</p:attrName>
                                          <p:attrName>ppt_y</p:attrName>
                                        </p:attrNameLst>
                                      </p:cBhvr>
                                      <p:rCtr x="-282" y="2"/>
                                    </p:animMotion>
                                  </p:childTnLst>
                                </p:cTn>
                              </p:par>
                              <p:par>
                                <p:cTn id="19" presetID="63" presetClass="path" presetSubtype="0" accel="50000" decel="50000" fill="hold" nodeType="withEffect">
                                  <p:stCondLst>
                                    <p:cond delay="0"/>
                                  </p:stCondLst>
                                  <p:childTnLst>
                                    <p:animMotion origin="layout" path="M 0.67483 -3.7037E-6 L 0.97396 -3.7037E-6 " pathEditMode="relative" rAng="0" ptsTypes="AA">
                                      <p:cBhvr>
                                        <p:cTn id="20" dur="5000" fill="hold"/>
                                        <p:tgtEl>
                                          <p:spTgt spid="12"/>
                                        </p:tgtEl>
                                        <p:attrNameLst>
                                          <p:attrName>ppt_x</p:attrName>
                                          <p:attrName>ppt_y</p:attrName>
                                        </p:attrNameLst>
                                      </p:cBhvr>
                                      <p:rCtr x="149" y="0"/>
                                    </p:animMotion>
                                  </p:childTnLst>
                                </p:cTn>
                              </p:par>
                              <p:par>
                                <p:cTn id="21" presetID="47"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Effect transition="in" filter="fade">
                                      <p:cBhvr>
                                        <p:cTn id="33" dur="1000"/>
                                        <p:tgtEl>
                                          <p:spTgt spid="2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Effect transition="in" filter="fade">
                                      <p:cBhvr>
                                        <p:cTn id="38" dur="1000"/>
                                        <p:tgtEl>
                                          <p:spTgt spid="27"/>
                                        </p:tgtEl>
                                      </p:cBhvr>
                                    </p:animEffec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6002"/>
                                        </p:tgtEl>
                                        <p:attrNameLst>
                                          <p:attrName>style.visibility</p:attrName>
                                        </p:attrNameLst>
                                      </p:cBhvr>
                                      <p:to>
                                        <p:strVal val="visible"/>
                                      </p:to>
                                    </p:set>
                                    <p:animEffect transition="in" filter="wipe(left)">
                                      <p:cBhvr>
                                        <p:cTn id="44" dur="1000"/>
                                        <p:tgtEl>
                                          <p:spTgt spid="25600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256009"/>
                                        </p:tgtEl>
                                        <p:attrNameLst>
                                          <p:attrName>style.visibility</p:attrName>
                                        </p:attrNameLst>
                                      </p:cBhvr>
                                      <p:to>
                                        <p:strVal val="visible"/>
                                      </p:to>
                                    </p:set>
                                    <p:animEffect transition="in" filter="wipe(left)">
                                      <p:cBhvr>
                                        <p:cTn id="55" dur="1000"/>
                                        <p:tgtEl>
                                          <p:spTgt spid="256009"/>
                                        </p:tgtEl>
                                      </p:cBhvr>
                                    </p:animEffec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256002"/>
                    </p:tgtEl>
                  </p:cond>
                </p:stCondLst>
                <p:endSync evt="end" delay="0">
                  <p:rtn val="all"/>
                </p:endSync>
                <p:childTnLst>
                  <p:par>
                    <p:cTn id="57" fill="hold">
                      <p:stCondLst>
                        <p:cond delay="0"/>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1000"/>
                                        <p:tgtEl>
                                          <p:spTgt spid="29"/>
                                        </p:tgtEl>
                                      </p:cBhvr>
                                    </p:animEffect>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10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1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10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1000"/>
                                        <p:tgtEl>
                                          <p:spTgt spid="33"/>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wipe(left)">
                                      <p:cBhvr>
                                        <p:cTn id="84" dur="1000"/>
                                        <p:tgtEl>
                                          <p:spTgt spid="34"/>
                                        </p:tgtEl>
                                      </p:cBhvr>
                                    </p:animEffect>
                                  </p:childTnLst>
                                </p:cTn>
                              </p:par>
                            </p:childTnLst>
                          </p:cTn>
                        </p:par>
                        <p:par>
                          <p:cTn id="85" fill="hold">
                            <p:stCondLst>
                              <p:cond delay="20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1000"/>
                                        <p:tgtEl>
                                          <p:spTgt spid="35"/>
                                        </p:tgtEl>
                                      </p:cBhvr>
                                    </p:animEffect>
                                  </p:childTnLst>
                                </p:cTn>
                              </p:par>
                            </p:childTnLst>
                          </p:cTn>
                        </p:par>
                      </p:childTnLst>
                    </p:cTn>
                  </p:par>
                </p:childTnLst>
              </p:cTn>
              <p:nextCondLst>
                <p:cond evt="onClick" delay="0">
                  <p:tgtEl>
                    <p:spTgt spid="256002"/>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56010"/>
                                        </p:tgtEl>
                                        <p:attrNameLst>
                                          <p:attrName>style.visibility</p:attrName>
                                        </p:attrNameLst>
                                      </p:cBhvr>
                                      <p:to>
                                        <p:strVal val="visible"/>
                                      </p:to>
                                    </p:set>
                                    <p:animEffect transition="in" filter="wipe(left)">
                                      <p:cBhvr>
                                        <p:cTn id="94" dur="1000"/>
                                        <p:tgtEl>
                                          <p:spTgt spid="256010"/>
                                        </p:tgtEl>
                                      </p:cBhvr>
                                    </p:animEffect>
                                  </p:childTnLst>
                                </p:cTn>
                              </p:par>
                            </p:childTnLst>
                          </p:cTn>
                        </p:par>
                      </p:childTnLst>
                    </p:cTn>
                  </p:par>
                </p:childTnLst>
              </p:cTn>
              <p:nextCondLst>
                <p:cond evt="onClick" delay="0">
                  <p:tgtEl>
                    <p:spTgt spid="15"/>
                  </p:tgtEl>
                </p:cond>
              </p:nextCondLst>
            </p:seq>
          </p:childTnLst>
        </p:cTn>
      </p:par>
    </p:tnLst>
    <p:bldLst>
      <p:bldP spid="21" grpId="0"/>
      <p:bldP spid="24" grpId="0"/>
      <p:bldP spid="27" grpId="0"/>
      <p:bldP spid="29"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005064"/>
            <a:ext cx="8640960"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p:nvGrpSpPr>
        <p:grpSpPr>
          <a:xfrm>
            <a:off x="0" y="2708920"/>
            <a:ext cx="1907704" cy="1584176"/>
            <a:chOff x="1835696" y="2636912"/>
            <a:chExt cx="2160240" cy="1678436"/>
          </a:xfrm>
        </p:grpSpPr>
        <p:sp>
          <p:nvSpPr>
            <p:cNvPr id="6" name="Прямоугольник 5"/>
            <p:cNvSpPr/>
            <p:nvPr/>
          </p:nvSpPr>
          <p:spPr>
            <a:xfrm>
              <a:off x="2123728" y="3284984"/>
              <a:ext cx="165618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7" name="Picture 4" descr="https://img1.liveinternet.ru/images/attach/c/0/121/550/121550085_5717539_27132621.png"/>
            <p:cNvPicPr>
              <a:picLocks noChangeAspect="1" noChangeArrowheads="1"/>
            </p:cNvPicPr>
            <p:nvPr/>
          </p:nvPicPr>
          <p:blipFill>
            <a:blip r:embed="rId1" cstate="email"/>
            <a:srcRect/>
            <a:stretch>
              <a:fillRect/>
            </a:stretch>
          </p:blipFill>
          <p:spPr bwMode="auto">
            <a:xfrm>
              <a:off x="1835696" y="2636912"/>
              <a:ext cx="2160240" cy="1678436"/>
            </a:xfrm>
            <a:prstGeom prst="rect">
              <a:avLst/>
            </a:prstGeom>
            <a:noFill/>
          </p:spPr>
        </p:pic>
      </p:grpSp>
      <p:pic>
        <p:nvPicPr>
          <p:cNvPr id="8" name="Picture 6" descr="https://im0-tub-ru.yandex.net/i?id=71eebfe32c655891537bfa64e56ad138-l&amp;n=13"/>
          <p:cNvPicPr>
            <a:picLocks noChangeAspect="1" noChangeArrowheads="1"/>
          </p:cNvPicPr>
          <p:nvPr/>
        </p:nvPicPr>
        <p:blipFill>
          <a:blip r:embed="rId2" cstate="email">
            <a:clrChange>
              <a:clrFrom>
                <a:srgbClr val="F6F6F6"/>
              </a:clrFrom>
              <a:clrTo>
                <a:srgbClr val="F6F6F6">
                  <a:alpha val="0"/>
                </a:srgbClr>
              </a:clrTo>
            </a:clrChange>
          </a:blip>
          <a:srcRect/>
          <a:stretch>
            <a:fillRect/>
          </a:stretch>
        </p:blipFill>
        <p:spPr bwMode="auto">
          <a:xfrm>
            <a:off x="7164288" y="2780928"/>
            <a:ext cx="1979712" cy="1525901"/>
          </a:xfrm>
          <a:prstGeom prst="rect">
            <a:avLst/>
          </a:prstGeom>
          <a:noFill/>
        </p:spPr>
      </p:pic>
      <p:cxnSp>
        <p:nvCxnSpPr>
          <p:cNvPr id="9" name="Прямая соединительная линия 8"/>
          <p:cNvCxnSpPr/>
          <p:nvPr/>
        </p:nvCxnSpPr>
        <p:spPr>
          <a:xfrm>
            <a:off x="755576" y="4077072"/>
            <a:ext cx="7776864"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395536" y="3573016"/>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800" b="1" dirty="0" smtClean="0">
                <a:latin typeface="Times New Roman" panose="02020603050405020304" pitchFamily="18" charset="0"/>
                <a:cs typeface="Times New Roman" panose="02020603050405020304" pitchFamily="18" charset="0"/>
              </a:rPr>
              <a:t>А</a:t>
            </a:r>
            <a:endParaRPr lang="ru-RU" sz="2800" b="1" dirty="0">
              <a:latin typeface="Times New Roman" panose="02020603050405020304" pitchFamily="18" charset="0"/>
              <a:cs typeface="Times New Roman" panose="02020603050405020304" pitchFamily="18" charset="0"/>
            </a:endParaRPr>
          </a:p>
        </p:txBody>
      </p:sp>
      <p:sp>
        <p:nvSpPr>
          <p:cNvPr id="11" name="Овал 10"/>
          <p:cNvSpPr/>
          <p:nvPr/>
        </p:nvSpPr>
        <p:spPr>
          <a:xfrm>
            <a:off x="8244408" y="3573016"/>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800" b="1" dirty="0" smtClean="0">
                <a:latin typeface="Times New Roman" panose="02020603050405020304" pitchFamily="18" charset="0"/>
                <a:cs typeface="Times New Roman" panose="02020603050405020304" pitchFamily="18" charset="0"/>
              </a:rPr>
              <a:t>В</a:t>
            </a:r>
            <a:endParaRPr lang="ru-RU" sz="2800" b="1" dirty="0">
              <a:latin typeface="Times New Roman" panose="02020603050405020304" pitchFamily="18" charset="0"/>
              <a:cs typeface="Times New Roman" panose="02020603050405020304" pitchFamily="18" charset="0"/>
            </a:endParaRPr>
          </a:p>
        </p:txBody>
      </p:sp>
      <p:pic>
        <p:nvPicPr>
          <p:cNvPr id="12" name="Picture 2" descr="https://static.tildacdn.com/tild3434-3033-4232-b930-623466373564/filled-flag.png"/>
          <p:cNvPicPr>
            <a:picLocks noChangeAspect="1" noChangeArrowheads="1"/>
          </p:cNvPicPr>
          <p:nvPr/>
        </p:nvPicPr>
        <p:blipFill>
          <a:blip r:embed="rId3" cstate="email"/>
          <a:srcRect/>
          <a:stretch>
            <a:fillRect/>
          </a:stretch>
        </p:blipFill>
        <p:spPr bwMode="auto">
          <a:xfrm>
            <a:off x="3563888" y="2924944"/>
            <a:ext cx="720080" cy="1152128"/>
          </a:xfrm>
          <a:prstGeom prst="rect">
            <a:avLst/>
          </a:prstGeom>
          <a:noFill/>
        </p:spPr>
      </p:pic>
      <p:sp>
        <p:nvSpPr>
          <p:cNvPr id="2" name="Прямоугольник 1"/>
          <p:cNvSpPr/>
          <p:nvPr/>
        </p:nvSpPr>
        <p:spPr>
          <a:xfrm>
            <a:off x="179512" y="260648"/>
            <a:ext cx="8784976" cy="2448272"/>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двух сёл, расстояние между которыми равно 9 км,</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вышли одновременно навстречу друг другу два пешехода. Один из них пришёл во второе село через 1 ч 21 мин после встречи, а другой в первое село — через 36 мин после встречи. Найдите, с какой скоростью двигался каждый пешеход и через какое время после начала движения состоялась их встреча.</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72400" y="116632"/>
            <a:ext cx="864096"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№10</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3" name="Picture 2" descr="https://avatars.mds.yandex.net/get-pdb/1338671/cc88d869-4b00-4a3b-94af-68a96df28528/s1200"/>
          <p:cNvPicPr>
            <a:picLocks noChangeAspect="1" noChangeArrowheads="1"/>
          </p:cNvPicPr>
          <p:nvPr/>
        </p:nvPicPr>
        <p:blipFill>
          <a:blip r:embed="rId4" cstate="email"/>
          <a:srcRect/>
          <a:stretch>
            <a:fillRect/>
          </a:stretch>
        </p:blipFill>
        <p:spPr bwMode="auto">
          <a:xfrm flipH="1">
            <a:off x="-684584" y="2924944"/>
            <a:ext cx="684584" cy="1296144"/>
          </a:xfrm>
          <a:prstGeom prst="rect">
            <a:avLst/>
          </a:prstGeom>
          <a:noFill/>
        </p:spPr>
      </p:pic>
      <p:pic>
        <p:nvPicPr>
          <p:cNvPr id="14" name="Picture 2" descr="https://im0-tub-ru.yandex.net/i?id=42f488b5e1aa726188da6325c76229e3-l&amp;n=13"/>
          <p:cNvPicPr>
            <a:picLocks noChangeAspect="1" noChangeArrowheads="1"/>
          </p:cNvPicPr>
          <p:nvPr/>
        </p:nvPicPr>
        <p:blipFill>
          <a:blip r:embed="rId5" cstate="email">
            <a:clrChange>
              <a:clrFrom>
                <a:srgbClr val="FAFCF9"/>
              </a:clrFrom>
              <a:clrTo>
                <a:srgbClr val="FAFCF9">
                  <a:alpha val="0"/>
                </a:srgbClr>
              </a:clrTo>
            </a:clrChange>
          </a:blip>
          <a:srcRect r="-8328"/>
          <a:stretch>
            <a:fillRect/>
          </a:stretch>
        </p:blipFill>
        <p:spPr bwMode="auto">
          <a:xfrm flipH="1">
            <a:off x="8941748" y="3068960"/>
            <a:ext cx="886835" cy="1296144"/>
          </a:xfrm>
          <a:prstGeom prst="rect">
            <a:avLst/>
          </a:prstGeom>
          <a:noFill/>
        </p:spPr>
      </p:pic>
      <p:sp>
        <p:nvSpPr>
          <p:cNvPr id="15" name="Управляющая кнопка: настраиваемая 14">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sp>
        <p:nvSpPr>
          <p:cNvPr id="16" name="Управляющая кнопка: настраиваемая 15">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17" name="Управляющая кнопка: настраиваемая 16">
            <a:hlinkClick r:id="" action="ppaction://hlinkshowjump?jump=nextslide"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Далее</a:t>
            </a:r>
            <a:endParaRPr lang="ru-RU" sz="2400" b="1" dirty="0">
              <a:latin typeface="Times New Roman" panose="02020603050405020304" pitchFamily="18" charset="0"/>
              <a:cs typeface="Times New Roman" panose="02020603050405020304" pitchFamily="18" charset="0"/>
            </a:endParaRPr>
          </a:p>
        </p:txBody>
      </p:sp>
      <p:cxnSp>
        <p:nvCxnSpPr>
          <p:cNvPr id="20" name="Прямая со стрелкой 19"/>
          <p:cNvCxnSpPr/>
          <p:nvPr/>
        </p:nvCxnSpPr>
        <p:spPr>
          <a:xfrm>
            <a:off x="395536" y="4365104"/>
            <a:ext cx="864096"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7524328" y="4365104"/>
            <a:ext cx="1224136" cy="0"/>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9552" y="4149080"/>
            <a:ext cx="1095172"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1</a:t>
            </a:r>
            <a:r>
              <a:rPr lang="ru-RU" sz="2400" dirty="0" smtClean="0">
                <a:latin typeface="Times New Roman" panose="02020603050405020304" pitchFamily="18" charset="0"/>
                <a:cs typeface="Times New Roman" panose="02020603050405020304" pitchFamily="18" charset="0"/>
              </a:rPr>
              <a:t> = </a:t>
            </a:r>
            <a:r>
              <a:rPr lang="ru-RU" sz="2800" b="1" i="1" dirty="0" err="1" smtClean="0">
                <a:latin typeface="Times New Roman" panose="02020603050405020304" pitchFamily="18" charset="0"/>
                <a:cs typeface="Times New Roman" panose="02020603050405020304" pitchFamily="18" charset="0"/>
              </a:rPr>
              <a:t>х</a:t>
            </a:r>
            <a:endParaRPr lang="ru-RU" sz="2800" b="1"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7020272" y="4149080"/>
            <a:ext cx="1656183" cy="769441"/>
          </a:xfrm>
          <a:prstGeom prst="rect">
            <a:avLst/>
          </a:prstGeom>
          <a:noFill/>
        </p:spPr>
        <p:txBody>
          <a:bodyPr wrap="square" rtlCol="0">
            <a:spAutoFit/>
          </a:bodyPr>
          <a:lstStyle/>
          <a:p>
            <a:r>
              <a:rPr lang="en-US" sz="4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2 = </a:t>
            </a:r>
            <a:r>
              <a:rPr lang="ru-RU" sz="2800" b="1" i="1" dirty="0" smtClean="0">
                <a:latin typeface="Times New Roman" panose="02020603050405020304" pitchFamily="18" charset="0"/>
                <a:cs typeface="Times New Roman" panose="02020603050405020304" pitchFamily="18" charset="0"/>
              </a:rPr>
              <a:t>у</a:t>
            </a:r>
            <a:r>
              <a:rPr lang="en-US"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cxnSp>
        <p:nvCxnSpPr>
          <p:cNvPr id="28" name="Прямая со стрелкой 27"/>
          <p:cNvCxnSpPr/>
          <p:nvPr/>
        </p:nvCxnSpPr>
        <p:spPr>
          <a:xfrm flipH="1">
            <a:off x="683568" y="2996952"/>
            <a:ext cx="2880320" cy="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Овал 29"/>
          <p:cNvSpPr/>
          <p:nvPr/>
        </p:nvSpPr>
        <p:spPr>
          <a:xfrm>
            <a:off x="1691680" y="2780928"/>
            <a:ext cx="1872208" cy="43204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36 мин</a:t>
            </a:r>
            <a:endParaRPr lang="ru-RU" sz="2400" b="1" dirty="0">
              <a:latin typeface="Times New Roman" panose="02020603050405020304" pitchFamily="18" charset="0"/>
              <a:cs typeface="Times New Roman" panose="02020603050405020304" pitchFamily="18" charset="0"/>
            </a:endParaRPr>
          </a:p>
        </p:txBody>
      </p:sp>
      <p:cxnSp>
        <p:nvCxnSpPr>
          <p:cNvPr id="31" name="Прямая со стрелкой 30"/>
          <p:cNvCxnSpPr/>
          <p:nvPr/>
        </p:nvCxnSpPr>
        <p:spPr>
          <a:xfrm>
            <a:off x="3707904" y="2996952"/>
            <a:ext cx="5256584" cy="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Овал 33"/>
          <p:cNvSpPr/>
          <p:nvPr/>
        </p:nvSpPr>
        <p:spPr>
          <a:xfrm>
            <a:off x="3707904" y="2780928"/>
            <a:ext cx="2304256" cy="43204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1ч 21 мин</a:t>
            </a:r>
            <a:endParaRPr lang="ru-RU" sz="24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79512" y="4365104"/>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8460432" y="4293096"/>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491880" y="2996952"/>
            <a:ext cx="639919" cy="769441"/>
          </a:xfrm>
          <a:prstGeom prst="rect">
            <a:avLst/>
          </a:prstGeom>
          <a:noFill/>
        </p:spPr>
        <p:txBody>
          <a:bodyPr wrap="none" rtlCol="0">
            <a:spAutoFit/>
          </a:bodyPr>
          <a:lstStyle/>
          <a:p>
            <a:r>
              <a:rPr lang="ru-RU" sz="44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ч</a:t>
            </a:r>
            <a:endParaRPr lang="ru-RU" sz="24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3491880" y="4005064"/>
            <a:ext cx="514885" cy="769441"/>
          </a:xfrm>
          <a:prstGeom prst="rect">
            <a:avLst/>
          </a:prstGeom>
          <a:noFill/>
        </p:spPr>
        <p:txBody>
          <a:bodyPr wrap="none" rtlCol="0">
            <a:spAutoFit/>
          </a:bodyPr>
          <a:lstStyle/>
          <a:p>
            <a:r>
              <a:rPr lang="en-US" sz="4400" b="1" i="1" dirty="0" smtClean="0">
                <a:latin typeface="Times New Roman" panose="02020603050405020304" pitchFamily="18" charset="0"/>
                <a:cs typeface="Times New Roman" panose="02020603050405020304" pitchFamily="18" charset="0"/>
              </a:rPr>
              <a:t>t</a:t>
            </a:r>
            <a:r>
              <a:rPr lang="ru-RU" sz="2400" b="1" dirty="0" smtClean="0">
                <a:latin typeface="Times New Roman" panose="02020603050405020304" pitchFamily="18" charset="0"/>
                <a:cs typeface="Times New Roman" panose="02020603050405020304" pitchFamily="18" charset="0"/>
              </a:rPr>
              <a:t>ч</a:t>
            </a:r>
            <a:endParaRPr lang="ru-RU" sz="2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4644008" y="4077072"/>
            <a:ext cx="803425"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9 км</a:t>
            </a:r>
            <a:endParaRPr lang="ru-RU" sz="2400" b="1" dirty="0">
              <a:latin typeface="Times New Roman" panose="02020603050405020304" pitchFamily="18" charset="0"/>
              <a:cs typeface="Times New Roman" panose="02020603050405020304" pitchFamily="18" charset="0"/>
            </a:endParaRPr>
          </a:p>
        </p:txBody>
      </p:sp>
      <p:sp>
        <p:nvSpPr>
          <p:cNvPr id="46" name="Левая фигурная скобка 45"/>
          <p:cNvSpPr/>
          <p:nvPr/>
        </p:nvSpPr>
        <p:spPr>
          <a:xfrm rot="16200000">
            <a:off x="2123728" y="3573016"/>
            <a:ext cx="288032" cy="2736304"/>
          </a:xfrm>
          <a:prstGeom prst="leftBrace">
            <a:avLst>
              <a:gd name="adj1" fmla="val 56433"/>
              <a:gd name="adj2" fmla="val 46831"/>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54987" name="Object 11"/>
          <p:cNvGraphicFramePr>
            <a:graphicFrameLocks noChangeAspect="1"/>
          </p:cNvGraphicFramePr>
          <p:nvPr/>
        </p:nvGraphicFramePr>
        <p:xfrm>
          <a:off x="1403648" y="5085184"/>
          <a:ext cx="1543050" cy="1052512"/>
        </p:xfrm>
        <a:graphic>
          <a:graphicData uri="http://schemas.openxmlformats.org/presentationml/2006/ole">
            <mc:AlternateContent xmlns:mc="http://schemas.openxmlformats.org/markup-compatibility/2006">
              <mc:Choice xmlns:v="urn:schemas-microsoft-com:vml" Requires="v">
                <p:oleObj spid="_x0000_s12289" name="Формула" r:id="rId6" imgW="14020800" imgH="9448800" progId="Equation.3">
                  <p:embed/>
                </p:oleObj>
              </mc:Choice>
              <mc:Fallback>
                <p:oleObj name="Формула" r:id="rId6" imgW="14020800" imgH="9448800" progId="Equation.3">
                  <p:embed/>
                  <p:pic>
                    <p:nvPicPr>
                      <p:cNvPr id="0" name="Изображение 12288"/>
                      <p:cNvPicPr>
                        <a:picLocks noChangeAspect="1"/>
                      </p:cNvPicPr>
                      <p:nvPr/>
                    </p:nvPicPr>
                    <p:blipFill>
                      <a:blip r:embed="rId7"/>
                      <a:stretch>
                        <a:fillRect/>
                      </a:stretch>
                    </p:blipFill>
                    <p:spPr>
                      <a:xfrm>
                        <a:off x="1403648" y="5085184"/>
                        <a:ext cx="1543050" cy="1052512"/>
                      </a:xfrm>
                      <a:prstGeom prst="rect">
                        <a:avLst/>
                      </a:prstGeom>
                      <a:noFill/>
                      <a:ln w="9525">
                        <a:noFill/>
                      </a:ln>
                    </p:spPr>
                  </p:pic>
                </p:oleObj>
              </mc:Fallback>
            </mc:AlternateContent>
          </a:graphicData>
        </a:graphic>
      </p:graphicFrame>
      <p:sp>
        <p:nvSpPr>
          <p:cNvPr id="48" name="Левая фигурная скобка 47"/>
          <p:cNvSpPr/>
          <p:nvPr/>
        </p:nvSpPr>
        <p:spPr>
          <a:xfrm rot="16200000">
            <a:off x="5796136" y="2708920"/>
            <a:ext cx="288032" cy="4464496"/>
          </a:xfrm>
          <a:prstGeom prst="leftBrace">
            <a:avLst>
              <a:gd name="adj1" fmla="val 56433"/>
              <a:gd name="adj2" fmla="val 46831"/>
            </a:avLst>
          </a:prstGeom>
          <a:ln w="635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54988" name="Object 12"/>
          <p:cNvGraphicFramePr>
            <a:graphicFrameLocks noChangeAspect="1"/>
          </p:cNvGraphicFramePr>
          <p:nvPr/>
        </p:nvGraphicFramePr>
        <p:xfrm>
          <a:off x="4921250" y="5013325"/>
          <a:ext cx="1709738" cy="1052513"/>
        </p:xfrm>
        <a:graphic>
          <a:graphicData uri="http://schemas.openxmlformats.org/presentationml/2006/ole">
            <mc:AlternateContent xmlns:mc="http://schemas.openxmlformats.org/markup-compatibility/2006">
              <mc:Choice xmlns:v="urn:schemas-microsoft-com:vml" Requires="v">
                <p:oleObj spid="_x0000_s12290" name="Формула" r:id="rId8" imgW="15544800" imgH="9448800" progId="Equation.3">
                  <p:embed/>
                </p:oleObj>
              </mc:Choice>
              <mc:Fallback>
                <p:oleObj name="Формула" r:id="rId8" imgW="15544800" imgH="9448800" progId="Equation.3">
                  <p:embed/>
                  <p:pic>
                    <p:nvPicPr>
                      <p:cNvPr id="0" name="Изображение 12289"/>
                      <p:cNvPicPr>
                        <a:picLocks noChangeAspect="1"/>
                      </p:cNvPicPr>
                      <p:nvPr/>
                    </p:nvPicPr>
                    <p:blipFill>
                      <a:blip r:embed="rId9"/>
                      <a:stretch>
                        <a:fillRect/>
                      </a:stretch>
                    </p:blipFill>
                    <p:spPr>
                      <a:xfrm>
                        <a:off x="4921250" y="5013325"/>
                        <a:ext cx="1709738" cy="1052513"/>
                      </a:xfrm>
                      <a:prstGeom prst="rect">
                        <a:avLst/>
                      </a:prstGeom>
                      <a:noFill/>
                      <a:ln w="9525">
                        <a:noFill/>
                      </a:ln>
                    </p:spPr>
                  </p:pic>
                </p:oleObj>
              </mc:Fallback>
            </mc:AlternateContent>
          </a:graphicData>
        </a:graphic>
      </p:graphicFrame>
      <p:grpSp>
        <p:nvGrpSpPr>
          <p:cNvPr id="50" name="Группа 49"/>
          <p:cNvGrpSpPr/>
          <p:nvPr/>
        </p:nvGrpSpPr>
        <p:grpSpPr>
          <a:xfrm>
            <a:off x="4355976" y="2852936"/>
            <a:ext cx="1872208" cy="614933"/>
            <a:chOff x="3851920" y="2564904"/>
            <a:chExt cx="1872208" cy="614933"/>
          </a:xfrm>
        </p:grpSpPr>
        <p:sp>
          <p:nvSpPr>
            <p:cNvPr id="51" name="Прямоугольная выноска 50"/>
            <p:cNvSpPr/>
            <p:nvPr/>
          </p:nvSpPr>
          <p:spPr>
            <a:xfrm>
              <a:off x="3851920" y="2564904"/>
              <a:ext cx="1872208" cy="612648"/>
            </a:xfrm>
            <a:prstGeom prst="wedgeRectCallout">
              <a:avLst>
                <a:gd name="adj1" fmla="val -19180"/>
                <a:gd name="adj2" fmla="val 168221"/>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2" name="Object 2"/>
            <p:cNvGraphicFramePr>
              <a:graphicFrameLocks noChangeAspect="1"/>
            </p:cNvGraphicFramePr>
            <p:nvPr/>
          </p:nvGraphicFramePr>
          <p:xfrm>
            <a:off x="3995936" y="2636912"/>
            <a:ext cx="1643062" cy="542925"/>
          </p:xfrm>
          <a:graphic>
            <a:graphicData uri="http://schemas.openxmlformats.org/presentationml/2006/ole">
              <mc:AlternateContent xmlns:mc="http://schemas.openxmlformats.org/markup-compatibility/2006">
                <mc:Choice xmlns:v="urn:schemas-microsoft-com:vml" Requires="v">
                  <p:oleObj spid="_x0000_s12291" name="Формула" r:id="rId10" imgW="14935200" imgH="4876800" progId="Equation.3">
                    <p:embed/>
                  </p:oleObj>
                </mc:Choice>
                <mc:Fallback>
                  <p:oleObj name="Формула" r:id="rId10" imgW="14935200" imgH="4876800" progId="Equation.3">
                    <p:embed/>
                    <p:pic>
                      <p:nvPicPr>
                        <p:cNvPr id="0" name="Изображение 12290"/>
                        <p:cNvPicPr>
                          <a:picLocks noChangeAspect="1"/>
                        </p:cNvPicPr>
                        <p:nvPr/>
                      </p:nvPicPr>
                      <p:blipFill>
                        <a:blip r:embed="rId11"/>
                        <a:stretch>
                          <a:fillRect/>
                        </a:stretch>
                      </p:blipFill>
                      <p:spPr>
                        <a:xfrm>
                          <a:off x="3995936" y="2636912"/>
                          <a:ext cx="1643062" cy="542925"/>
                        </a:xfrm>
                        <a:prstGeom prst="rect">
                          <a:avLst/>
                        </a:prstGeom>
                        <a:noFill/>
                        <a:ln w="9525">
                          <a:noFill/>
                        </a:ln>
                      </p:spPr>
                    </p:pic>
                  </p:oleObj>
                </mc:Fallback>
              </mc:AlternateContent>
            </a:graphicData>
          </a:graphic>
        </p:graphicFrame>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2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2000"/>
                                        <p:tgtEl>
                                          <p:spTgt spid="20"/>
                                        </p:tgtEl>
                                      </p:cBhvr>
                                    </p:animEffect>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1.11111E-6 -1.11111E-6 L -0.60521 -1.11111E-6 " pathEditMode="relative" rAng="0" ptsTypes="AA">
                                      <p:cBhvr>
                                        <p:cTn id="13" dur="5000" fill="hold"/>
                                        <p:tgtEl>
                                          <p:spTgt spid="14"/>
                                        </p:tgtEl>
                                        <p:attrNameLst>
                                          <p:attrName>ppt_x</p:attrName>
                                          <p:attrName>ppt_y</p:attrName>
                                        </p:attrNameLst>
                                      </p:cBhvr>
                                      <p:rCtr x="-303" y="0"/>
                                    </p:animMotion>
                                  </p:childTnLst>
                                </p:cTn>
                              </p:par>
                              <p:par>
                                <p:cTn id="14" presetID="63" presetClass="path" presetSubtype="0" accel="50000" decel="50000" fill="hold" nodeType="withEffect">
                                  <p:stCondLst>
                                    <p:cond delay="0"/>
                                  </p:stCondLst>
                                  <p:childTnLst>
                                    <p:animMotion origin="layout" path="M -3.61111E-6 -3.33333E-6 L 0.41927 0.00023 " pathEditMode="relative" rAng="0" ptsTypes="AA">
                                      <p:cBhvr>
                                        <p:cTn id="15" dur="5000" fill="hold"/>
                                        <p:tgtEl>
                                          <p:spTgt spid="13"/>
                                        </p:tgtEl>
                                        <p:attrNameLst>
                                          <p:attrName>ppt_x</p:attrName>
                                          <p:attrName>ppt_y</p:attrName>
                                        </p:attrNameLst>
                                      </p:cBhvr>
                                      <p:rCtr x="210" y="0"/>
                                    </p:animMotion>
                                  </p:childTnLst>
                                </p:cTn>
                              </p:par>
                            </p:childTnLst>
                          </p:cTn>
                        </p:par>
                        <p:par>
                          <p:cTn id="16" fill="hold">
                            <p:stCondLst>
                              <p:cond delay="7000"/>
                            </p:stCondLst>
                            <p:childTnLst>
                              <p:par>
                                <p:cTn id="17" presetID="63" presetClass="path" presetSubtype="0" accel="50000" decel="50000" fill="hold" nodeType="afterEffect">
                                  <p:stCondLst>
                                    <p:cond delay="0"/>
                                  </p:stCondLst>
                                  <p:childTnLst>
                                    <p:animMotion origin="layout" path="M 0.41927 0.00023 L 0.71841 0.00023 " pathEditMode="relative" rAng="0" ptsTypes="AA">
                                      <p:cBhvr>
                                        <p:cTn id="18" dur="5000" fill="hold"/>
                                        <p:tgtEl>
                                          <p:spTgt spid="13"/>
                                        </p:tgtEl>
                                        <p:attrNameLst>
                                          <p:attrName>ppt_x</p:attrName>
                                          <p:attrName>ppt_y</p:attrName>
                                        </p:attrNameLst>
                                      </p:cBhvr>
                                      <p:rCtr x="149" y="0"/>
                                    </p:animMotion>
                                  </p:childTnLst>
                                </p:cTn>
                              </p:par>
                              <p:par>
                                <p:cTn id="19" presetID="35" presetClass="path" presetSubtype="0" accel="50000" decel="50000" fill="hold" nodeType="withEffect">
                                  <p:stCondLst>
                                    <p:cond delay="0"/>
                                  </p:stCondLst>
                                  <p:childTnLst>
                                    <p:animMotion origin="layout" path="M -0.60521 1.85185E-6 L -0.99896 1.85185E-6 " pathEditMode="relative" rAng="0" ptsTypes="AA">
                                      <p:cBhvr>
                                        <p:cTn id="20" dur="5000" fill="hold"/>
                                        <p:tgtEl>
                                          <p:spTgt spid="14"/>
                                        </p:tgtEl>
                                        <p:attrNameLst>
                                          <p:attrName>ppt_x</p:attrName>
                                          <p:attrName>ppt_y</p:attrName>
                                        </p:attrNameLst>
                                      </p:cBhvr>
                                      <p:rCtr x="-197" y="0"/>
                                    </p:animMotion>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3000"/>
                                        <p:tgtEl>
                                          <p:spTgt spid="2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3000"/>
                                        <p:tgtEl>
                                          <p:spTgt spid="30"/>
                                        </p:tgtEl>
                                      </p:cBhvr>
                                    </p:animEffect>
                                  </p:childTnLst>
                                </p:cTn>
                              </p:par>
                            </p:childTnLst>
                          </p:cTn>
                        </p:par>
                        <p:par>
                          <p:cTn id="27" fill="hold">
                            <p:stCondLst>
                              <p:cond delay="12000"/>
                            </p:stCondLst>
                            <p:childTnLst>
                              <p:par>
                                <p:cTn id="28" presetID="63" presetClass="path" presetSubtype="0" accel="50000" decel="50000" fill="hold" nodeType="afterEffect">
                                  <p:stCondLst>
                                    <p:cond delay="0"/>
                                  </p:stCondLst>
                                  <p:childTnLst>
                                    <p:animMotion origin="layout" path="M 0.71841 0.00023 L 0.96841 0.00023 " pathEditMode="relative" rAng="0" ptsTypes="AA">
                                      <p:cBhvr>
                                        <p:cTn id="29" dur="5000" fill="hold"/>
                                        <p:tgtEl>
                                          <p:spTgt spid="13"/>
                                        </p:tgtEl>
                                        <p:attrNameLst>
                                          <p:attrName>ppt_x</p:attrName>
                                          <p:attrName>ppt_y</p:attrName>
                                        </p:attrNameLst>
                                      </p:cBhvr>
                                      <p:rCtr x="125" y="0"/>
                                    </p:animMotion>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30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3000"/>
                                        <p:tgtEl>
                                          <p:spTgt spid="34"/>
                                        </p:tgtEl>
                                      </p:cBhvr>
                                    </p:animEffect>
                                  </p:childTnLst>
                                </p:cTn>
                              </p:par>
                            </p:childTnLst>
                          </p:cTn>
                        </p:par>
                        <p:par>
                          <p:cTn id="36" fill="hold">
                            <p:stCondLst>
                              <p:cond delay="17000"/>
                            </p:stCondLst>
                            <p:childTnLst>
                              <p:par>
                                <p:cTn id="37" presetID="53" presetClass="entr" presetSubtype="16"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17500"/>
                            </p:stCondLst>
                            <p:childTnLst>
                              <p:par>
                                <p:cTn id="48" presetID="47" presetClass="entr" presetSubtype="0" fill="hold" grpId="0" nodeType="afterEffect">
                                  <p:stCondLst>
                                    <p:cond delay="20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30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par>
                          <p:cTn id="58" fill="hold">
                            <p:stCondLst>
                              <p:cond delay="20500"/>
                            </p:stCondLst>
                            <p:childTnLst>
                              <p:par>
                                <p:cTn id="59" presetID="47"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par>
                          <p:cTn id="64" fill="hold">
                            <p:stCondLst>
                              <p:cond delay="21500"/>
                            </p:stCondLst>
                            <p:childTnLst>
                              <p:par>
                                <p:cTn id="65" presetID="47"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70" restart="whenNotActive" fill="hold" evtFilter="cancelBubble" nodeType="interactiveSeq">
                <p:stCondLst>
                  <p:cond evt="onClick" delay="0">
                    <p:tgtEl>
                      <p:spTgt spid="16"/>
                    </p:tgtEl>
                  </p:cond>
                </p:stCondLst>
                <p:endSync evt="end" delay="0">
                  <p:rtn val="all"/>
                </p:endSync>
                <p:childTnLst>
                  <p:par>
                    <p:cTn id="71" fill="hold">
                      <p:stCondLst>
                        <p:cond delay="0"/>
                      </p:stCondLst>
                      <p:childTnLst>
                        <p:par>
                          <p:cTn id="72" fill="hold">
                            <p:stCondLst>
                              <p:cond delay="0"/>
                            </p:stCondLst>
                            <p:childTnLst>
                              <p:par>
                                <p:cTn id="73" presetID="16" presetClass="entr" presetSubtype="37"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barn(outVertical)">
                                      <p:cBhvr>
                                        <p:cTn id="75" dur="1000"/>
                                        <p:tgtEl>
                                          <p:spTgt spid="46"/>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254987"/>
                                        </p:tgtEl>
                                        <p:attrNameLst>
                                          <p:attrName>style.visibility</p:attrName>
                                        </p:attrNameLst>
                                      </p:cBhvr>
                                      <p:to>
                                        <p:strVal val="visible"/>
                                      </p:to>
                                    </p:set>
                                    <p:animEffect transition="in" filter="wipe(left)">
                                      <p:cBhvr>
                                        <p:cTn id="79" dur="1000"/>
                                        <p:tgtEl>
                                          <p:spTgt spid="25498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37"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barn(outVertical)">
                                      <p:cBhvr>
                                        <p:cTn id="84" dur="1000"/>
                                        <p:tgtEl>
                                          <p:spTgt spid="48"/>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254988"/>
                                        </p:tgtEl>
                                        <p:attrNameLst>
                                          <p:attrName>style.visibility</p:attrName>
                                        </p:attrNameLst>
                                      </p:cBhvr>
                                      <p:to>
                                        <p:strVal val="visible"/>
                                      </p:to>
                                    </p:set>
                                    <p:animEffect transition="in" filter="wipe(left)">
                                      <p:cBhvr>
                                        <p:cTn id="88" dur="1000"/>
                                        <p:tgtEl>
                                          <p:spTgt spid="25498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childTnLst>
                    </p:cTn>
                  </p:par>
                </p:childTnLst>
              </p:cTn>
              <p:nextCondLst>
                <p:cond evt="onClick" delay="0">
                  <p:tgtEl>
                    <p:spTgt spid="16"/>
                  </p:tgtEl>
                </p:cond>
              </p:nextCondLst>
            </p:seq>
          </p:childTnLst>
        </p:cTn>
      </p:par>
    </p:tnLst>
    <p:bldLst>
      <p:bldP spid="25" grpId="0"/>
      <p:bldP spid="26" grpId="0"/>
      <p:bldP spid="30" grpId="0" animBg="1"/>
      <p:bldP spid="34" grpId="0" animBg="1"/>
      <p:bldP spid="35" grpId="0"/>
      <p:bldP spid="36" grpId="0"/>
      <p:bldP spid="37" grpId="0"/>
      <p:bldP spid="38" grpId="0"/>
      <p:bldP spid="46" grpId="0" animBg="1"/>
      <p:bldP spid="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51520" y="1628800"/>
            <a:ext cx="8640960" cy="4968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179512" y="260648"/>
            <a:ext cx="8784976" cy="2448272"/>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двух сёл, расстояние между которыми равно 9 км,</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вышли одновременно навстречу друг другу два пешехода. Один из них пришёл во второе село через 1 ч 21 мин после встречи, а другой в первое село — через 36 мин после встречи. Найдите, с какой скоростью двигался каждый пешеход и через какое время после начала движения состоялась их встреча.</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8172400" y="116632"/>
            <a:ext cx="864096"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№10</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14" name="Управляющая кнопка: настраиваемая 13">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15" name="Управляющая кнопка: далее 14">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омой 15">
            <a:hlinkClick r:id="rId1"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57028" name="Object 4"/>
          <p:cNvGraphicFramePr>
            <a:graphicFrameLocks noChangeAspect="1"/>
          </p:cNvGraphicFramePr>
          <p:nvPr/>
        </p:nvGraphicFramePr>
        <p:xfrm>
          <a:off x="250825" y="3089275"/>
          <a:ext cx="1914525" cy="2855913"/>
        </p:xfrm>
        <a:graphic>
          <a:graphicData uri="http://schemas.openxmlformats.org/presentationml/2006/ole">
            <mc:AlternateContent xmlns:mc="http://schemas.openxmlformats.org/markup-compatibility/2006">
              <mc:Choice xmlns:v="urn:schemas-microsoft-com:vml" Requires="v">
                <p:oleObj spid="_x0000_s13313" name="Формула" r:id="rId2" imgW="17373600" imgH="25603200" progId="Equation.3">
                  <p:embed/>
                </p:oleObj>
              </mc:Choice>
              <mc:Fallback>
                <p:oleObj name="Формула" r:id="rId2" imgW="17373600" imgH="25603200" progId="Equation.3">
                  <p:embed/>
                  <p:pic>
                    <p:nvPicPr>
                      <p:cNvPr id="0" name="Изображение 13312"/>
                      <p:cNvPicPr>
                        <a:picLocks noChangeAspect="1"/>
                      </p:cNvPicPr>
                      <p:nvPr/>
                    </p:nvPicPr>
                    <p:blipFill>
                      <a:blip r:embed="rId3"/>
                      <a:stretch>
                        <a:fillRect/>
                      </a:stretch>
                    </p:blipFill>
                    <p:spPr>
                      <a:xfrm>
                        <a:off x="250825" y="3089275"/>
                        <a:ext cx="1914525" cy="2855913"/>
                      </a:xfrm>
                      <a:prstGeom prst="rect">
                        <a:avLst/>
                      </a:prstGeom>
                      <a:noFill/>
                      <a:ln w="9525">
                        <a:noFill/>
                      </a:ln>
                    </p:spPr>
                  </p:pic>
                </p:oleObj>
              </mc:Fallback>
            </mc:AlternateContent>
          </a:graphicData>
        </a:graphic>
      </p:graphicFrame>
      <p:cxnSp>
        <p:nvCxnSpPr>
          <p:cNvPr id="19" name="Прямая со стрелкой 18"/>
          <p:cNvCxnSpPr/>
          <p:nvPr/>
        </p:nvCxnSpPr>
        <p:spPr>
          <a:xfrm flipV="1">
            <a:off x="1907704" y="3068960"/>
            <a:ext cx="792088" cy="4320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aphicFrame>
        <p:nvGraphicFramePr>
          <p:cNvPr id="257029" name="Object 5"/>
          <p:cNvGraphicFramePr>
            <a:graphicFrameLocks noChangeAspect="1"/>
          </p:cNvGraphicFramePr>
          <p:nvPr/>
        </p:nvGraphicFramePr>
        <p:xfrm>
          <a:off x="2699792" y="2708920"/>
          <a:ext cx="804863" cy="1120775"/>
        </p:xfrm>
        <a:graphic>
          <a:graphicData uri="http://schemas.openxmlformats.org/presentationml/2006/ole">
            <mc:AlternateContent xmlns:mc="http://schemas.openxmlformats.org/markup-compatibility/2006">
              <mc:Choice xmlns:v="urn:schemas-microsoft-com:vml" Requires="v">
                <p:oleObj spid="_x0000_s13314" name="Формула" r:id="rId4" imgW="7315200" imgH="10058400" progId="Equation.3">
                  <p:embed/>
                </p:oleObj>
              </mc:Choice>
              <mc:Fallback>
                <p:oleObj name="Формула" r:id="rId4" imgW="7315200" imgH="10058400" progId="Equation.3">
                  <p:embed/>
                  <p:pic>
                    <p:nvPicPr>
                      <p:cNvPr id="0" name="Изображение 13313"/>
                      <p:cNvPicPr>
                        <a:picLocks noChangeAspect="1"/>
                      </p:cNvPicPr>
                      <p:nvPr/>
                    </p:nvPicPr>
                    <p:blipFill>
                      <a:blip r:embed="rId5"/>
                      <a:stretch>
                        <a:fillRect/>
                      </a:stretch>
                    </p:blipFill>
                    <p:spPr>
                      <a:xfrm>
                        <a:off x="2699792" y="2708920"/>
                        <a:ext cx="804863" cy="1120775"/>
                      </a:xfrm>
                      <a:prstGeom prst="rect">
                        <a:avLst/>
                      </a:prstGeom>
                      <a:noFill/>
                      <a:ln w="9525">
                        <a:noFill/>
                      </a:ln>
                    </p:spPr>
                  </p:pic>
                </p:oleObj>
              </mc:Fallback>
            </mc:AlternateContent>
          </a:graphicData>
        </a:graphic>
      </p:graphicFrame>
      <p:cxnSp>
        <p:nvCxnSpPr>
          <p:cNvPr id="23" name="Прямая со стрелкой 22"/>
          <p:cNvCxnSpPr/>
          <p:nvPr/>
        </p:nvCxnSpPr>
        <p:spPr>
          <a:xfrm flipV="1">
            <a:off x="1907704" y="3789040"/>
            <a:ext cx="792088" cy="1368152"/>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aphicFrame>
        <p:nvGraphicFramePr>
          <p:cNvPr id="257030" name="Object 6"/>
          <p:cNvGraphicFramePr>
            <a:graphicFrameLocks noChangeAspect="1"/>
          </p:cNvGraphicFramePr>
          <p:nvPr/>
        </p:nvGraphicFramePr>
        <p:xfrm>
          <a:off x="3491880" y="2708920"/>
          <a:ext cx="1811337" cy="1052512"/>
        </p:xfrm>
        <a:graphic>
          <a:graphicData uri="http://schemas.openxmlformats.org/presentationml/2006/ole">
            <mc:AlternateContent xmlns:mc="http://schemas.openxmlformats.org/markup-compatibility/2006">
              <mc:Choice xmlns:v="urn:schemas-microsoft-com:vml" Requires="v">
                <p:oleObj spid="_x0000_s13315" name="Формула" r:id="rId6" imgW="16459200" imgH="9448800" progId="Equation.3">
                  <p:embed/>
                </p:oleObj>
              </mc:Choice>
              <mc:Fallback>
                <p:oleObj name="Формула" r:id="rId6" imgW="16459200" imgH="9448800" progId="Equation.3">
                  <p:embed/>
                  <p:pic>
                    <p:nvPicPr>
                      <p:cNvPr id="0" name="Изображение 13314"/>
                      <p:cNvPicPr>
                        <a:picLocks noChangeAspect="1"/>
                      </p:cNvPicPr>
                      <p:nvPr/>
                    </p:nvPicPr>
                    <p:blipFill>
                      <a:blip r:embed="rId7"/>
                      <a:stretch>
                        <a:fillRect/>
                      </a:stretch>
                    </p:blipFill>
                    <p:spPr>
                      <a:xfrm>
                        <a:off x="3491880" y="2708920"/>
                        <a:ext cx="1811337" cy="1052512"/>
                      </a:xfrm>
                      <a:prstGeom prst="rect">
                        <a:avLst/>
                      </a:prstGeom>
                      <a:noFill/>
                      <a:ln w="9525">
                        <a:noFill/>
                      </a:ln>
                    </p:spPr>
                  </p:pic>
                </p:oleObj>
              </mc:Fallback>
            </mc:AlternateContent>
          </a:graphicData>
        </a:graphic>
      </p:graphicFrame>
      <p:graphicFrame>
        <p:nvGraphicFramePr>
          <p:cNvPr id="257031" name="Object 7"/>
          <p:cNvGraphicFramePr>
            <a:graphicFrameLocks noChangeAspect="1"/>
          </p:cNvGraphicFramePr>
          <p:nvPr/>
        </p:nvGraphicFramePr>
        <p:xfrm>
          <a:off x="5220072" y="2708920"/>
          <a:ext cx="1341437" cy="1120775"/>
        </p:xfrm>
        <a:graphic>
          <a:graphicData uri="http://schemas.openxmlformats.org/presentationml/2006/ole">
            <mc:AlternateContent xmlns:mc="http://schemas.openxmlformats.org/markup-compatibility/2006">
              <mc:Choice xmlns:v="urn:schemas-microsoft-com:vml" Requires="v">
                <p:oleObj spid="_x0000_s13316" name="Формула" r:id="rId8" imgW="12192000" imgH="10058400" progId="Equation.3">
                  <p:embed/>
                </p:oleObj>
              </mc:Choice>
              <mc:Fallback>
                <p:oleObj name="Формула" r:id="rId8" imgW="12192000" imgH="10058400" progId="Equation.3">
                  <p:embed/>
                  <p:pic>
                    <p:nvPicPr>
                      <p:cNvPr id="0" name="Изображение 13315"/>
                      <p:cNvPicPr>
                        <a:picLocks noChangeAspect="1"/>
                      </p:cNvPicPr>
                      <p:nvPr/>
                    </p:nvPicPr>
                    <p:blipFill>
                      <a:blip r:embed="rId9"/>
                      <a:stretch>
                        <a:fillRect/>
                      </a:stretch>
                    </p:blipFill>
                    <p:spPr>
                      <a:xfrm>
                        <a:off x="5220072" y="2708920"/>
                        <a:ext cx="1341437" cy="1120775"/>
                      </a:xfrm>
                      <a:prstGeom prst="rect">
                        <a:avLst/>
                      </a:prstGeom>
                      <a:noFill/>
                      <a:ln w="9525">
                        <a:noFill/>
                      </a:ln>
                    </p:spPr>
                  </p:pic>
                </p:oleObj>
              </mc:Fallback>
            </mc:AlternateContent>
          </a:graphicData>
        </a:graphic>
      </p:graphicFrame>
      <p:sp>
        <p:nvSpPr>
          <p:cNvPr id="29" name="Стрелка вправо с вырезом 28"/>
          <p:cNvSpPr/>
          <p:nvPr/>
        </p:nvSpPr>
        <p:spPr>
          <a:xfrm>
            <a:off x="6516216" y="3140968"/>
            <a:ext cx="648072" cy="216024"/>
          </a:xfrm>
          <a:prstGeom prst="notchedRightArrow">
            <a:avLst>
              <a:gd name="adj1" fmla="val 50000"/>
              <a:gd name="adj2" fmla="val 12275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57032" name="Object 8"/>
          <p:cNvGraphicFramePr>
            <a:graphicFrameLocks noChangeAspect="1"/>
          </p:cNvGraphicFramePr>
          <p:nvPr/>
        </p:nvGraphicFramePr>
        <p:xfrm>
          <a:off x="7308304" y="2519149"/>
          <a:ext cx="1604392" cy="584934"/>
        </p:xfrm>
        <a:graphic>
          <a:graphicData uri="http://schemas.openxmlformats.org/presentationml/2006/ole">
            <mc:AlternateContent xmlns:mc="http://schemas.openxmlformats.org/markup-compatibility/2006">
              <mc:Choice xmlns:v="urn:schemas-microsoft-com:vml" Requires="v">
                <p:oleObj spid="_x0000_s13317" name="Формула" r:id="rId10" imgW="15240000" imgH="5486400" progId="Equation.3">
                  <p:embed/>
                </p:oleObj>
              </mc:Choice>
              <mc:Fallback>
                <p:oleObj name="Формула" r:id="rId10" imgW="15240000" imgH="5486400" progId="Equation.3">
                  <p:embed/>
                  <p:pic>
                    <p:nvPicPr>
                      <p:cNvPr id="0" name="Изображение 13316"/>
                      <p:cNvPicPr>
                        <a:picLocks noChangeAspect="1"/>
                      </p:cNvPicPr>
                      <p:nvPr/>
                    </p:nvPicPr>
                    <p:blipFill>
                      <a:blip r:embed="rId11"/>
                      <a:stretch>
                        <a:fillRect/>
                      </a:stretch>
                    </p:blipFill>
                    <p:spPr>
                      <a:xfrm>
                        <a:off x="7308304" y="2519149"/>
                        <a:ext cx="1604392" cy="584934"/>
                      </a:xfrm>
                      <a:prstGeom prst="rect">
                        <a:avLst/>
                      </a:prstGeom>
                      <a:solidFill>
                        <a:srgbClr val="FFFFFF"/>
                      </a:solidFill>
                      <a:ln w="9525">
                        <a:noFill/>
                      </a:ln>
                    </p:spPr>
                  </p:pic>
                </p:oleObj>
              </mc:Fallback>
            </mc:AlternateContent>
          </a:graphicData>
        </a:graphic>
      </p:graphicFrame>
      <p:graphicFrame>
        <p:nvGraphicFramePr>
          <p:cNvPr id="257034" name="Object 10"/>
          <p:cNvGraphicFramePr>
            <a:graphicFrameLocks noChangeAspect="1"/>
          </p:cNvGraphicFramePr>
          <p:nvPr/>
        </p:nvGraphicFramePr>
        <p:xfrm>
          <a:off x="7362081" y="2924945"/>
          <a:ext cx="1220986" cy="1008112"/>
        </p:xfrm>
        <a:graphic>
          <a:graphicData uri="http://schemas.openxmlformats.org/presentationml/2006/ole">
            <mc:AlternateContent xmlns:mc="http://schemas.openxmlformats.org/markup-compatibility/2006">
              <mc:Choice xmlns:v="urn:schemas-microsoft-com:vml" Requires="v">
                <p:oleObj spid="_x0000_s13318" name="Формула" r:id="rId12" imgW="11582400" imgH="9448800" progId="Equation.3">
                  <p:embed/>
                </p:oleObj>
              </mc:Choice>
              <mc:Fallback>
                <p:oleObj name="Формула" r:id="rId12" imgW="11582400" imgH="9448800" progId="Equation.3">
                  <p:embed/>
                  <p:pic>
                    <p:nvPicPr>
                      <p:cNvPr id="0" name="Изображение 13317"/>
                      <p:cNvPicPr>
                        <a:picLocks noChangeAspect="1"/>
                      </p:cNvPicPr>
                      <p:nvPr/>
                    </p:nvPicPr>
                    <p:blipFill>
                      <a:blip r:embed="rId13"/>
                      <a:stretch>
                        <a:fillRect/>
                      </a:stretch>
                    </p:blipFill>
                    <p:spPr>
                      <a:xfrm>
                        <a:off x="7362081" y="2924945"/>
                        <a:ext cx="1220986" cy="1008112"/>
                      </a:xfrm>
                      <a:prstGeom prst="rect">
                        <a:avLst/>
                      </a:prstGeom>
                      <a:noFill/>
                      <a:ln w="9525">
                        <a:noFill/>
                      </a:ln>
                    </p:spPr>
                  </p:pic>
                </p:oleObj>
              </mc:Fallback>
            </mc:AlternateContent>
          </a:graphicData>
        </a:graphic>
      </p:graphicFrame>
      <p:graphicFrame>
        <p:nvGraphicFramePr>
          <p:cNvPr id="257035" name="Object 11"/>
          <p:cNvGraphicFramePr>
            <a:graphicFrameLocks noChangeAspect="1"/>
          </p:cNvGraphicFramePr>
          <p:nvPr/>
        </p:nvGraphicFramePr>
        <p:xfrm>
          <a:off x="2608263" y="3716338"/>
          <a:ext cx="1981200" cy="2243137"/>
        </p:xfrm>
        <a:graphic>
          <a:graphicData uri="http://schemas.openxmlformats.org/presentationml/2006/ole">
            <mc:AlternateContent xmlns:mc="http://schemas.openxmlformats.org/markup-compatibility/2006">
              <mc:Choice xmlns:v="urn:schemas-microsoft-com:vml" Requires="v">
                <p:oleObj spid="_x0000_s13319" name="Формула" r:id="rId14" imgW="17983200" imgH="20116800" progId="Equation.3">
                  <p:embed/>
                </p:oleObj>
              </mc:Choice>
              <mc:Fallback>
                <p:oleObj name="Формула" r:id="rId14" imgW="17983200" imgH="20116800" progId="Equation.3">
                  <p:embed/>
                  <p:pic>
                    <p:nvPicPr>
                      <p:cNvPr id="0" name="Изображение 13318"/>
                      <p:cNvPicPr>
                        <a:picLocks noChangeAspect="1"/>
                      </p:cNvPicPr>
                      <p:nvPr/>
                    </p:nvPicPr>
                    <p:blipFill>
                      <a:blip r:embed="rId15"/>
                      <a:stretch>
                        <a:fillRect/>
                      </a:stretch>
                    </p:blipFill>
                    <p:spPr>
                      <a:xfrm>
                        <a:off x="2608263" y="3716338"/>
                        <a:ext cx="1981200" cy="2243137"/>
                      </a:xfrm>
                      <a:prstGeom prst="rect">
                        <a:avLst/>
                      </a:prstGeom>
                      <a:noFill/>
                      <a:ln w="9525">
                        <a:noFill/>
                      </a:ln>
                    </p:spPr>
                  </p:pic>
                </p:oleObj>
              </mc:Fallback>
            </mc:AlternateContent>
          </a:graphicData>
        </a:graphic>
      </p:graphicFrame>
      <p:graphicFrame>
        <p:nvGraphicFramePr>
          <p:cNvPr id="257036" name="Object 12"/>
          <p:cNvGraphicFramePr>
            <a:graphicFrameLocks noChangeAspect="1"/>
          </p:cNvGraphicFramePr>
          <p:nvPr/>
        </p:nvGraphicFramePr>
        <p:xfrm>
          <a:off x="4572000" y="3717032"/>
          <a:ext cx="2417763" cy="2243137"/>
        </p:xfrm>
        <a:graphic>
          <a:graphicData uri="http://schemas.openxmlformats.org/presentationml/2006/ole">
            <mc:AlternateContent xmlns:mc="http://schemas.openxmlformats.org/markup-compatibility/2006">
              <mc:Choice xmlns:v="urn:schemas-microsoft-com:vml" Requires="v">
                <p:oleObj spid="_x0000_s13320" name="Формула" r:id="rId16" imgW="21945600" imgH="20116800" progId="Equation.3">
                  <p:embed/>
                </p:oleObj>
              </mc:Choice>
              <mc:Fallback>
                <p:oleObj name="Формула" r:id="rId16" imgW="21945600" imgH="20116800" progId="Equation.3">
                  <p:embed/>
                  <p:pic>
                    <p:nvPicPr>
                      <p:cNvPr id="0" name="Изображение 13319"/>
                      <p:cNvPicPr>
                        <a:picLocks noChangeAspect="1"/>
                      </p:cNvPicPr>
                      <p:nvPr/>
                    </p:nvPicPr>
                    <p:blipFill>
                      <a:blip r:embed="rId17"/>
                      <a:stretch>
                        <a:fillRect/>
                      </a:stretch>
                    </p:blipFill>
                    <p:spPr>
                      <a:xfrm>
                        <a:off x="4572000" y="3717032"/>
                        <a:ext cx="2417763" cy="2243137"/>
                      </a:xfrm>
                      <a:prstGeom prst="rect">
                        <a:avLst/>
                      </a:prstGeom>
                      <a:noFill/>
                      <a:ln w="9525">
                        <a:noFill/>
                      </a:ln>
                    </p:spPr>
                  </p:pic>
                </p:oleObj>
              </mc:Fallback>
            </mc:AlternateContent>
          </a:graphicData>
        </a:graphic>
      </p:graphicFrame>
      <p:graphicFrame>
        <p:nvGraphicFramePr>
          <p:cNvPr id="257037" name="Object 13"/>
          <p:cNvGraphicFramePr>
            <a:graphicFrameLocks noChangeAspect="1"/>
          </p:cNvGraphicFramePr>
          <p:nvPr/>
        </p:nvGraphicFramePr>
        <p:xfrm>
          <a:off x="7164288" y="3861048"/>
          <a:ext cx="1143000" cy="1223963"/>
        </p:xfrm>
        <a:graphic>
          <a:graphicData uri="http://schemas.openxmlformats.org/presentationml/2006/ole">
            <mc:AlternateContent xmlns:mc="http://schemas.openxmlformats.org/markup-compatibility/2006">
              <mc:Choice xmlns:v="urn:schemas-microsoft-com:vml" Requires="v">
                <p:oleObj spid="_x0000_s13321" name="Формула" r:id="rId18" imgW="10363200" imgH="10972800" progId="Equation.3">
                  <p:embed/>
                </p:oleObj>
              </mc:Choice>
              <mc:Fallback>
                <p:oleObj name="Формула" r:id="rId18" imgW="10363200" imgH="10972800" progId="Equation.3">
                  <p:embed/>
                  <p:pic>
                    <p:nvPicPr>
                      <p:cNvPr id="0" name="Изображение 13320"/>
                      <p:cNvPicPr>
                        <a:picLocks noChangeAspect="1"/>
                      </p:cNvPicPr>
                      <p:nvPr/>
                    </p:nvPicPr>
                    <p:blipFill>
                      <a:blip r:embed="rId19"/>
                      <a:stretch>
                        <a:fillRect/>
                      </a:stretch>
                    </p:blipFill>
                    <p:spPr>
                      <a:xfrm>
                        <a:off x="7164288" y="3861048"/>
                        <a:ext cx="1143000" cy="1223963"/>
                      </a:xfrm>
                      <a:prstGeom prst="rect">
                        <a:avLst/>
                      </a:prstGeom>
                      <a:noFill/>
                      <a:ln w="9525">
                        <a:noFill/>
                      </a:ln>
                    </p:spPr>
                  </p:pic>
                </p:oleObj>
              </mc:Fallback>
            </mc:AlternateContent>
          </a:graphicData>
        </a:graphic>
      </p:graphicFrame>
      <p:graphicFrame>
        <p:nvGraphicFramePr>
          <p:cNvPr id="257039" name="Object 15"/>
          <p:cNvGraphicFramePr>
            <a:graphicFrameLocks noChangeAspect="1"/>
          </p:cNvGraphicFramePr>
          <p:nvPr/>
        </p:nvGraphicFramePr>
        <p:xfrm>
          <a:off x="7164288" y="4941168"/>
          <a:ext cx="1444625" cy="1074738"/>
        </p:xfrm>
        <a:graphic>
          <a:graphicData uri="http://schemas.openxmlformats.org/presentationml/2006/ole">
            <mc:AlternateContent xmlns:mc="http://schemas.openxmlformats.org/markup-compatibility/2006">
              <mc:Choice xmlns:v="urn:schemas-microsoft-com:vml" Requires="v">
                <p:oleObj spid="_x0000_s13322" name="Формула" r:id="rId20" imgW="13716000" imgH="10058400" progId="Equation.3">
                  <p:embed/>
                </p:oleObj>
              </mc:Choice>
              <mc:Fallback>
                <p:oleObj name="Формула" r:id="rId20" imgW="13716000" imgH="10058400" progId="Equation.3">
                  <p:embed/>
                  <p:pic>
                    <p:nvPicPr>
                      <p:cNvPr id="0" name="Изображение 13321"/>
                      <p:cNvPicPr>
                        <a:picLocks noChangeAspect="1"/>
                      </p:cNvPicPr>
                      <p:nvPr/>
                    </p:nvPicPr>
                    <p:blipFill>
                      <a:blip r:embed="rId21"/>
                      <a:stretch>
                        <a:fillRect/>
                      </a:stretch>
                    </p:blipFill>
                    <p:spPr>
                      <a:xfrm>
                        <a:off x="7164288" y="4941168"/>
                        <a:ext cx="1444625" cy="1074738"/>
                      </a:xfrm>
                      <a:prstGeom prst="rect">
                        <a:avLst/>
                      </a:prstGeom>
                      <a:noFill/>
                      <a:ln w="9525">
                        <a:noFill/>
                      </a:ln>
                    </p:spPr>
                  </p:pic>
                </p:oleObj>
              </mc:Fallback>
            </mc:AlternateContent>
          </a:graphicData>
        </a:graphic>
      </p:graphicFrame>
      <p:sp>
        <p:nvSpPr>
          <p:cNvPr id="38" name="Прямоугольная выноска 37"/>
          <p:cNvSpPr/>
          <p:nvPr/>
        </p:nvSpPr>
        <p:spPr>
          <a:xfrm>
            <a:off x="1475656" y="4077072"/>
            <a:ext cx="5328592" cy="1368152"/>
          </a:xfrm>
          <a:prstGeom prst="wedgeRectCallout">
            <a:avLst>
              <a:gd name="adj1" fmla="val 32463"/>
              <a:gd name="adj2" fmla="val 92159"/>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r>
              <a:rPr lang="en-US" sz="2400" b="1" dirty="0" smtClean="0">
                <a:solidFill>
                  <a:schemeClr val="tx1"/>
                </a:solidFill>
                <a:latin typeface="Times New Roman" panose="02020603050405020304" pitchFamily="18" charset="0"/>
                <a:cs typeface="Times New Roman" panose="02020603050405020304" pitchFamily="18" charset="0"/>
              </a:rPr>
              <a:t>4 </a:t>
            </a:r>
            <a:r>
              <a:rPr lang="ru-RU" sz="2400" b="1" dirty="0" smtClean="0">
                <a:solidFill>
                  <a:schemeClr val="tx1"/>
                </a:solidFill>
                <a:latin typeface="Times New Roman" panose="02020603050405020304" pitchFamily="18" charset="0"/>
                <a:cs typeface="Times New Roman" panose="02020603050405020304" pitchFamily="18" charset="0"/>
              </a:rPr>
              <a:t>км/ч – скорость первого пешехода</a:t>
            </a: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6 км/ч – скорость второго пешехода</a:t>
            </a: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r>
              <a:rPr lang="ru-RU" sz="2400" b="1" dirty="0" smtClean="0">
                <a:solidFill>
                  <a:schemeClr val="tx1"/>
                </a:solidFill>
                <a:latin typeface="Times New Roman" panose="02020603050405020304" pitchFamily="18" charset="0"/>
                <a:cs typeface="Times New Roman" panose="02020603050405020304" pitchFamily="18" charset="0"/>
              </a:rPr>
              <a:t>Встреча произошла через 54 мин</a:t>
            </a:r>
            <a:endParaRPr lang="ru-RU" sz="2400" b="1" dirty="0" smtClean="0">
              <a:solidFill>
                <a:schemeClr val="tx1"/>
              </a:solidFill>
              <a:latin typeface="Times New Roman" panose="02020603050405020304" pitchFamily="18" charset="0"/>
              <a:cs typeface="Times New Roman" panose="02020603050405020304" pitchFamily="18" charset="0"/>
            </a:endParaRPr>
          </a:p>
          <a:p>
            <a:pPr algn="ctr"/>
            <a:endParaRPr lang="ru-RU"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7029"/>
                                        </p:tgtEl>
                                        <p:attrNameLst>
                                          <p:attrName>style.visibility</p:attrName>
                                        </p:attrNameLst>
                                      </p:cBhvr>
                                      <p:to>
                                        <p:strVal val="visible"/>
                                      </p:to>
                                    </p:set>
                                    <p:animEffect transition="in" filter="wipe(left)">
                                      <p:cBhvr>
                                        <p:cTn id="7" dur="1000"/>
                                        <p:tgtEl>
                                          <p:spTgt spid="25702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1000"/>
                                        <p:tgtEl>
                                          <p:spTgt spid="19"/>
                                        </p:tgtEl>
                                      </p:cBhvr>
                                    </p:animEffect>
                                  </p:childTnLst>
                                </p:cTn>
                              </p:par>
                              <p:par>
                                <p:cTn id="12" presetID="22" presetClass="entr" presetSubtype="4"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down)">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57030"/>
                                        </p:tgtEl>
                                        <p:attrNameLst>
                                          <p:attrName>style.visibility</p:attrName>
                                        </p:attrNameLst>
                                      </p:cBhvr>
                                      <p:to>
                                        <p:strVal val="visible"/>
                                      </p:to>
                                    </p:set>
                                    <p:animEffect transition="in" filter="wipe(left)">
                                      <p:cBhvr>
                                        <p:cTn id="19" dur="1000"/>
                                        <p:tgtEl>
                                          <p:spTgt spid="2570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57031"/>
                                        </p:tgtEl>
                                        <p:attrNameLst>
                                          <p:attrName>style.visibility</p:attrName>
                                        </p:attrNameLst>
                                      </p:cBhvr>
                                      <p:to>
                                        <p:strVal val="visible"/>
                                      </p:to>
                                    </p:set>
                                    <p:animEffect transition="in" filter="wipe(left)">
                                      <p:cBhvr>
                                        <p:cTn id="24" dur="1000"/>
                                        <p:tgtEl>
                                          <p:spTgt spid="257031"/>
                                        </p:tgtEl>
                                      </p:cBhvr>
                                    </p:animEffect>
                                  </p:childTnLst>
                                </p:cTn>
                              </p:par>
                            </p:childTnLst>
                          </p:cTn>
                        </p:par>
                        <p:par>
                          <p:cTn id="25" fill="hold">
                            <p:stCondLst>
                              <p:cond delay="1000"/>
                            </p:stCondLst>
                            <p:childTnLst>
                              <p:par>
                                <p:cTn id="26" presetID="29"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ppt_x</p:attrName>
                                        </p:attrNameLst>
                                      </p:cBhvr>
                                      <p:tavLst>
                                        <p:tav tm="0">
                                          <p:val>
                                            <p:strVal val="#ppt_x-.2"/>
                                          </p:val>
                                        </p:tav>
                                        <p:tav tm="100000">
                                          <p:val>
                                            <p:strVal val="#ppt_x"/>
                                          </p:val>
                                        </p:tav>
                                      </p:tavLst>
                                    </p:anim>
                                    <p:anim calcmode="lin" valueType="num">
                                      <p:cBhvr>
                                        <p:cTn id="29"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7032"/>
                                        </p:tgtEl>
                                        <p:attrNameLst>
                                          <p:attrName>style.visibility</p:attrName>
                                        </p:attrNameLst>
                                      </p:cBhvr>
                                      <p:to>
                                        <p:strVal val="visible"/>
                                      </p:to>
                                    </p:set>
                                    <p:animEffect transition="in" filter="wipe(left)">
                                      <p:cBhvr>
                                        <p:cTn id="35" dur="1000"/>
                                        <p:tgtEl>
                                          <p:spTgt spid="257032"/>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57034"/>
                                        </p:tgtEl>
                                        <p:attrNameLst>
                                          <p:attrName>style.visibility</p:attrName>
                                        </p:attrNameLst>
                                      </p:cBhvr>
                                      <p:to>
                                        <p:strVal val="visible"/>
                                      </p:to>
                                    </p:set>
                                    <p:animEffect transition="in" filter="wipe(left)">
                                      <p:cBhvr>
                                        <p:cTn id="39" dur="1000"/>
                                        <p:tgtEl>
                                          <p:spTgt spid="2570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57035"/>
                                        </p:tgtEl>
                                        <p:attrNameLst>
                                          <p:attrName>style.visibility</p:attrName>
                                        </p:attrNameLst>
                                      </p:cBhvr>
                                      <p:to>
                                        <p:strVal val="visible"/>
                                      </p:to>
                                    </p:set>
                                    <p:animEffect transition="in" filter="wipe(left)">
                                      <p:cBhvr>
                                        <p:cTn id="44" dur="1000"/>
                                        <p:tgtEl>
                                          <p:spTgt spid="2570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57036"/>
                                        </p:tgtEl>
                                        <p:attrNameLst>
                                          <p:attrName>style.visibility</p:attrName>
                                        </p:attrNameLst>
                                      </p:cBhvr>
                                      <p:to>
                                        <p:strVal val="visible"/>
                                      </p:to>
                                    </p:set>
                                    <p:animEffect transition="in" filter="wipe(left)">
                                      <p:cBhvr>
                                        <p:cTn id="49" dur="1000"/>
                                        <p:tgtEl>
                                          <p:spTgt spid="25703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57037"/>
                                        </p:tgtEl>
                                        <p:attrNameLst>
                                          <p:attrName>style.visibility</p:attrName>
                                        </p:attrNameLst>
                                      </p:cBhvr>
                                      <p:to>
                                        <p:strVal val="visible"/>
                                      </p:to>
                                    </p:set>
                                    <p:animEffect transition="in" filter="wipe(left)">
                                      <p:cBhvr>
                                        <p:cTn id="54" dur="1000"/>
                                        <p:tgtEl>
                                          <p:spTgt spid="257037"/>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257039"/>
                                        </p:tgtEl>
                                        <p:attrNameLst>
                                          <p:attrName>style.visibility</p:attrName>
                                        </p:attrNameLst>
                                      </p:cBhvr>
                                      <p:to>
                                        <p:strVal val="visible"/>
                                      </p:to>
                                    </p:set>
                                    <p:animEffect transition="in" filter="wipe(left)">
                                      <p:cBhvr>
                                        <p:cTn id="58" dur="1000"/>
                                        <p:tgtEl>
                                          <p:spTgt spid="257039"/>
                                        </p:tgtEl>
                                      </p:cBhvr>
                                    </p:animEffect>
                                  </p:childTnLst>
                                </p:cTn>
                              </p:par>
                            </p:childTnLst>
                          </p:cTn>
                        </p:par>
                      </p:childTnLst>
                    </p:cTn>
                  </p:par>
                </p:childTnLst>
              </p:cTn>
              <p:nextCondLst>
                <p:cond evt="onClick" delay="0">
                  <p:tgtEl>
                    <p:spTgt spid="13"/>
                  </p:tgtEl>
                </p:cond>
              </p:nextCondLst>
            </p:seq>
            <p:seq concurrent="1" nextAc="seek">
              <p:cTn id="59" restart="whenNotActive" fill="hold" evtFilter="cancelBubble" nodeType="interactiveSeq">
                <p:stCondLst>
                  <p:cond evt="onClick" delay="0">
                    <p:tgtEl>
                      <p:spTgt spid="14"/>
                    </p:tgtEl>
                  </p:cond>
                </p:stCondLst>
                <p:endSync evt="end" delay="0">
                  <p:rtn val="all"/>
                </p:endSync>
                <p:childTnLst>
                  <p:par>
                    <p:cTn id="60" fill="hold">
                      <p:stCondLst>
                        <p:cond delay="0"/>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down)">
                                      <p:cBhvr>
                                        <p:cTn id="64" dur="1000"/>
                                        <p:tgtEl>
                                          <p:spTgt spid="38"/>
                                        </p:tgtEl>
                                      </p:cBhvr>
                                    </p:animEffect>
                                  </p:childTnLst>
                                </p:cTn>
                              </p:par>
                            </p:childTnLst>
                          </p:cTn>
                        </p:par>
                      </p:childTnLst>
                    </p:cTn>
                  </p:par>
                </p:childTnLst>
              </p:cTn>
              <p:nextCondLst>
                <p:cond evt="onClick" delay="0">
                  <p:tgtEl>
                    <p:spTgt spid="14"/>
                  </p:tgtEl>
                </p:cond>
              </p:nextCondLst>
            </p:seq>
          </p:childTnLst>
        </p:cTn>
      </p:par>
    </p:tnLst>
    <p:bldLst>
      <p:bldP spid="29"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260648"/>
            <a:ext cx="8784976" cy="216024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Одновременно из города в одном направлении выехали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два мотоциклиста: первый со скоростью 80 км/ч, а второй — 60 км/ч. Через полчаса в этом же направлении выехал третий</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мотоциклист. Найдите скорость третьего, если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известно, что он  догнал первого мотоциклиста через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1 ч 15 мин после  того, как догнал второго.</a:t>
            </a:r>
            <a:endParaRPr lang="ru-RU" sz="2400" b="1" i="1" dirty="0">
              <a:solidFill>
                <a:schemeClr val="bg1"/>
              </a:solidFill>
              <a:latin typeface="Times New Roman" panose="02020603050405020304" pitchFamily="18" charset="0"/>
              <a:cs typeface="Times New Roman" panose="02020603050405020304" pitchFamily="18" charset="0"/>
            </a:endParaRPr>
          </a:p>
        </p:txBody>
      </p:sp>
      <p:pic>
        <p:nvPicPr>
          <p:cNvPr id="4" name="Picture 2" descr="http://images.clipartpanda.com/skyscraper-clipart-skyscraper_6-1979px.png"/>
          <p:cNvPicPr>
            <a:picLocks noChangeAspect="1" noChangeArrowheads="1"/>
          </p:cNvPicPr>
          <p:nvPr/>
        </p:nvPicPr>
        <p:blipFill>
          <a:blip r:embed="rId1" cstate="email"/>
          <a:srcRect/>
          <a:stretch>
            <a:fillRect/>
          </a:stretch>
        </p:blipFill>
        <p:spPr bwMode="auto">
          <a:xfrm>
            <a:off x="179512" y="1340768"/>
            <a:ext cx="1872208" cy="2115166"/>
          </a:xfrm>
          <a:prstGeom prst="rect">
            <a:avLst/>
          </a:prstGeom>
          <a:noFill/>
        </p:spPr>
      </p:pic>
      <p:sp>
        <p:nvSpPr>
          <p:cNvPr id="48" name="Овал 47"/>
          <p:cNvSpPr/>
          <p:nvPr/>
        </p:nvSpPr>
        <p:spPr>
          <a:xfrm>
            <a:off x="-252536" y="2420888"/>
            <a:ext cx="2880320"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Через 30 мин</a:t>
            </a:r>
            <a:endParaRPr lang="ru-RU" sz="2400" b="1"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323528" y="3429000"/>
            <a:ext cx="8640960"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172401" y="116631"/>
            <a:ext cx="877338" cy="504057"/>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11</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7" name="Прямая соединительная линия 6"/>
          <p:cNvCxnSpPr/>
          <p:nvPr/>
        </p:nvCxnSpPr>
        <p:spPr>
          <a:xfrm>
            <a:off x="179512" y="3429000"/>
            <a:ext cx="8856984"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5856" y="3429000"/>
            <a:ext cx="3794757" cy="461665"/>
          </a:xfrm>
          <a:prstGeom prst="rect">
            <a:avLst/>
          </a:prstGeom>
          <a:noFill/>
        </p:spPr>
        <p:txBody>
          <a:bodyPr wrap="none" rtlCol="0">
            <a:spAutoFit/>
          </a:bodyPr>
          <a:lstStyle/>
          <a:p>
            <a:r>
              <a:rPr lang="en-US" sz="2400" b="1" i="1" dirty="0" smtClean="0">
                <a:latin typeface="Times New Roman" panose="02020603050405020304" pitchFamily="18" charset="0"/>
                <a:cs typeface="Times New Roman" panose="02020603050405020304" pitchFamily="18" charset="0"/>
              </a:rPr>
              <a:t>t-</a:t>
            </a:r>
            <a:r>
              <a:rPr lang="ru-RU" sz="2400" b="1" i="1" dirty="0" smtClean="0">
                <a:latin typeface="Times New Roman" panose="02020603050405020304" pitchFamily="18" charset="0"/>
                <a:cs typeface="Times New Roman" panose="02020603050405020304" pitchFamily="18" charset="0"/>
              </a:rPr>
              <a:t>время встречи со 2 мот.</a:t>
            </a:r>
            <a:endParaRPr lang="ru-RU" sz="2400" b="1" i="1" dirty="0">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cxnSp>
        <p:nvCxnSpPr>
          <p:cNvPr id="14" name="Прямая со стрелкой 13"/>
          <p:cNvCxnSpPr/>
          <p:nvPr/>
        </p:nvCxnSpPr>
        <p:spPr>
          <a:xfrm>
            <a:off x="251520" y="3717032"/>
            <a:ext cx="792088"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1520" y="3501008"/>
            <a:ext cx="2081019"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2 = </a:t>
            </a:r>
            <a:r>
              <a:rPr lang="ru-RU" sz="2800" b="1" i="1" dirty="0" smtClean="0">
                <a:latin typeface="Times New Roman" panose="02020603050405020304" pitchFamily="18" charset="0"/>
                <a:cs typeface="Times New Roman" panose="02020603050405020304" pitchFamily="18" charset="0"/>
              </a:rPr>
              <a:t>60 км/ч</a:t>
            </a:r>
            <a:endParaRPr lang="ru-RU" sz="2800" b="1" i="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a:off x="251520" y="4221088"/>
            <a:ext cx="1224136" cy="0"/>
          </a:xfrm>
          <a:prstGeom prst="straightConnector1">
            <a:avLst/>
          </a:prstGeom>
          <a:ln w="698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51520" y="4077072"/>
            <a:ext cx="2081019"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1 = </a:t>
            </a:r>
            <a:r>
              <a:rPr lang="ru-RU" sz="2800" b="1" i="1" dirty="0" smtClean="0">
                <a:latin typeface="Times New Roman" panose="02020603050405020304" pitchFamily="18" charset="0"/>
                <a:cs typeface="Times New Roman" panose="02020603050405020304" pitchFamily="18" charset="0"/>
              </a:rPr>
              <a:t>80 км/ч</a:t>
            </a:r>
            <a:endParaRPr lang="ru-RU" sz="2800" b="1" i="1" dirty="0">
              <a:latin typeface="Times New Roman" panose="02020603050405020304" pitchFamily="18" charset="0"/>
              <a:cs typeface="Times New Roman" panose="02020603050405020304" pitchFamily="18" charset="0"/>
            </a:endParaRPr>
          </a:p>
        </p:txBody>
      </p:sp>
      <p:sp>
        <p:nvSpPr>
          <p:cNvPr id="22" name="Управляющая кнопка: настраиваемая 21">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graphicFrame>
        <p:nvGraphicFramePr>
          <p:cNvPr id="30" name="Object 12"/>
          <p:cNvGraphicFramePr>
            <a:graphicFrameLocks noChangeAspect="1"/>
          </p:cNvGraphicFramePr>
          <p:nvPr/>
        </p:nvGraphicFramePr>
        <p:xfrm>
          <a:off x="2483768" y="3789040"/>
          <a:ext cx="5125914" cy="2350457"/>
        </p:xfrm>
        <a:graphic>
          <a:graphicData uri="http://schemas.openxmlformats.org/presentationml/2006/ole">
            <mc:AlternateContent xmlns:mc="http://schemas.openxmlformats.org/markup-compatibility/2006">
              <mc:Choice xmlns:v="urn:schemas-microsoft-com:vml" Requires="v">
                <p:oleObj spid="_x0000_s14337" name="Формула" r:id="rId2" imgW="48463200" imgH="21945600" progId="Equation.3">
                  <p:embed/>
                </p:oleObj>
              </mc:Choice>
              <mc:Fallback>
                <p:oleObj name="Формула" r:id="rId2" imgW="48463200" imgH="21945600" progId="Equation.3">
                  <p:embed/>
                  <p:pic>
                    <p:nvPicPr>
                      <p:cNvPr id="0" name="Изображение 14336"/>
                      <p:cNvPicPr>
                        <a:picLocks noChangeAspect="1"/>
                      </p:cNvPicPr>
                      <p:nvPr/>
                    </p:nvPicPr>
                    <p:blipFill>
                      <a:blip r:embed="rId3"/>
                      <a:stretch>
                        <a:fillRect/>
                      </a:stretch>
                    </p:blipFill>
                    <p:spPr>
                      <a:xfrm>
                        <a:off x="2483768" y="3789040"/>
                        <a:ext cx="5125914" cy="2350457"/>
                      </a:xfrm>
                      <a:prstGeom prst="rect">
                        <a:avLst/>
                      </a:prstGeom>
                      <a:noFill/>
                      <a:ln w="9525">
                        <a:noFill/>
                      </a:ln>
                    </p:spPr>
                  </p:pic>
                </p:oleObj>
              </mc:Fallback>
            </mc:AlternateContent>
          </a:graphicData>
        </a:graphic>
      </p:graphicFrame>
      <p:sp>
        <p:nvSpPr>
          <p:cNvPr id="31" name="Управляющая кнопка: настраиваемая 30">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32" name="Управляющая кнопка: далее 31">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Управляющая кнопка: домой 32">
            <a:hlinkClick r:id="rId4"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4" name="Object 9"/>
          <p:cNvGraphicFramePr>
            <a:graphicFrameLocks noChangeAspect="1"/>
          </p:cNvGraphicFramePr>
          <p:nvPr/>
        </p:nvGraphicFramePr>
        <p:xfrm>
          <a:off x="6444208" y="4365104"/>
          <a:ext cx="1719263" cy="474663"/>
        </p:xfrm>
        <a:graphic>
          <a:graphicData uri="http://schemas.openxmlformats.org/presentationml/2006/ole">
            <mc:AlternateContent xmlns:mc="http://schemas.openxmlformats.org/markup-compatibility/2006">
              <mc:Choice xmlns:v="urn:schemas-microsoft-com:vml" Requires="v">
                <p:oleObj spid="_x0000_s14338" name="Формула" r:id="rId5" imgW="14935200" imgH="4267200" progId="Equation.3">
                  <p:embed/>
                </p:oleObj>
              </mc:Choice>
              <mc:Fallback>
                <p:oleObj name="Формула" r:id="rId5" imgW="14935200" imgH="4267200" progId="Equation.3">
                  <p:embed/>
                  <p:pic>
                    <p:nvPicPr>
                      <p:cNvPr id="0" name="Изображение 14337"/>
                      <p:cNvPicPr>
                        <a:picLocks noChangeAspect="1"/>
                      </p:cNvPicPr>
                      <p:nvPr/>
                    </p:nvPicPr>
                    <p:blipFill>
                      <a:blip r:embed="rId6"/>
                      <a:stretch>
                        <a:fillRect/>
                      </a:stretch>
                    </p:blipFill>
                    <p:spPr>
                      <a:xfrm>
                        <a:off x="6444208" y="4365104"/>
                        <a:ext cx="1719263" cy="474663"/>
                      </a:xfrm>
                      <a:prstGeom prst="rect">
                        <a:avLst/>
                      </a:prstGeom>
                      <a:solidFill>
                        <a:srgbClr val="ABD5CE"/>
                      </a:solidFill>
                      <a:ln w="9525">
                        <a:noFill/>
                      </a:ln>
                    </p:spPr>
                  </p:pic>
                </p:oleObj>
              </mc:Fallback>
            </mc:AlternateContent>
          </a:graphicData>
        </a:graphic>
      </p:graphicFrame>
      <p:pic>
        <p:nvPicPr>
          <p:cNvPr id="36" name="Picture 2" descr="http://www.motoon.ru/pictures/pressa_1084.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1512168" y="2348880"/>
            <a:ext cx="1512168" cy="1152128"/>
          </a:xfrm>
          <a:prstGeom prst="rect">
            <a:avLst/>
          </a:prstGeom>
          <a:noFill/>
        </p:spPr>
      </p:pic>
      <p:pic>
        <p:nvPicPr>
          <p:cNvPr id="38" name="Picture 6" descr="http://2.bp.blogspot.com/-1-WPSVw504M/VlteHOWM_nI/AAAAAAAAAP8/SaStHDrdhHY/s1600/moto_girl_04.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flipH="1">
            <a:off x="-1620688" y="2276872"/>
            <a:ext cx="1435142" cy="1296144"/>
          </a:xfrm>
          <a:prstGeom prst="rect">
            <a:avLst/>
          </a:prstGeom>
          <a:noFill/>
        </p:spPr>
      </p:pic>
      <p:pic>
        <p:nvPicPr>
          <p:cNvPr id="37" name="Picture 4" descr="http://2.bp.blogspot.com/-SDaS1qlHGNE/VZP3cWMSXQI/AAAAAAAC4_0/kn1gGsYFnOI/s1600/transparent_motorcycle.png"/>
          <p:cNvPicPr>
            <a:picLocks noChangeAspect="1" noChangeArrowheads="1"/>
          </p:cNvPicPr>
          <p:nvPr/>
        </p:nvPicPr>
        <p:blipFill>
          <a:blip r:embed="rId9" cstate="email"/>
          <a:srcRect/>
          <a:stretch>
            <a:fillRect/>
          </a:stretch>
        </p:blipFill>
        <p:spPr bwMode="auto">
          <a:xfrm flipH="1">
            <a:off x="-1764704" y="2420888"/>
            <a:ext cx="1502014" cy="1150045"/>
          </a:xfrm>
          <a:prstGeom prst="rect">
            <a:avLst/>
          </a:prstGeom>
          <a:noFill/>
        </p:spPr>
      </p:pic>
      <p:cxnSp>
        <p:nvCxnSpPr>
          <p:cNvPr id="41" name="Прямая со стрелкой 40"/>
          <p:cNvCxnSpPr/>
          <p:nvPr/>
        </p:nvCxnSpPr>
        <p:spPr>
          <a:xfrm>
            <a:off x="323528" y="4797152"/>
            <a:ext cx="1656184" cy="0"/>
          </a:xfrm>
          <a:prstGeom prst="straightConnector1">
            <a:avLst/>
          </a:prstGeom>
          <a:ln w="69850">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1520" y="4653136"/>
            <a:ext cx="1901483"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3 = </a:t>
            </a:r>
            <a:r>
              <a:rPr lang="ru-RU" sz="2800" b="1" i="1" dirty="0" err="1" smtClean="0">
                <a:latin typeface="Times New Roman" panose="02020603050405020304" pitchFamily="18" charset="0"/>
                <a:cs typeface="Times New Roman" panose="02020603050405020304" pitchFamily="18" charset="0"/>
              </a:rPr>
              <a:t>х</a:t>
            </a:r>
            <a:r>
              <a:rPr lang="ru-RU" sz="2800" b="1" i="1" dirty="0" smtClean="0">
                <a:latin typeface="Times New Roman" panose="02020603050405020304" pitchFamily="18" charset="0"/>
                <a:cs typeface="Times New Roman" panose="02020603050405020304" pitchFamily="18" charset="0"/>
              </a:rPr>
              <a:t> км/ч</a:t>
            </a:r>
            <a:endParaRPr lang="ru-RU" sz="2800" b="1" i="1" dirty="0">
              <a:latin typeface="Times New Roman" panose="02020603050405020304" pitchFamily="18" charset="0"/>
              <a:cs typeface="Times New Roman" panose="02020603050405020304" pitchFamily="18" charset="0"/>
            </a:endParaRPr>
          </a:p>
        </p:txBody>
      </p:sp>
      <p:cxnSp>
        <p:nvCxnSpPr>
          <p:cNvPr id="45" name="Прямая соединительная линия 44"/>
          <p:cNvCxnSpPr/>
          <p:nvPr/>
        </p:nvCxnSpPr>
        <p:spPr>
          <a:xfrm flipV="1">
            <a:off x="3419872" y="2492896"/>
            <a:ext cx="0" cy="936104"/>
          </a:xfrm>
          <a:prstGeom prst="line">
            <a:avLst/>
          </a:prstGeom>
          <a:ln w="444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5652120" y="2492896"/>
            <a:ext cx="0" cy="936104"/>
          </a:xfrm>
          <a:prstGeom prst="line">
            <a:avLst/>
          </a:prstGeom>
          <a:ln w="444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7" name="Овал 46"/>
          <p:cNvSpPr/>
          <p:nvPr/>
        </p:nvSpPr>
        <p:spPr>
          <a:xfrm>
            <a:off x="3203848" y="2420888"/>
            <a:ext cx="2592288" cy="43204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1ч15 мин</a:t>
            </a:r>
            <a:endParaRPr lang="ru-RU" sz="2400" b="1" dirty="0">
              <a:latin typeface="Times New Roman" panose="02020603050405020304" pitchFamily="18" charset="0"/>
              <a:cs typeface="Times New Roman" panose="02020603050405020304" pitchFamily="18" charset="0"/>
            </a:endParaRPr>
          </a:p>
        </p:txBody>
      </p:sp>
      <p:sp>
        <p:nvSpPr>
          <p:cNvPr id="24" name="Прямоугольная выноска 23"/>
          <p:cNvSpPr/>
          <p:nvPr/>
        </p:nvSpPr>
        <p:spPr>
          <a:xfrm>
            <a:off x="1259632" y="116632"/>
            <a:ext cx="5688632" cy="3600400"/>
          </a:xfrm>
          <a:prstGeom prst="wedgeRectCallout">
            <a:avLst>
              <a:gd name="adj1" fmla="val -16770"/>
              <a:gd name="adj2" fmla="val 61145"/>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5" name="Object 3"/>
          <p:cNvGraphicFramePr>
            <a:graphicFrameLocks noChangeAspect="1"/>
          </p:cNvGraphicFramePr>
          <p:nvPr/>
        </p:nvGraphicFramePr>
        <p:xfrm>
          <a:off x="1331640" y="188640"/>
          <a:ext cx="3400425" cy="1992312"/>
        </p:xfrm>
        <a:graphic>
          <a:graphicData uri="http://schemas.openxmlformats.org/presentationml/2006/ole">
            <mc:AlternateContent xmlns:mc="http://schemas.openxmlformats.org/markup-compatibility/2006">
              <mc:Choice xmlns:v="urn:schemas-microsoft-com:vml" Requires="v">
                <p:oleObj spid="_x0000_s14339" name="Формула" r:id="rId10" imgW="34747200" imgH="20116800" progId="Equation.3">
                  <p:embed/>
                </p:oleObj>
              </mc:Choice>
              <mc:Fallback>
                <p:oleObj name="Формула" r:id="rId10" imgW="34747200" imgH="20116800" progId="Equation.3">
                  <p:embed/>
                  <p:pic>
                    <p:nvPicPr>
                      <p:cNvPr id="0" name="Изображение 14338"/>
                      <p:cNvPicPr>
                        <a:picLocks noChangeAspect="1"/>
                      </p:cNvPicPr>
                      <p:nvPr/>
                    </p:nvPicPr>
                    <p:blipFill>
                      <a:blip r:embed="rId11"/>
                      <a:stretch>
                        <a:fillRect/>
                      </a:stretch>
                    </p:blipFill>
                    <p:spPr>
                      <a:xfrm>
                        <a:off x="1331640" y="188640"/>
                        <a:ext cx="3400425" cy="1992312"/>
                      </a:xfrm>
                      <a:prstGeom prst="rect">
                        <a:avLst/>
                      </a:prstGeom>
                      <a:noFill/>
                      <a:ln w="9525">
                        <a:noFill/>
                      </a:ln>
                    </p:spPr>
                  </p:pic>
                </p:oleObj>
              </mc:Fallback>
            </mc:AlternateContent>
          </a:graphicData>
        </a:graphic>
      </p:graphicFrame>
      <p:graphicFrame>
        <p:nvGraphicFramePr>
          <p:cNvPr id="261131" name="Object 11"/>
          <p:cNvGraphicFramePr>
            <a:graphicFrameLocks noChangeAspect="1"/>
          </p:cNvGraphicFramePr>
          <p:nvPr/>
        </p:nvGraphicFramePr>
        <p:xfrm>
          <a:off x="4716016" y="260648"/>
          <a:ext cx="2147887" cy="1992312"/>
        </p:xfrm>
        <a:graphic>
          <a:graphicData uri="http://schemas.openxmlformats.org/presentationml/2006/ole">
            <mc:AlternateContent xmlns:mc="http://schemas.openxmlformats.org/markup-compatibility/2006">
              <mc:Choice xmlns:v="urn:schemas-microsoft-com:vml" Requires="v">
                <p:oleObj spid="_x0000_s14340" name="Формула" r:id="rId12" imgW="21945600" imgH="20116800" progId="Equation.3">
                  <p:embed/>
                </p:oleObj>
              </mc:Choice>
              <mc:Fallback>
                <p:oleObj name="Формула" r:id="rId12" imgW="21945600" imgH="20116800" progId="Equation.3">
                  <p:embed/>
                  <p:pic>
                    <p:nvPicPr>
                      <p:cNvPr id="0" name="Изображение 14339"/>
                      <p:cNvPicPr>
                        <a:picLocks noChangeAspect="1"/>
                      </p:cNvPicPr>
                      <p:nvPr/>
                    </p:nvPicPr>
                    <p:blipFill>
                      <a:blip r:embed="rId13"/>
                      <a:stretch>
                        <a:fillRect/>
                      </a:stretch>
                    </p:blipFill>
                    <p:spPr>
                      <a:xfrm>
                        <a:off x="4716016" y="260648"/>
                        <a:ext cx="2147887" cy="1992312"/>
                      </a:xfrm>
                      <a:prstGeom prst="rect">
                        <a:avLst/>
                      </a:prstGeom>
                      <a:noFill/>
                      <a:ln w="9525">
                        <a:noFill/>
                      </a:ln>
                    </p:spPr>
                  </p:pic>
                </p:oleObj>
              </mc:Fallback>
            </mc:AlternateContent>
          </a:graphicData>
        </a:graphic>
      </p:graphicFrame>
      <p:graphicFrame>
        <p:nvGraphicFramePr>
          <p:cNvPr id="26" name="Object 5"/>
          <p:cNvGraphicFramePr>
            <a:graphicFrameLocks noChangeAspect="1"/>
          </p:cNvGraphicFramePr>
          <p:nvPr/>
        </p:nvGraphicFramePr>
        <p:xfrm>
          <a:off x="1475656" y="1916832"/>
          <a:ext cx="3142821" cy="1824484"/>
        </p:xfrm>
        <a:graphic>
          <a:graphicData uri="http://schemas.openxmlformats.org/presentationml/2006/ole">
            <mc:AlternateContent xmlns:mc="http://schemas.openxmlformats.org/markup-compatibility/2006">
              <mc:Choice xmlns:v="urn:schemas-microsoft-com:vml" Requires="v">
                <p:oleObj spid="_x0000_s14341" name="Формула" r:id="rId14" imgW="30784800" imgH="17678400" progId="Equation.3">
                  <p:embed/>
                </p:oleObj>
              </mc:Choice>
              <mc:Fallback>
                <p:oleObj name="Формула" r:id="rId14" imgW="30784800" imgH="17678400" progId="Equation.3">
                  <p:embed/>
                  <p:pic>
                    <p:nvPicPr>
                      <p:cNvPr id="0" name="Изображение 14340"/>
                      <p:cNvPicPr>
                        <a:picLocks noChangeAspect="1"/>
                      </p:cNvPicPr>
                      <p:nvPr/>
                    </p:nvPicPr>
                    <p:blipFill>
                      <a:blip r:embed="rId15"/>
                      <a:stretch>
                        <a:fillRect/>
                      </a:stretch>
                    </p:blipFill>
                    <p:spPr>
                      <a:xfrm>
                        <a:off x="1475656" y="1916832"/>
                        <a:ext cx="3142821" cy="1824484"/>
                      </a:xfrm>
                      <a:prstGeom prst="rect">
                        <a:avLst/>
                      </a:prstGeom>
                      <a:noFill/>
                      <a:ln w="9525">
                        <a:noFill/>
                      </a:ln>
                    </p:spPr>
                  </p:pic>
                </p:oleObj>
              </mc:Fallback>
            </mc:AlternateContent>
          </a:graphicData>
        </a:graphic>
      </p:graphicFrame>
      <p:pic>
        <p:nvPicPr>
          <p:cNvPr id="49" name="Picture 4" descr="http://2.bp.blogspot.com/-SDaS1qlHGNE/VZP3cWMSXQI/AAAAAAAC4_0/kn1gGsYFnOI/s1600/transparent_motorcycle.png"/>
          <p:cNvPicPr>
            <a:picLocks noChangeAspect="1" noChangeArrowheads="1"/>
          </p:cNvPicPr>
          <p:nvPr/>
        </p:nvPicPr>
        <p:blipFill>
          <a:blip r:embed="rId16" cstate="email"/>
          <a:srcRect/>
          <a:stretch>
            <a:fillRect/>
          </a:stretch>
        </p:blipFill>
        <p:spPr bwMode="auto">
          <a:xfrm>
            <a:off x="9252520" y="2924944"/>
            <a:ext cx="1612108" cy="1150045"/>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1.11111E-6 L 0.45677 1.11111E-6 " pathEditMode="relative" rAng="0" ptsTypes="AA">
                                      <p:cBhvr>
                                        <p:cTn id="6" dur="5000" fill="hold"/>
                                        <p:tgtEl>
                                          <p:spTgt spid="36"/>
                                        </p:tgtEl>
                                        <p:attrNameLst>
                                          <p:attrName>ppt_x</p:attrName>
                                          <p:attrName>ppt_y</p:attrName>
                                        </p:attrNameLst>
                                      </p:cBhvr>
                                      <p:rCtr x="228" y="0"/>
                                    </p:animMotion>
                                  </p:childTnLst>
                                </p:cTn>
                              </p:par>
                              <p:par>
                                <p:cTn id="7" presetID="63" presetClass="path" presetSubtype="0" accel="50000" decel="50000" fill="hold" nodeType="withEffect">
                                  <p:stCondLst>
                                    <p:cond delay="0"/>
                                  </p:stCondLst>
                                  <p:childTnLst>
                                    <p:animMotion origin="layout" path="M 3.61111E-6 3.7037E-7 L 0.72482 0.00023 " pathEditMode="relative" rAng="0" ptsTypes="AA">
                                      <p:cBhvr>
                                        <p:cTn id="8" dur="5000" fill="hold"/>
                                        <p:tgtEl>
                                          <p:spTgt spid="38"/>
                                        </p:tgtEl>
                                        <p:attrNameLst>
                                          <p:attrName>ppt_x</p:attrName>
                                          <p:attrName>ppt_y</p:attrName>
                                        </p:attrNameLst>
                                      </p:cBhvr>
                                      <p:rCtr x="362" y="0"/>
                                    </p:animMotion>
                                  </p:childTnLst>
                                </p:cTn>
                              </p:par>
                              <p:par>
                                <p:cTn id="9" presetID="22" presetClass="entr" presetSubtype="2"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3000"/>
                                        <p:tgtEl>
                                          <p:spTgt spid="48"/>
                                        </p:tgtEl>
                                      </p:cBhvr>
                                    </p:animEffect>
                                  </p:childTnLst>
                                </p:cTn>
                              </p:par>
                              <p:par>
                                <p:cTn id="12" presetID="63" presetClass="path" presetSubtype="0" accel="50000" decel="50000" fill="hold" nodeType="withEffect">
                                  <p:stCondLst>
                                    <p:cond delay="3000"/>
                                  </p:stCondLst>
                                  <p:childTnLst>
                                    <p:animMotion origin="layout" path="M -5E-6 -4.44444E-6 L 0.60296 0.00024 " pathEditMode="relative" rAng="0" ptsTypes="AA">
                                      <p:cBhvr>
                                        <p:cTn id="13" dur="2000" fill="hold"/>
                                        <p:tgtEl>
                                          <p:spTgt spid="37"/>
                                        </p:tgtEl>
                                        <p:attrNameLst>
                                          <p:attrName>ppt_x</p:attrName>
                                          <p:attrName>ppt_y</p:attrName>
                                        </p:attrNameLst>
                                      </p:cBhvr>
                                      <p:rCtr x="301" y="0"/>
                                    </p:animMotion>
                                  </p:childTnLst>
                                </p:cTn>
                              </p:par>
                            </p:childTnLst>
                          </p:cTn>
                        </p:par>
                        <p:par>
                          <p:cTn id="14" fill="hold">
                            <p:stCondLst>
                              <p:cond delay="5000"/>
                            </p:stCondLst>
                            <p:childTnLst>
                              <p:par>
                                <p:cTn id="15" presetID="63" presetClass="path" presetSubtype="0" accel="50000" decel="50000" fill="hold" nodeType="afterEffect">
                                  <p:stCondLst>
                                    <p:cond delay="0"/>
                                  </p:stCondLst>
                                  <p:childTnLst>
                                    <p:animMotion origin="layout" path="M 0.45677 1.11111E-6 L 0.86615 1.11111E-6 " pathEditMode="relative" rAng="0" ptsTypes="AA">
                                      <p:cBhvr>
                                        <p:cTn id="16" dur="2000" fill="hold"/>
                                        <p:tgtEl>
                                          <p:spTgt spid="36"/>
                                        </p:tgtEl>
                                        <p:attrNameLst>
                                          <p:attrName>ppt_x</p:attrName>
                                          <p:attrName>ppt_y</p:attrName>
                                        </p:attrNameLst>
                                      </p:cBhvr>
                                      <p:rCtr x="205" y="0"/>
                                    </p:animMotion>
                                  </p:childTnLst>
                                </p:cTn>
                              </p:par>
                              <p:par>
                                <p:cTn id="17" presetID="42"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1000"/>
                                        <p:tgtEl>
                                          <p:spTgt spid="45"/>
                                        </p:tgtEl>
                                      </p:cBhvr>
                                    </p:animEffect>
                                    <p:anim calcmode="lin" valueType="num">
                                      <p:cBhvr>
                                        <p:cTn id="20" dur="1000" fill="hold"/>
                                        <p:tgtEl>
                                          <p:spTgt spid="45"/>
                                        </p:tgtEl>
                                        <p:attrNameLst>
                                          <p:attrName>ppt_x</p:attrName>
                                        </p:attrNameLst>
                                      </p:cBhvr>
                                      <p:tavLst>
                                        <p:tav tm="0">
                                          <p:val>
                                            <p:strVal val="#ppt_x"/>
                                          </p:val>
                                        </p:tav>
                                        <p:tav tm="100000">
                                          <p:val>
                                            <p:strVal val="#ppt_x"/>
                                          </p:val>
                                        </p:tav>
                                      </p:tavLst>
                                    </p:anim>
                                    <p:anim calcmode="lin" valueType="num">
                                      <p:cBhvr>
                                        <p:cTn id="21" dur="1000" fill="hold"/>
                                        <p:tgtEl>
                                          <p:spTgt spid="45"/>
                                        </p:tgtEl>
                                        <p:attrNameLst>
                                          <p:attrName>ppt_y</p:attrName>
                                        </p:attrNameLst>
                                      </p:cBhvr>
                                      <p:tavLst>
                                        <p:tav tm="0">
                                          <p:val>
                                            <p:strVal val="#ppt_y+.1"/>
                                          </p:val>
                                        </p:tav>
                                        <p:tav tm="100000">
                                          <p:val>
                                            <p:strVal val="#ppt_y"/>
                                          </p:val>
                                        </p:tav>
                                      </p:tavLst>
                                    </p:anim>
                                  </p:childTnLst>
                                </p:cTn>
                              </p:par>
                              <p:par>
                                <p:cTn id="22" presetID="63" presetClass="path" presetSubtype="0" accel="50000" decel="50000" fill="hold" nodeType="withEffect">
                                  <p:stCondLst>
                                    <p:cond delay="0"/>
                                  </p:stCondLst>
                                  <p:childTnLst>
                                    <p:animMotion origin="layout" path="M 0.72483 0.00023 L 1.08698 0.00023 " pathEditMode="relative" rAng="0" ptsTypes="AA">
                                      <p:cBhvr>
                                        <p:cTn id="23" dur="3000" fill="hold"/>
                                        <p:tgtEl>
                                          <p:spTgt spid="38"/>
                                        </p:tgtEl>
                                        <p:attrNameLst>
                                          <p:attrName>ppt_x</p:attrName>
                                          <p:attrName>ppt_y</p:attrName>
                                        </p:attrNameLst>
                                      </p:cBhvr>
                                      <p:rCtr x="181" y="0"/>
                                    </p:animMotion>
                                  </p:childTnLst>
                                </p:cTn>
                              </p:par>
                              <p:par>
                                <p:cTn id="24" presetID="63" presetClass="path" presetSubtype="0" accel="50000" decel="50000" fill="hold" nodeType="withEffect">
                                  <p:stCondLst>
                                    <p:cond delay="0"/>
                                  </p:stCondLst>
                                  <p:childTnLst>
                                    <p:animMotion origin="layout" path="M 0.60295 0.00023 L 1.10295 0.00023 " pathEditMode="relative" rAng="0" ptsTypes="AA">
                                      <p:cBhvr>
                                        <p:cTn id="25" dur="2000" fill="hold"/>
                                        <p:tgtEl>
                                          <p:spTgt spid="37"/>
                                        </p:tgtEl>
                                        <p:attrNameLst>
                                          <p:attrName>ppt_x</p:attrName>
                                          <p:attrName>ppt_y</p:attrName>
                                        </p:attrNameLst>
                                      </p:cBhvr>
                                      <p:rCtr x="250" y="0"/>
                                    </p:animMotion>
                                  </p:childTnLst>
                                </p:cTn>
                              </p:par>
                            </p:childTnLst>
                          </p:cTn>
                        </p:par>
                        <p:par>
                          <p:cTn id="26" fill="hold">
                            <p:stCondLst>
                              <p:cond delay="7000"/>
                            </p:stCondLst>
                            <p:childTnLst>
                              <p:par>
                                <p:cTn id="27" presetID="63" presetClass="path" presetSubtype="0" accel="50000" decel="50000" fill="hold" nodeType="afterEffect">
                                  <p:stCondLst>
                                    <p:cond delay="0"/>
                                  </p:stCondLst>
                                  <p:childTnLst>
                                    <p:animMotion origin="layout" path="M 0.86615 1.11111E-6 L 1.05521 1.11111E-6 " pathEditMode="relative" rAng="0" ptsTypes="AA">
                                      <p:cBhvr>
                                        <p:cTn id="28" dur="2000" fill="hold"/>
                                        <p:tgtEl>
                                          <p:spTgt spid="36"/>
                                        </p:tgtEl>
                                        <p:attrNameLst>
                                          <p:attrName>ppt_x</p:attrName>
                                          <p:attrName>ppt_y</p:attrName>
                                        </p:attrNameLst>
                                      </p:cBhvr>
                                      <p:rCtr x="94" y="0"/>
                                    </p:animMotion>
                                  </p:childTnLst>
                                </p:cTn>
                              </p:par>
                              <p:par>
                                <p:cTn id="29" presetID="42"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16" presetClass="entr" presetSubtype="37"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arn(outVertical)">
                                      <p:cBhvr>
                                        <p:cTn id="37" dur="1000"/>
                                        <p:tgtEl>
                                          <p:spTgt spid="47"/>
                                        </p:tgtEl>
                                      </p:cBhvr>
                                    </p:animEffect>
                                  </p:childTnLst>
                                </p:cTn>
                              </p:par>
                            </p:childTnLst>
                          </p:cTn>
                        </p:par>
                        <p:par>
                          <p:cTn id="38" fill="hold">
                            <p:stCondLst>
                              <p:cond delay="10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20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Effect transition="in" filter="fade">
                                      <p:cBhvr>
                                        <p:cTn id="46" dur="1000"/>
                                        <p:tgtEl>
                                          <p:spTgt spid="16"/>
                                        </p:tgtEl>
                                      </p:cBhvr>
                                    </p:animEffect>
                                  </p:childTnLst>
                                </p:cTn>
                              </p:par>
                            </p:childTnLst>
                          </p:cTn>
                        </p:par>
                        <p:par>
                          <p:cTn id="47" fill="hold">
                            <p:stCondLst>
                              <p:cond delay="12000"/>
                            </p:stCondLst>
                            <p:childTnLst>
                              <p:par>
                                <p:cTn id="48" presetID="22" presetClass="entr" presetSubtype="8"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2000"/>
                                        <p:tgtEl>
                                          <p:spTgt spid="18"/>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Effect transition="in" filter="fade">
                                      <p:cBhvr>
                                        <p:cTn id="55" dur="1000"/>
                                        <p:tgtEl>
                                          <p:spTgt spid="21"/>
                                        </p:tgtEl>
                                      </p:cBhvr>
                                    </p:animEffect>
                                  </p:childTnLst>
                                </p:cTn>
                              </p:par>
                            </p:childTnLst>
                          </p:cTn>
                        </p:par>
                        <p:par>
                          <p:cTn id="56" fill="hold">
                            <p:stCondLst>
                              <p:cond delay="14000"/>
                            </p:stCondLst>
                            <p:childTnLst>
                              <p:par>
                                <p:cTn id="57" presetID="22" presetClass="entr" presetSubtype="8" fill="hold"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20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1000" fill="hold"/>
                                        <p:tgtEl>
                                          <p:spTgt spid="43"/>
                                        </p:tgtEl>
                                        <p:attrNameLst>
                                          <p:attrName>ppt_w</p:attrName>
                                        </p:attrNameLst>
                                      </p:cBhvr>
                                      <p:tavLst>
                                        <p:tav tm="0">
                                          <p:val>
                                            <p:fltVal val="0"/>
                                          </p:val>
                                        </p:tav>
                                        <p:tav tm="100000">
                                          <p:val>
                                            <p:strVal val="#ppt_w"/>
                                          </p:val>
                                        </p:tav>
                                      </p:tavLst>
                                    </p:anim>
                                    <p:anim calcmode="lin" valueType="num">
                                      <p:cBhvr>
                                        <p:cTn id="63" dur="1000" fill="hold"/>
                                        <p:tgtEl>
                                          <p:spTgt spid="43"/>
                                        </p:tgtEl>
                                        <p:attrNameLst>
                                          <p:attrName>ppt_h</p:attrName>
                                        </p:attrNameLst>
                                      </p:cBhvr>
                                      <p:tavLst>
                                        <p:tav tm="0">
                                          <p:val>
                                            <p:fltVal val="0"/>
                                          </p:val>
                                        </p:tav>
                                        <p:tav tm="100000">
                                          <p:val>
                                            <p:strVal val="#ppt_h"/>
                                          </p:val>
                                        </p:tav>
                                      </p:tavLst>
                                    </p:anim>
                                    <p:animEffect transition="in" filter="fade">
                                      <p:cBhvr>
                                        <p:cTn id="64" dur="1000"/>
                                        <p:tgtEl>
                                          <p:spTgt spid="43"/>
                                        </p:tgtEl>
                                      </p:cBhvr>
                                    </p:animEffect>
                                  </p:childTnLst>
                                </p:cTn>
                              </p:par>
                            </p:childTnLst>
                          </p:cTn>
                        </p:par>
                        <p:par>
                          <p:cTn id="65" fill="hold">
                            <p:stCondLst>
                              <p:cond delay="16000"/>
                            </p:stCondLst>
                            <p:childTnLst>
                              <p:par>
                                <p:cTn id="66" presetID="29"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ppt_x</p:attrName>
                                        </p:attrNameLst>
                                      </p:cBhvr>
                                      <p:tavLst>
                                        <p:tav tm="0">
                                          <p:val>
                                            <p:strVal val="#ppt_x-.2"/>
                                          </p:val>
                                        </p:tav>
                                        <p:tav tm="100000">
                                          <p:val>
                                            <p:strVal val="#ppt_x"/>
                                          </p:val>
                                        </p:tav>
                                      </p:tavLst>
                                    </p:anim>
                                    <p:anim calcmode="lin" valueType="num">
                                      <p:cBhvr>
                                        <p:cTn id="6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70" dur="1000"/>
                                        <p:tgtEl>
                                          <p:spTgt spid="10"/>
                                        </p:tgtEl>
                                      </p:cBhvr>
                                    </p:animEffect>
                                  </p:childTnLst>
                                </p:cTn>
                              </p:par>
                            </p:childTnLst>
                          </p:cTn>
                        </p:par>
                      </p:childTnLst>
                    </p:cTn>
                  </p:par>
                </p:childTnLst>
              </p:cTn>
              <p:nextCondLst>
                <p:cond evt="onClick" delay="0">
                  <p:tgtEl>
                    <p:spTgt spid="13"/>
                  </p:tgtEl>
                </p:cond>
              </p:nextCondLst>
            </p:seq>
            <p:seq concurrent="1" nextAc="seek">
              <p:cTn id="71" restart="whenNotActive" fill="hold" evtFilter="cancelBubble" nodeType="interactiveSeq">
                <p:stCondLst>
                  <p:cond evt="onClick" delay="0">
                    <p:tgtEl>
                      <p:spTgt spid="22"/>
                    </p:tgtEl>
                  </p:cond>
                </p:stCondLst>
                <p:endSync evt="end" delay="0">
                  <p:rtn val="all"/>
                </p:endSync>
                <p:childTnLst>
                  <p:par>
                    <p:cTn id="72" fill="hold">
                      <p:stCondLst>
                        <p:cond delay="0"/>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1000"/>
                                        <p:tgtEl>
                                          <p:spTgt spid="30"/>
                                        </p:tgtEl>
                                      </p:cBhvr>
                                    </p:animEffect>
                                  </p:child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30"/>
                    </p:tgtEl>
                  </p:cond>
                </p:stCondLst>
                <p:endSync evt="end" delay="0">
                  <p:rtn val="all"/>
                </p:endSync>
                <p:childTnLst>
                  <p:par>
                    <p:cTn id="78" fill="hold">
                      <p:stCondLst>
                        <p:cond delay="0"/>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wipe(down)">
                                      <p:cBhvr>
                                        <p:cTn id="82" dur="1000"/>
                                        <p:tgtEl>
                                          <p:spTgt spid="24"/>
                                        </p:tgtEl>
                                      </p:cBhvr>
                                    </p:animEffect>
                                  </p:childTnLst>
                                </p:cTn>
                              </p:par>
                            </p:childTnLst>
                          </p:cTn>
                        </p:par>
                        <p:par>
                          <p:cTn id="83" fill="hold">
                            <p:stCondLst>
                              <p:cond delay="1000"/>
                            </p:stCondLst>
                            <p:childTnLst>
                              <p:par>
                                <p:cTn id="84" presetID="22" presetClass="entr" presetSubtype="8"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10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61131"/>
                                        </p:tgtEl>
                                        <p:attrNameLst>
                                          <p:attrName>style.visibility</p:attrName>
                                        </p:attrNameLst>
                                      </p:cBhvr>
                                      <p:to>
                                        <p:strVal val="visible"/>
                                      </p:to>
                                    </p:set>
                                    <p:animEffect transition="in" filter="wipe(left)">
                                      <p:cBhvr>
                                        <p:cTn id="91" dur="1000"/>
                                        <p:tgtEl>
                                          <p:spTgt spid="26113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1000"/>
                                        <p:tgtEl>
                                          <p:spTgt spid="26"/>
                                        </p:tgtEl>
                                      </p:cBhvr>
                                    </p:animEffect>
                                  </p:childTnLst>
                                </p:cTn>
                              </p:par>
                            </p:childTnLst>
                          </p:cTn>
                        </p:par>
                      </p:childTnLst>
                    </p:cTn>
                  </p:par>
                </p:childTnLst>
              </p:cTn>
              <p:nextCondLst>
                <p:cond evt="onClick" delay="0">
                  <p:tgtEl>
                    <p:spTgt spid="30"/>
                  </p:tgtEl>
                </p:cond>
              </p:nextCondLst>
            </p:seq>
            <p:seq concurrent="1" nextAc="seek">
              <p:cTn id="97" restart="whenNotActive" fill="hold" evtFilter="cancelBubble" nodeType="interactiveSeq">
                <p:stCondLst>
                  <p:cond evt="onClick" delay="0">
                    <p:tgtEl>
                      <p:spTgt spid="31"/>
                    </p:tgtEl>
                  </p:cond>
                </p:stCondLst>
                <p:endSync evt="end" delay="0">
                  <p:rtn val="all"/>
                </p:endSync>
                <p:childTnLst>
                  <p:par>
                    <p:cTn id="98" fill="hold">
                      <p:stCondLst>
                        <p:cond delay="0"/>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1000"/>
                                        <p:tgtEl>
                                          <p:spTgt spid="34"/>
                                        </p:tgtEl>
                                      </p:cBhvr>
                                    </p:animEffect>
                                  </p:childTnLst>
                                </p:cTn>
                              </p:par>
                              <p:par>
                                <p:cTn id="103" presetID="35" presetClass="path" presetSubtype="0" accel="50000" decel="50000" fill="hold" nodeType="withEffect">
                                  <p:stCondLst>
                                    <p:cond delay="0"/>
                                  </p:stCondLst>
                                  <p:childTnLst>
                                    <p:animMotion origin="layout" path="M 0 4.81481E-6 L -0.28507 0.05277 " pathEditMode="relative" rAng="0" ptsTypes="AA">
                                      <p:cBhvr>
                                        <p:cTn id="104" dur="5000" fill="hold"/>
                                        <p:tgtEl>
                                          <p:spTgt spid="49"/>
                                        </p:tgtEl>
                                        <p:attrNameLst>
                                          <p:attrName>ppt_x</p:attrName>
                                          <p:attrName>ppt_y</p:attrName>
                                        </p:attrNameLst>
                                      </p:cBhvr>
                                      <p:rCtr x="-143" y="26"/>
                                    </p:animMotion>
                                  </p:childTnLst>
                                </p:cTn>
                              </p:par>
                            </p:childTnLst>
                          </p:cTn>
                        </p:par>
                      </p:childTnLst>
                    </p:cTn>
                  </p:par>
                </p:childTnLst>
              </p:cTn>
              <p:nextCondLst>
                <p:cond evt="onClick" delay="0">
                  <p:tgtEl>
                    <p:spTgt spid="31"/>
                  </p:tgtEl>
                </p:cond>
              </p:nextCondLst>
            </p:seq>
          </p:childTnLst>
        </p:cTn>
      </p:par>
    </p:tnLst>
    <p:bldLst>
      <p:bldP spid="48" grpId="0" animBg="1"/>
      <p:bldP spid="10" grpId="0"/>
      <p:bldP spid="16" grpId="0"/>
      <p:bldP spid="21" grpId="0"/>
      <p:bldP spid="43" grpId="0"/>
      <p:bldP spid="47"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79512" y="1268760"/>
            <a:ext cx="8784976"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9512" y="260648"/>
            <a:ext cx="8784976" cy="144016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Две точки двигаются по окружности в одном </a:t>
            </a:r>
            <a:endParaRPr lang="en-US"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направлении. Первая точка проходит окружность на </a:t>
            </a:r>
            <a:endParaRPr lang="en-US"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2 с быстрее</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второй и догоняет её через каждые 12 с. За какое время</a:t>
            </a:r>
            <a:r>
              <a:rPr lang="en-US"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каждая точка проходит окружность?</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72400" y="116632"/>
            <a:ext cx="864096"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12</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Овал 3"/>
          <p:cNvSpPr/>
          <p:nvPr/>
        </p:nvSpPr>
        <p:spPr>
          <a:xfrm>
            <a:off x="6588224" y="1916832"/>
            <a:ext cx="2304256" cy="2304256"/>
          </a:xfrm>
          <a:prstGeom prst="ellipse">
            <a:avLst/>
          </a:prstGeom>
          <a:noFill/>
          <a:ln w="476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7668344" y="1844824"/>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7668344" y="1844824"/>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настраиваемая 6">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sp>
        <p:nvSpPr>
          <p:cNvPr id="8" name="Управляющая кнопка: настраиваемая 7">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9" name="Управляющая кнопка: настраиваемая 8">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10" name="Управляющая кнопка: далее 9">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Управляющая кнопка: домой 10">
            <a:hlinkClick r:id="rId1"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3" name="Таблица 12"/>
          <p:cNvGraphicFramePr>
            <a:graphicFrameLocks noGrp="1"/>
          </p:cNvGraphicFramePr>
          <p:nvPr/>
        </p:nvGraphicFramePr>
        <p:xfrm>
          <a:off x="251520" y="1844824"/>
          <a:ext cx="5904656" cy="2529840"/>
        </p:xfrm>
        <a:graphic>
          <a:graphicData uri="http://schemas.openxmlformats.org/drawingml/2006/table">
            <a:tbl>
              <a:tblPr firstRow="1" bandRow="1">
                <a:tableStyleId>{7DF18680-E054-41AD-8BC1-D1AEF772440D}</a:tableStyleId>
              </a:tblPr>
              <a:tblGrid>
                <a:gridCol w="1152128"/>
                <a:gridCol w="1512168"/>
                <a:gridCol w="1800200"/>
                <a:gridCol w="1440160"/>
              </a:tblGrid>
              <a:tr h="370840">
                <a:tc>
                  <a:txBody>
                    <a:bodyPr/>
                    <a:lstStyle/>
                    <a:p>
                      <a:pPr algn="ctr"/>
                      <a:r>
                        <a:rPr lang="ru-RU" sz="2400" dirty="0" smtClean="0">
                          <a:latin typeface="Times New Roman" panose="02020603050405020304" pitchFamily="18" charset="0"/>
                          <a:cs typeface="Times New Roman" panose="02020603050405020304" pitchFamily="18" charset="0"/>
                        </a:rPr>
                        <a:t>Точка</a:t>
                      </a:r>
                      <a:endParaRPr lang="ru-RU"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2400" dirty="0" err="1" smtClean="0">
                          <a:latin typeface="Times New Roman" panose="02020603050405020304" pitchFamily="18" charset="0"/>
                          <a:cs typeface="Times New Roman" panose="02020603050405020304" pitchFamily="18" charset="0"/>
                        </a:rPr>
                        <a:t>Расст</a:t>
                      </a:r>
                      <a:r>
                        <a:rPr lang="ru-RU" sz="2400" dirty="0" smtClean="0">
                          <a:latin typeface="Times New Roman" panose="02020603050405020304" pitchFamily="18" charset="0"/>
                          <a:cs typeface="Times New Roman" panose="02020603050405020304" pitchFamily="18" charset="0"/>
                        </a:rPr>
                        <a:t>.</a:t>
                      </a:r>
                      <a:r>
                        <a:rPr lang="ru-RU" sz="2400" baseline="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S</a:t>
                      </a:r>
                      <a:endParaRPr lang="ru-RU"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2400" dirty="0" smtClean="0">
                          <a:latin typeface="Times New Roman" panose="02020603050405020304" pitchFamily="18" charset="0"/>
                          <a:cs typeface="Times New Roman" panose="02020603050405020304" pitchFamily="18" charset="0"/>
                        </a:rPr>
                        <a:t>Скорость</a:t>
                      </a:r>
                      <a:r>
                        <a:rPr lang="ru-RU" sz="2400" baseline="0" dirty="0" smtClean="0">
                          <a:latin typeface="Times New Roman" panose="02020603050405020304" pitchFamily="18" charset="0"/>
                          <a:cs typeface="Times New Roman" panose="02020603050405020304" pitchFamily="18" charset="0"/>
                        </a:rPr>
                        <a:t> </a:t>
                      </a:r>
                      <a:r>
                        <a:rPr lang="en-US" sz="3600" i="1" baseline="0" dirty="0" smtClean="0">
                          <a:latin typeface="Times New Roman" panose="02020603050405020304" pitchFamily="18" charset="0"/>
                          <a:cs typeface="Times New Roman" panose="02020603050405020304" pitchFamily="18" charset="0"/>
                        </a:rPr>
                        <a:t>v</a:t>
                      </a:r>
                      <a:endParaRPr lang="ru-RU" sz="3600"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2400" dirty="0" smtClean="0">
                          <a:latin typeface="Times New Roman" panose="02020603050405020304" pitchFamily="18" charset="0"/>
                          <a:cs typeface="Times New Roman" panose="02020603050405020304" pitchFamily="18" charset="0"/>
                        </a:rPr>
                        <a:t>Время</a:t>
                      </a:r>
                      <a:r>
                        <a:rPr lang="ru-RU" sz="2400" baseline="0" dirty="0" smtClean="0">
                          <a:latin typeface="Times New Roman" panose="02020603050405020304" pitchFamily="18" charset="0"/>
                          <a:cs typeface="Times New Roman" panose="02020603050405020304" pitchFamily="18" charset="0"/>
                        </a:rPr>
                        <a:t>  </a:t>
                      </a:r>
                      <a:r>
                        <a:rPr lang="en-US" sz="3600" i="1" baseline="0" dirty="0" smtClean="0">
                          <a:latin typeface="Times New Roman" panose="02020603050405020304" pitchFamily="18" charset="0"/>
                          <a:cs typeface="Times New Roman" panose="02020603050405020304" pitchFamily="18" charset="0"/>
                        </a:rPr>
                        <a:t>t</a:t>
                      </a:r>
                      <a:endParaRPr lang="ru-RU" sz="3600" i="1"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70840">
                <a:tc>
                  <a:txBody>
                    <a:bodyPr/>
                    <a:lstStyle/>
                    <a:p>
                      <a:pPr algn="ctr"/>
                      <a:endParaRPr lang="ru-RU"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1" dirty="0" smtClean="0">
                          <a:latin typeface="Times New Roman" panose="02020603050405020304" pitchFamily="18" charset="0"/>
                          <a:cs typeface="Times New Roman" panose="02020603050405020304" pitchFamily="18" charset="0"/>
                        </a:rPr>
                        <a:t>360</a:t>
                      </a:r>
                      <a:endParaRPr lang="ru-RU"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i="1" dirty="0" smtClean="0">
                          <a:latin typeface="Times New Roman" panose="02020603050405020304" pitchFamily="18" charset="0"/>
                          <a:cs typeface="Times New Roman" panose="02020603050405020304" pitchFamily="18" charset="0"/>
                        </a:rPr>
                        <a:t>x</a:t>
                      </a:r>
                      <a:endParaRPr lang="ru-RU" sz="32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3200" b="1" i="1" dirty="0" smtClean="0">
                        <a:latin typeface="Times New Roman" panose="02020603050405020304" pitchFamily="18" charset="0"/>
                        <a:cs typeface="Times New Roman" panose="02020603050405020304" pitchFamily="18" charset="0"/>
                      </a:endParaRPr>
                    </a:p>
                    <a:p>
                      <a:pPr algn="ctr"/>
                      <a:endParaRPr lang="ru-RU" sz="24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ru-RU"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1" dirty="0" smtClean="0">
                          <a:latin typeface="Times New Roman" panose="02020603050405020304" pitchFamily="18" charset="0"/>
                          <a:cs typeface="Times New Roman" panose="02020603050405020304" pitchFamily="18" charset="0"/>
                        </a:rPr>
                        <a:t>360</a:t>
                      </a:r>
                      <a:endParaRPr lang="ru-RU"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1" i="1" dirty="0" smtClean="0">
                          <a:latin typeface="Times New Roman" panose="02020603050405020304" pitchFamily="18" charset="0"/>
                          <a:cs typeface="Times New Roman" panose="02020603050405020304" pitchFamily="18" charset="0"/>
                        </a:rPr>
                        <a:t>у</a:t>
                      </a:r>
                      <a:endParaRPr lang="ru-RU"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1" i="0" baseline="0" dirty="0" smtClean="0">
                          <a:latin typeface="Times New Roman" panose="02020603050405020304" pitchFamily="18" charset="0"/>
                          <a:cs typeface="Times New Roman" panose="02020603050405020304" pitchFamily="18" charset="0"/>
                        </a:rPr>
                        <a:t> </a:t>
                      </a:r>
                      <a:endParaRPr lang="ru-RU" sz="3200" b="1" i="0" baseline="0" dirty="0" smtClean="0">
                        <a:latin typeface="Times New Roman" panose="02020603050405020304" pitchFamily="18" charset="0"/>
                        <a:cs typeface="Times New Roman" panose="02020603050405020304" pitchFamily="18" charset="0"/>
                      </a:endParaRPr>
                    </a:p>
                    <a:p>
                      <a:pPr algn="ctr"/>
                      <a:endParaRPr lang="ru-RU" sz="2400" b="1"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Овал 13"/>
          <p:cNvSpPr/>
          <p:nvPr/>
        </p:nvSpPr>
        <p:spPr>
          <a:xfrm>
            <a:off x="755576"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755576" y="3861048"/>
            <a:ext cx="216024" cy="21602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64194" name="Object 2"/>
          <p:cNvGraphicFramePr>
            <a:graphicFrameLocks noChangeAspect="1"/>
          </p:cNvGraphicFramePr>
          <p:nvPr/>
        </p:nvGraphicFramePr>
        <p:xfrm>
          <a:off x="5076057" y="2492896"/>
          <a:ext cx="686194" cy="936104"/>
        </p:xfrm>
        <a:graphic>
          <a:graphicData uri="http://schemas.openxmlformats.org/presentationml/2006/ole">
            <mc:AlternateContent xmlns:mc="http://schemas.openxmlformats.org/markup-compatibility/2006">
              <mc:Choice xmlns:v="urn:schemas-microsoft-com:vml" Requires="v">
                <p:oleObj spid="_x0000_s15361" name="Формула" r:id="rId2" imgW="7010400" imgH="9448800" progId="Equation.3">
                  <p:embed/>
                </p:oleObj>
              </mc:Choice>
              <mc:Fallback>
                <p:oleObj name="Формула" r:id="rId2" imgW="7010400" imgH="9448800" progId="Equation.3">
                  <p:embed/>
                  <p:pic>
                    <p:nvPicPr>
                      <p:cNvPr id="0" name="Изображение 15360"/>
                      <p:cNvPicPr>
                        <a:picLocks noChangeAspect="1"/>
                      </p:cNvPicPr>
                      <p:nvPr/>
                    </p:nvPicPr>
                    <p:blipFill>
                      <a:blip r:embed="rId3"/>
                      <a:stretch>
                        <a:fillRect/>
                      </a:stretch>
                    </p:blipFill>
                    <p:spPr>
                      <a:xfrm>
                        <a:off x="5076057" y="2492896"/>
                        <a:ext cx="686194" cy="936104"/>
                      </a:xfrm>
                      <a:prstGeom prst="rect">
                        <a:avLst/>
                      </a:prstGeom>
                      <a:noFill/>
                      <a:ln w="9525">
                        <a:noFill/>
                      </a:ln>
                    </p:spPr>
                  </p:pic>
                </p:oleObj>
              </mc:Fallback>
            </mc:AlternateContent>
          </a:graphicData>
        </a:graphic>
      </p:graphicFrame>
      <p:graphicFrame>
        <p:nvGraphicFramePr>
          <p:cNvPr id="264195" name="Object 3"/>
          <p:cNvGraphicFramePr>
            <a:graphicFrameLocks noChangeAspect="1"/>
          </p:cNvGraphicFramePr>
          <p:nvPr/>
        </p:nvGraphicFramePr>
        <p:xfrm>
          <a:off x="5076057" y="3429000"/>
          <a:ext cx="648072" cy="941439"/>
        </p:xfrm>
        <a:graphic>
          <a:graphicData uri="http://schemas.openxmlformats.org/presentationml/2006/ole">
            <mc:AlternateContent xmlns:mc="http://schemas.openxmlformats.org/markup-compatibility/2006">
              <mc:Choice xmlns:v="urn:schemas-microsoft-com:vml" Requires="v">
                <p:oleObj spid="_x0000_s15362" name="Формула" r:id="rId4" imgW="7010400" imgH="10058400" progId="Equation.3">
                  <p:embed/>
                </p:oleObj>
              </mc:Choice>
              <mc:Fallback>
                <p:oleObj name="Формула" r:id="rId4" imgW="7010400" imgH="10058400" progId="Equation.3">
                  <p:embed/>
                  <p:pic>
                    <p:nvPicPr>
                      <p:cNvPr id="0" name="Изображение 15361"/>
                      <p:cNvPicPr>
                        <a:picLocks noChangeAspect="1"/>
                      </p:cNvPicPr>
                      <p:nvPr/>
                    </p:nvPicPr>
                    <p:blipFill>
                      <a:blip r:embed="rId5"/>
                      <a:stretch>
                        <a:fillRect/>
                      </a:stretch>
                    </p:blipFill>
                    <p:spPr>
                      <a:xfrm>
                        <a:off x="5076057" y="3429000"/>
                        <a:ext cx="648072" cy="941439"/>
                      </a:xfrm>
                      <a:prstGeom prst="rect">
                        <a:avLst/>
                      </a:prstGeom>
                      <a:noFill/>
                      <a:ln w="9525">
                        <a:noFill/>
                      </a:ln>
                    </p:spPr>
                  </p:pic>
                </p:oleObj>
              </mc:Fallback>
            </mc:AlternateContent>
          </a:graphicData>
        </a:graphic>
      </p:graphicFrame>
      <p:sp>
        <p:nvSpPr>
          <p:cNvPr id="18" name="Выгнутая вправо стрелка 17"/>
          <p:cNvSpPr/>
          <p:nvPr/>
        </p:nvSpPr>
        <p:spPr>
          <a:xfrm>
            <a:off x="5868144" y="2852936"/>
            <a:ext cx="432048"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aphicFrame>
        <p:nvGraphicFramePr>
          <p:cNvPr id="264196" name="Object 4"/>
          <p:cNvGraphicFramePr>
            <a:graphicFrameLocks noChangeAspect="1"/>
          </p:cNvGraphicFramePr>
          <p:nvPr/>
        </p:nvGraphicFramePr>
        <p:xfrm>
          <a:off x="6372200" y="3140968"/>
          <a:ext cx="2527300" cy="474663"/>
        </p:xfrm>
        <a:graphic>
          <a:graphicData uri="http://schemas.openxmlformats.org/presentationml/2006/ole">
            <mc:AlternateContent xmlns:mc="http://schemas.openxmlformats.org/markup-compatibility/2006">
              <mc:Choice xmlns:v="urn:schemas-microsoft-com:vml" Requires="v">
                <p:oleObj spid="_x0000_s15363" name="Формула" r:id="rId6" imgW="21945600" imgH="4267200" progId="Equation.3">
                  <p:embed/>
                </p:oleObj>
              </mc:Choice>
              <mc:Fallback>
                <p:oleObj name="Формула" r:id="rId6" imgW="21945600" imgH="4267200" progId="Equation.3">
                  <p:embed/>
                  <p:pic>
                    <p:nvPicPr>
                      <p:cNvPr id="0" name="Изображение 15362"/>
                      <p:cNvPicPr>
                        <a:picLocks noChangeAspect="1"/>
                      </p:cNvPicPr>
                      <p:nvPr/>
                    </p:nvPicPr>
                    <p:blipFill>
                      <a:blip r:embed="rId7"/>
                      <a:stretch>
                        <a:fillRect/>
                      </a:stretch>
                    </p:blipFill>
                    <p:spPr>
                      <a:xfrm>
                        <a:off x="6372200" y="3140968"/>
                        <a:ext cx="2527300" cy="474663"/>
                      </a:xfrm>
                      <a:prstGeom prst="rect">
                        <a:avLst/>
                      </a:prstGeom>
                      <a:solidFill>
                        <a:srgbClr val="ABD5CE"/>
                      </a:solidFill>
                      <a:ln w="9525">
                        <a:noFill/>
                      </a:ln>
                    </p:spPr>
                  </p:pic>
                </p:oleObj>
              </mc:Fallback>
            </mc:AlternateContent>
          </a:graphicData>
        </a:graphic>
      </p:graphicFrame>
      <p:graphicFrame>
        <p:nvGraphicFramePr>
          <p:cNvPr id="264197" name="Object 5"/>
          <p:cNvGraphicFramePr>
            <a:graphicFrameLocks noChangeAspect="1"/>
          </p:cNvGraphicFramePr>
          <p:nvPr/>
        </p:nvGraphicFramePr>
        <p:xfrm>
          <a:off x="539552" y="4509120"/>
          <a:ext cx="2281237" cy="1074738"/>
        </p:xfrm>
        <a:graphic>
          <a:graphicData uri="http://schemas.openxmlformats.org/presentationml/2006/ole">
            <mc:AlternateContent xmlns:mc="http://schemas.openxmlformats.org/markup-compatibility/2006">
              <mc:Choice xmlns:v="urn:schemas-microsoft-com:vml" Requires="v">
                <p:oleObj spid="_x0000_s15364" name="Формула" r:id="rId8" imgW="21640800" imgH="10058400" progId="Equation.3">
                  <p:embed/>
                </p:oleObj>
              </mc:Choice>
              <mc:Fallback>
                <p:oleObj name="Формула" r:id="rId8" imgW="21640800" imgH="10058400" progId="Equation.3">
                  <p:embed/>
                  <p:pic>
                    <p:nvPicPr>
                      <p:cNvPr id="0" name="Изображение 15363"/>
                      <p:cNvPicPr>
                        <a:picLocks noChangeAspect="1"/>
                      </p:cNvPicPr>
                      <p:nvPr/>
                    </p:nvPicPr>
                    <p:blipFill>
                      <a:blip r:embed="rId9"/>
                      <a:stretch>
                        <a:fillRect/>
                      </a:stretch>
                    </p:blipFill>
                    <p:spPr>
                      <a:xfrm>
                        <a:off x="539552" y="4509120"/>
                        <a:ext cx="2281237" cy="1074738"/>
                      </a:xfrm>
                      <a:prstGeom prst="rect">
                        <a:avLst/>
                      </a:prstGeom>
                      <a:noFill/>
                      <a:ln w="9525">
                        <a:noFill/>
                      </a:ln>
                    </p:spPr>
                  </p:pic>
                </p:oleObj>
              </mc:Fallback>
            </mc:AlternateContent>
          </a:graphicData>
        </a:graphic>
      </p:graphicFrame>
      <p:cxnSp>
        <p:nvCxnSpPr>
          <p:cNvPr id="22" name="Прямая соединительная линия 21"/>
          <p:cNvCxnSpPr/>
          <p:nvPr/>
        </p:nvCxnSpPr>
        <p:spPr>
          <a:xfrm>
            <a:off x="3203848" y="1340768"/>
            <a:ext cx="413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64198" name="Object 6"/>
          <p:cNvGraphicFramePr>
            <a:graphicFrameLocks noChangeAspect="1"/>
          </p:cNvGraphicFramePr>
          <p:nvPr/>
        </p:nvGraphicFramePr>
        <p:xfrm>
          <a:off x="539552" y="5445224"/>
          <a:ext cx="2520280" cy="536656"/>
        </p:xfrm>
        <a:graphic>
          <a:graphicData uri="http://schemas.openxmlformats.org/presentationml/2006/ole">
            <mc:AlternateContent xmlns:mc="http://schemas.openxmlformats.org/markup-compatibility/2006">
              <mc:Choice xmlns:v="urn:schemas-microsoft-com:vml" Requires="v">
                <p:oleObj spid="_x0000_s15365" name="Формула" r:id="rId10" imgW="24688800" imgH="5181600" progId="Equation.3">
                  <p:embed/>
                </p:oleObj>
              </mc:Choice>
              <mc:Fallback>
                <p:oleObj name="Формула" r:id="rId10" imgW="24688800" imgH="5181600" progId="Equation.3">
                  <p:embed/>
                  <p:pic>
                    <p:nvPicPr>
                      <p:cNvPr id="0" name="Изображение 15364"/>
                      <p:cNvPicPr>
                        <a:picLocks noChangeAspect="1"/>
                      </p:cNvPicPr>
                      <p:nvPr/>
                    </p:nvPicPr>
                    <p:blipFill>
                      <a:blip r:embed="rId11"/>
                      <a:stretch>
                        <a:fillRect/>
                      </a:stretch>
                    </p:blipFill>
                    <p:spPr>
                      <a:xfrm>
                        <a:off x="539552" y="5445224"/>
                        <a:ext cx="2520280" cy="536656"/>
                      </a:xfrm>
                      <a:prstGeom prst="rect">
                        <a:avLst/>
                      </a:prstGeom>
                      <a:noFill/>
                      <a:ln w="9525">
                        <a:noFill/>
                      </a:ln>
                    </p:spPr>
                  </p:pic>
                </p:oleObj>
              </mc:Fallback>
            </mc:AlternateContent>
          </a:graphicData>
        </a:graphic>
      </p:graphicFrame>
      <p:sp>
        <p:nvSpPr>
          <p:cNvPr id="27" name="Левая фигурная скобка 26"/>
          <p:cNvSpPr/>
          <p:nvPr/>
        </p:nvSpPr>
        <p:spPr>
          <a:xfrm>
            <a:off x="251520" y="4581128"/>
            <a:ext cx="288032" cy="1440160"/>
          </a:xfrm>
          <a:prstGeom prst="leftBrace">
            <a:avLst>
              <a:gd name="adj1" fmla="val 3214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aphicFrame>
        <p:nvGraphicFramePr>
          <p:cNvPr id="264199" name="Object 7"/>
          <p:cNvGraphicFramePr>
            <a:graphicFrameLocks noChangeAspect="1"/>
          </p:cNvGraphicFramePr>
          <p:nvPr/>
        </p:nvGraphicFramePr>
        <p:xfrm>
          <a:off x="3131840" y="4581128"/>
          <a:ext cx="3159125" cy="1292225"/>
        </p:xfrm>
        <a:graphic>
          <a:graphicData uri="http://schemas.openxmlformats.org/presentationml/2006/ole">
            <mc:AlternateContent xmlns:mc="http://schemas.openxmlformats.org/markup-compatibility/2006">
              <mc:Choice xmlns:v="urn:schemas-microsoft-com:vml" Requires="v">
                <p:oleObj spid="_x0000_s15366" name="Формула" r:id="rId12" imgW="28651200" imgH="11582400" progId="Equation.3">
                  <p:embed/>
                </p:oleObj>
              </mc:Choice>
              <mc:Fallback>
                <p:oleObj name="Формула" r:id="rId12" imgW="28651200" imgH="11582400" progId="Equation.3">
                  <p:embed/>
                  <p:pic>
                    <p:nvPicPr>
                      <p:cNvPr id="0" name="Изображение 15365"/>
                      <p:cNvPicPr>
                        <a:picLocks noChangeAspect="1"/>
                      </p:cNvPicPr>
                      <p:nvPr/>
                    </p:nvPicPr>
                    <p:blipFill>
                      <a:blip r:embed="rId13"/>
                      <a:stretch>
                        <a:fillRect/>
                      </a:stretch>
                    </p:blipFill>
                    <p:spPr>
                      <a:xfrm>
                        <a:off x="3131840" y="4581128"/>
                        <a:ext cx="3159125" cy="1292225"/>
                      </a:xfrm>
                      <a:prstGeom prst="rect">
                        <a:avLst/>
                      </a:prstGeom>
                      <a:noFill/>
                      <a:ln w="9525">
                        <a:noFill/>
                      </a:ln>
                    </p:spPr>
                  </p:pic>
                </p:oleObj>
              </mc:Fallback>
            </mc:AlternateContent>
          </a:graphicData>
        </a:graphic>
      </p:graphicFrame>
      <p:sp>
        <p:nvSpPr>
          <p:cNvPr id="29" name="Прямоугольная выноска 28"/>
          <p:cNvSpPr/>
          <p:nvPr/>
        </p:nvSpPr>
        <p:spPr>
          <a:xfrm>
            <a:off x="2051720" y="2132856"/>
            <a:ext cx="5112568" cy="2160240"/>
          </a:xfrm>
          <a:prstGeom prst="wedgeRectCallout">
            <a:avLst>
              <a:gd name="adj1" fmla="val -16175"/>
              <a:gd name="adj2" fmla="val 94674"/>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64200" name="Object 8"/>
          <p:cNvGraphicFramePr>
            <a:graphicFrameLocks noChangeAspect="1"/>
          </p:cNvGraphicFramePr>
          <p:nvPr/>
        </p:nvGraphicFramePr>
        <p:xfrm>
          <a:off x="2987824" y="2132856"/>
          <a:ext cx="3254375" cy="611187"/>
        </p:xfrm>
        <a:graphic>
          <a:graphicData uri="http://schemas.openxmlformats.org/presentationml/2006/ole">
            <mc:AlternateContent xmlns:mc="http://schemas.openxmlformats.org/markup-compatibility/2006">
              <mc:Choice xmlns:v="urn:schemas-microsoft-com:vml" Requires="v">
                <p:oleObj spid="_x0000_s15367" name="Формула" r:id="rId14" imgW="29565600" imgH="5486400" progId="Equation.3">
                  <p:embed/>
                </p:oleObj>
              </mc:Choice>
              <mc:Fallback>
                <p:oleObj name="Формула" r:id="rId14" imgW="29565600" imgH="5486400" progId="Equation.3">
                  <p:embed/>
                  <p:pic>
                    <p:nvPicPr>
                      <p:cNvPr id="0" name="Изображение 15366"/>
                      <p:cNvPicPr>
                        <a:picLocks noChangeAspect="1"/>
                      </p:cNvPicPr>
                      <p:nvPr/>
                    </p:nvPicPr>
                    <p:blipFill>
                      <a:blip r:embed="rId15"/>
                      <a:stretch>
                        <a:fillRect/>
                      </a:stretch>
                    </p:blipFill>
                    <p:spPr>
                      <a:xfrm>
                        <a:off x="2987824" y="2132856"/>
                        <a:ext cx="3254375" cy="611187"/>
                      </a:xfrm>
                      <a:prstGeom prst="rect">
                        <a:avLst/>
                      </a:prstGeom>
                      <a:noFill/>
                      <a:ln w="9525">
                        <a:noFill/>
                      </a:ln>
                    </p:spPr>
                  </p:pic>
                </p:oleObj>
              </mc:Fallback>
            </mc:AlternateContent>
          </a:graphicData>
        </a:graphic>
      </p:graphicFrame>
      <p:graphicFrame>
        <p:nvGraphicFramePr>
          <p:cNvPr id="264201" name="Object 9"/>
          <p:cNvGraphicFramePr>
            <a:graphicFrameLocks noChangeAspect="1"/>
          </p:cNvGraphicFramePr>
          <p:nvPr/>
        </p:nvGraphicFramePr>
        <p:xfrm>
          <a:off x="2483768" y="2780928"/>
          <a:ext cx="4194175" cy="474662"/>
        </p:xfrm>
        <a:graphic>
          <a:graphicData uri="http://schemas.openxmlformats.org/presentationml/2006/ole">
            <mc:AlternateContent xmlns:mc="http://schemas.openxmlformats.org/markup-compatibility/2006">
              <mc:Choice xmlns:v="urn:schemas-microsoft-com:vml" Requires="v">
                <p:oleObj spid="_x0000_s15368" name="Формула" r:id="rId16" imgW="38100000" imgH="4267200" progId="Equation.3">
                  <p:embed/>
                </p:oleObj>
              </mc:Choice>
              <mc:Fallback>
                <p:oleObj name="Формула" r:id="rId16" imgW="38100000" imgH="4267200" progId="Equation.3">
                  <p:embed/>
                  <p:pic>
                    <p:nvPicPr>
                      <p:cNvPr id="0" name="Изображение 15367"/>
                      <p:cNvPicPr>
                        <a:picLocks noChangeAspect="1"/>
                      </p:cNvPicPr>
                      <p:nvPr/>
                    </p:nvPicPr>
                    <p:blipFill>
                      <a:blip r:embed="rId17"/>
                      <a:stretch>
                        <a:fillRect/>
                      </a:stretch>
                    </p:blipFill>
                    <p:spPr>
                      <a:xfrm>
                        <a:off x="2483768" y="2780928"/>
                        <a:ext cx="4194175" cy="474662"/>
                      </a:xfrm>
                      <a:prstGeom prst="rect">
                        <a:avLst/>
                      </a:prstGeom>
                      <a:noFill/>
                      <a:ln w="9525">
                        <a:noFill/>
                      </a:ln>
                    </p:spPr>
                  </p:pic>
                </p:oleObj>
              </mc:Fallback>
            </mc:AlternateContent>
          </a:graphicData>
        </a:graphic>
      </p:graphicFrame>
      <p:graphicFrame>
        <p:nvGraphicFramePr>
          <p:cNvPr id="264202" name="Object 10"/>
          <p:cNvGraphicFramePr>
            <a:graphicFrameLocks noChangeAspect="1"/>
          </p:cNvGraphicFramePr>
          <p:nvPr/>
        </p:nvGraphicFramePr>
        <p:xfrm>
          <a:off x="2771800" y="3284984"/>
          <a:ext cx="1476375" cy="577850"/>
        </p:xfrm>
        <a:graphic>
          <a:graphicData uri="http://schemas.openxmlformats.org/presentationml/2006/ole">
            <mc:AlternateContent xmlns:mc="http://schemas.openxmlformats.org/markup-compatibility/2006">
              <mc:Choice xmlns:v="urn:schemas-microsoft-com:vml" Requires="v">
                <p:oleObj spid="_x0000_s15369" name="Формула" r:id="rId18" imgW="13411200" imgH="5181600" progId="Equation.3">
                  <p:embed/>
                </p:oleObj>
              </mc:Choice>
              <mc:Fallback>
                <p:oleObj name="Формула" r:id="rId18" imgW="13411200" imgH="5181600" progId="Equation.3">
                  <p:embed/>
                  <p:pic>
                    <p:nvPicPr>
                      <p:cNvPr id="0" name="Изображение 15368"/>
                      <p:cNvPicPr>
                        <a:picLocks noChangeAspect="1"/>
                      </p:cNvPicPr>
                      <p:nvPr/>
                    </p:nvPicPr>
                    <p:blipFill>
                      <a:blip r:embed="rId19"/>
                      <a:stretch>
                        <a:fillRect/>
                      </a:stretch>
                    </p:blipFill>
                    <p:spPr>
                      <a:xfrm>
                        <a:off x="2771800" y="3284984"/>
                        <a:ext cx="1476375" cy="577850"/>
                      </a:xfrm>
                      <a:prstGeom prst="rect">
                        <a:avLst/>
                      </a:prstGeom>
                      <a:noFill/>
                      <a:ln w="9525">
                        <a:noFill/>
                      </a:ln>
                    </p:spPr>
                  </p:pic>
                </p:oleObj>
              </mc:Fallback>
            </mc:AlternateContent>
          </a:graphicData>
        </a:graphic>
      </p:graphicFrame>
      <p:graphicFrame>
        <p:nvGraphicFramePr>
          <p:cNvPr id="264203" name="Object 11"/>
          <p:cNvGraphicFramePr>
            <a:graphicFrameLocks noChangeAspect="1"/>
          </p:cNvGraphicFramePr>
          <p:nvPr/>
        </p:nvGraphicFramePr>
        <p:xfrm>
          <a:off x="5220072" y="3284984"/>
          <a:ext cx="1309688" cy="577850"/>
        </p:xfrm>
        <a:graphic>
          <a:graphicData uri="http://schemas.openxmlformats.org/presentationml/2006/ole">
            <mc:AlternateContent xmlns:mc="http://schemas.openxmlformats.org/markup-compatibility/2006">
              <mc:Choice xmlns:v="urn:schemas-microsoft-com:vml" Requires="v">
                <p:oleObj spid="_x0000_s15370" name="Формула" r:id="rId20" imgW="11887200" imgH="5181600" progId="Equation.3">
                  <p:embed/>
                </p:oleObj>
              </mc:Choice>
              <mc:Fallback>
                <p:oleObj name="Формула" r:id="rId20" imgW="11887200" imgH="5181600" progId="Equation.3">
                  <p:embed/>
                  <p:pic>
                    <p:nvPicPr>
                      <p:cNvPr id="0" name="Изображение 15369"/>
                      <p:cNvPicPr>
                        <a:picLocks noChangeAspect="1"/>
                      </p:cNvPicPr>
                      <p:nvPr/>
                    </p:nvPicPr>
                    <p:blipFill>
                      <a:blip r:embed="rId21"/>
                      <a:stretch>
                        <a:fillRect/>
                      </a:stretch>
                    </p:blipFill>
                    <p:spPr>
                      <a:xfrm>
                        <a:off x="5220072" y="3284984"/>
                        <a:ext cx="1309688" cy="577850"/>
                      </a:xfrm>
                      <a:prstGeom prst="rect">
                        <a:avLst/>
                      </a:prstGeom>
                      <a:noFill/>
                      <a:ln w="9525">
                        <a:noFill/>
                      </a:ln>
                    </p:spPr>
                  </p:pic>
                </p:oleObj>
              </mc:Fallback>
            </mc:AlternateContent>
          </a:graphicData>
        </a:graphic>
      </p:graphicFrame>
      <p:sp>
        <p:nvSpPr>
          <p:cNvPr id="34" name="Умножение 33"/>
          <p:cNvSpPr/>
          <p:nvPr/>
        </p:nvSpPr>
        <p:spPr>
          <a:xfrm rot="690920">
            <a:off x="3501940" y="3079020"/>
            <a:ext cx="914400" cy="914400"/>
          </a:xfrm>
          <a:prstGeom prst="mathMultiply">
            <a:avLst>
              <a:gd name="adj1" fmla="val 120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64204" name="Object 12"/>
          <p:cNvGraphicFramePr>
            <a:graphicFrameLocks noChangeAspect="1"/>
          </p:cNvGraphicFramePr>
          <p:nvPr/>
        </p:nvGraphicFramePr>
        <p:xfrm>
          <a:off x="3707904" y="3789040"/>
          <a:ext cx="1881187" cy="476250"/>
        </p:xfrm>
        <a:graphic>
          <a:graphicData uri="http://schemas.openxmlformats.org/presentationml/2006/ole">
            <mc:AlternateContent xmlns:mc="http://schemas.openxmlformats.org/markup-compatibility/2006">
              <mc:Choice xmlns:v="urn:schemas-microsoft-com:vml" Requires="v">
                <p:oleObj spid="_x0000_s15371" name="Формула" r:id="rId22" imgW="17068800" imgH="4267200" progId="Equation.3">
                  <p:embed/>
                </p:oleObj>
              </mc:Choice>
              <mc:Fallback>
                <p:oleObj name="Формула" r:id="rId22" imgW="17068800" imgH="4267200" progId="Equation.3">
                  <p:embed/>
                  <p:pic>
                    <p:nvPicPr>
                      <p:cNvPr id="0" name="Изображение 15370"/>
                      <p:cNvPicPr>
                        <a:picLocks noChangeAspect="1"/>
                      </p:cNvPicPr>
                      <p:nvPr/>
                    </p:nvPicPr>
                    <p:blipFill>
                      <a:blip r:embed="rId23"/>
                      <a:stretch>
                        <a:fillRect/>
                      </a:stretch>
                    </p:blipFill>
                    <p:spPr>
                      <a:xfrm>
                        <a:off x="3707904" y="3789040"/>
                        <a:ext cx="1881187" cy="476250"/>
                      </a:xfrm>
                      <a:prstGeom prst="rect">
                        <a:avLst/>
                      </a:prstGeom>
                      <a:noFill/>
                      <a:ln w="9525">
                        <a:noFill/>
                      </a:ln>
                    </p:spPr>
                  </p:pic>
                </p:oleObj>
              </mc:Fallback>
            </mc:AlternateContent>
          </a:graphicData>
        </a:graphic>
      </p:graphicFrame>
      <p:graphicFrame>
        <p:nvGraphicFramePr>
          <p:cNvPr id="264205" name="Object 13"/>
          <p:cNvGraphicFramePr>
            <a:graphicFrameLocks noChangeAspect="1"/>
          </p:cNvGraphicFramePr>
          <p:nvPr/>
        </p:nvGraphicFramePr>
        <p:xfrm>
          <a:off x="6372200" y="4581128"/>
          <a:ext cx="2493962" cy="577850"/>
        </p:xfrm>
        <a:graphic>
          <a:graphicData uri="http://schemas.openxmlformats.org/presentationml/2006/ole">
            <mc:AlternateContent xmlns:mc="http://schemas.openxmlformats.org/markup-compatibility/2006">
              <mc:Choice xmlns:v="urn:schemas-microsoft-com:vml" Requires="v">
                <p:oleObj spid="_x0000_s15372" name="Формула" r:id="rId24" imgW="21640800" imgH="5181600" progId="Equation.3">
                  <p:embed/>
                </p:oleObj>
              </mc:Choice>
              <mc:Fallback>
                <p:oleObj name="Формула" r:id="rId24" imgW="21640800" imgH="5181600" progId="Equation.3">
                  <p:embed/>
                  <p:pic>
                    <p:nvPicPr>
                      <p:cNvPr id="0" name="Изображение 15371"/>
                      <p:cNvPicPr>
                        <a:picLocks noChangeAspect="1"/>
                      </p:cNvPicPr>
                      <p:nvPr/>
                    </p:nvPicPr>
                    <p:blipFill>
                      <a:blip r:embed="rId25"/>
                      <a:stretch>
                        <a:fillRect/>
                      </a:stretch>
                    </p:blipFill>
                    <p:spPr>
                      <a:xfrm>
                        <a:off x="6372200" y="4581128"/>
                        <a:ext cx="2493962" cy="577850"/>
                      </a:xfrm>
                      <a:prstGeom prst="rect">
                        <a:avLst/>
                      </a:prstGeom>
                      <a:solidFill>
                        <a:srgbClr val="ABD5CE"/>
                      </a:solidFill>
                      <a:ln w="9525">
                        <a:noFill/>
                      </a:ln>
                    </p:spPr>
                  </p:pic>
                </p:oleObj>
              </mc:Fallback>
            </mc:AlternateContent>
          </a:graphicData>
        </a:graphic>
      </p:graphicFrame>
      <p:graphicFrame>
        <p:nvGraphicFramePr>
          <p:cNvPr id="264206" name="Object 14"/>
          <p:cNvGraphicFramePr>
            <a:graphicFrameLocks noChangeAspect="1"/>
          </p:cNvGraphicFramePr>
          <p:nvPr/>
        </p:nvGraphicFramePr>
        <p:xfrm>
          <a:off x="6372200" y="5229200"/>
          <a:ext cx="2493962" cy="577850"/>
        </p:xfrm>
        <a:graphic>
          <a:graphicData uri="http://schemas.openxmlformats.org/presentationml/2006/ole">
            <mc:AlternateContent xmlns:mc="http://schemas.openxmlformats.org/markup-compatibility/2006">
              <mc:Choice xmlns:v="urn:schemas-microsoft-com:vml" Requires="v">
                <p:oleObj spid="_x0000_s15373" name="Формула" r:id="rId26" imgW="21640800" imgH="5181600" progId="Equation.3">
                  <p:embed/>
                </p:oleObj>
              </mc:Choice>
              <mc:Fallback>
                <p:oleObj name="Формула" r:id="rId26" imgW="21640800" imgH="5181600" progId="Equation.3">
                  <p:embed/>
                  <p:pic>
                    <p:nvPicPr>
                      <p:cNvPr id="0" name="Изображение 15372"/>
                      <p:cNvPicPr>
                        <a:picLocks noChangeAspect="1"/>
                      </p:cNvPicPr>
                      <p:nvPr/>
                    </p:nvPicPr>
                    <p:blipFill>
                      <a:blip r:embed="rId27"/>
                      <a:stretch>
                        <a:fillRect/>
                      </a:stretch>
                    </p:blipFill>
                    <p:spPr>
                      <a:xfrm>
                        <a:off x="6372200" y="5229200"/>
                        <a:ext cx="2493962" cy="577850"/>
                      </a:xfrm>
                      <a:prstGeom prst="rect">
                        <a:avLst/>
                      </a:prstGeom>
                      <a:solidFill>
                        <a:srgbClr val="ABD5CE"/>
                      </a:solidFill>
                      <a:ln w="9525">
                        <a:noFill/>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4206"/>
                                        </p:tgtEl>
                                        <p:attrNameLst>
                                          <p:attrName>style.visibility</p:attrName>
                                        </p:attrNameLst>
                                      </p:cBhvr>
                                      <p:to>
                                        <p:strVal val="visible"/>
                                      </p:to>
                                    </p:set>
                                    <p:animEffect transition="in" filter="wipe(left)">
                                      <p:cBhvr>
                                        <p:cTn id="7" dur="10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path" presetSubtype="0" accel="50000" decel="50000" fill="hold" grpId="0" nodeType="clickEffect">
                                  <p:stCondLst>
                                    <p:cond delay="0"/>
                                  </p:stCondLst>
                                  <p:childTnLst>
                                    <p:animMotion origin="layout" path="M 0 0  C 0.069 0  0.125 0.07467  0.125 0.16667  C 0.125 0.25867  0.069 0.33333  0 0.33333  C -0.069 0.33333  -0.125 0.25867  -0.125 0.16667  C -0.125 0.07467  -0.069 0  0 0  Z" pathEditMode="relative" ptsTypes="">
                                      <p:cBhvr>
                                        <p:cTn id="12" dur="3000" fill="hold"/>
                                        <p:tgtEl>
                                          <p:spTgt spid="5"/>
                                        </p:tgtEl>
                                        <p:attrNameLst>
                                          <p:attrName>ppt_x</p:attrName>
                                          <p:attrName>ppt_y</p:attrName>
                                        </p:attrNameLst>
                                      </p:cBhvr>
                                    </p:animMotion>
                                  </p:childTnLst>
                                </p:cTn>
                              </p:par>
                              <p:par>
                                <p:cTn id="13" presetID="1" presetClass="path" presetSubtype="0" accel="50000" decel="50000" fill="hold" grpId="0" nodeType="withEffect">
                                  <p:stCondLst>
                                    <p:cond delay="0"/>
                                  </p:stCondLst>
                                  <p:childTnLst>
                                    <p:animMotion origin="layout" path="M -3.61111E-6 2.22222E-6 C 0.06893 2.22222E-6 0.125 0.07477 0.125 0.16666 C 0.125 0.25856 0.06893 0.33333 -3.61111E-6 0.33333 C -0.06892 0.33333 -0.125 0.25856 -0.125 0.16666 C -0.125 0.07477 -0.06892 2.22222E-6 -3.61111E-6 2.22222E-6 Z " pathEditMode="relative" rAng="0" ptsTypes="fffff">
                                      <p:cBhvr>
                                        <p:cTn id="14" dur="5000" fill="hold"/>
                                        <p:tgtEl>
                                          <p:spTgt spid="6"/>
                                        </p:tgtEl>
                                        <p:attrNameLst>
                                          <p:attrName>ppt_x</p:attrName>
                                          <p:attrName>ppt_y</p:attrName>
                                        </p:attrNameLst>
                                      </p:cBhvr>
                                      <p:rCtr x="0" y="167"/>
                                    </p:animMotion>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264194"/>
                                        </p:tgtEl>
                                        <p:attrNameLst>
                                          <p:attrName>style.visibility</p:attrName>
                                        </p:attrNameLst>
                                      </p:cBhvr>
                                      <p:to>
                                        <p:strVal val="visible"/>
                                      </p:to>
                                    </p:set>
                                    <p:animEffect transition="in" filter="fade">
                                      <p:cBhvr>
                                        <p:cTn id="35" dur="1000"/>
                                        <p:tgtEl>
                                          <p:spTgt spid="264194"/>
                                        </p:tgtEl>
                                      </p:cBhvr>
                                    </p:animEffect>
                                    <p:anim calcmode="lin" valueType="num">
                                      <p:cBhvr>
                                        <p:cTn id="36" dur="1000" fill="hold"/>
                                        <p:tgtEl>
                                          <p:spTgt spid="264194"/>
                                        </p:tgtEl>
                                        <p:attrNameLst>
                                          <p:attrName>ppt_x</p:attrName>
                                        </p:attrNameLst>
                                      </p:cBhvr>
                                      <p:tavLst>
                                        <p:tav tm="0">
                                          <p:val>
                                            <p:strVal val="#ppt_x"/>
                                          </p:val>
                                        </p:tav>
                                        <p:tav tm="100000">
                                          <p:val>
                                            <p:strVal val="#ppt_x"/>
                                          </p:val>
                                        </p:tav>
                                      </p:tavLst>
                                    </p:anim>
                                    <p:anim calcmode="lin" valueType="num">
                                      <p:cBhvr>
                                        <p:cTn id="37" dur="1000" fill="hold"/>
                                        <p:tgtEl>
                                          <p:spTgt spid="264194"/>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64195"/>
                                        </p:tgtEl>
                                        <p:attrNameLst>
                                          <p:attrName>style.visibility</p:attrName>
                                        </p:attrNameLst>
                                      </p:cBhvr>
                                      <p:to>
                                        <p:strVal val="visible"/>
                                      </p:to>
                                    </p:set>
                                    <p:animEffect transition="in" filter="fade">
                                      <p:cBhvr>
                                        <p:cTn id="40" dur="1000"/>
                                        <p:tgtEl>
                                          <p:spTgt spid="264195"/>
                                        </p:tgtEl>
                                      </p:cBhvr>
                                    </p:animEffect>
                                    <p:anim calcmode="lin" valueType="num">
                                      <p:cBhvr>
                                        <p:cTn id="41" dur="1000" fill="hold"/>
                                        <p:tgtEl>
                                          <p:spTgt spid="264195"/>
                                        </p:tgtEl>
                                        <p:attrNameLst>
                                          <p:attrName>ppt_x</p:attrName>
                                        </p:attrNameLst>
                                      </p:cBhvr>
                                      <p:tavLst>
                                        <p:tav tm="0">
                                          <p:val>
                                            <p:strVal val="#ppt_x"/>
                                          </p:val>
                                        </p:tav>
                                        <p:tav tm="100000">
                                          <p:val>
                                            <p:strVal val="#ppt_x"/>
                                          </p:val>
                                        </p:tav>
                                      </p:tavLst>
                                    </p:anim>
                                    <p:anim calcmode="lin" valueType="num">
                                      <p:cBhvr>
                                        <p:cTn id="42" dur="1000" fill="hold"/>
                                        <p:tgtEl>
                                          <p:spTgt spid="264195"/>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1"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1000"/>
                                        <p:tgtEl>
                                          <p:spTgt spid="18"/>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64196"/>
                                        </p:tgtEl>
                                        <p:attrNameLst>
                                          <p:attrName>style.visibility</p:attrName>
                                        </p:attrNameLst>
                                      </p:cBhvr>
                                      <p:to>
                                        <p:strVal val="visible"/>
                                      </p:to>
                                    </p:set>
                                    <p:animEffect transition="in" filter="wipe(left)">
                                      <p:cBhvr>
                                        <p:cTn id="50" dur="1000"/>
                                        <p:tgtEl>
                                          <p:spTgt spid="26419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64197"/>
                                        </p:tgtEl>
                                        <p:attrNameLst>
                                          <p:attrName>style.visibility</p:attrName>
                                        </p:attrNameLst>
                                      </p:cBhvr>
                                      <p:to>
                                        <p:strVal val="visible"/>
                                      </p:to>
                                    </p:set>
                                    <p:animEffect transition="in" filter="wipe(left)">
                                      <p:cBhvr>
                                        <p:cTn id="55" dur="1000"/>
                                        <p:tgtEl>
                                          <p:spTgt spid="2641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20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64198"/>
                                        </p:tgtEl>
                                        <p:attrNameLst>
                                          <p:attrName>style.visibility</p:attrName>
                                        </p:attrNameLst>
                                      </p:cBhvr>
                                      <p:to>
                                        <p:strVal val="visible"/>
                                      </p:to>
                                    </p:set>
                                    <p:animEffect transition="in" filter="wipe(left)">
                                      <p:cBhvr>
                                        <p:cTn id="65" dur="1000"/>
                                        <p:tgtEl>
                                          <p:spTgt spid="264198"/>
                                        </p:tgtEl>
                                      </p:cBhvr>
                                    </p:animEffect>
                                  </p:childTnLst>
                                </p:cTn>
                              </p:par>
                            </p:childTnLst>
                          </p:cTn>
                        </p:par>
                        <p:par>
                          <p:cTn id="66" fill="hold">
                            <p:stCondLst>
                              <p:cond delay="1000"/>
                            </p:stCondLst>
                            <p:childTnLst>
                              <p:par>
                                <p:cTn id="67" presetID="22" presetClass="exit" presetSubtype="8" fill="hold" nodeType="afterEffect">
                                  <p:stCondLst>
                                    <p:cond delay="0"/>
                                  </p:stCondLst>
                                  <p:childTnLst>
                                    <p:animEffect transition="out" filter="wipe(left)">
                                      <p:cBhvr>
                                        <p:cTn id="68" dur="2000"/>
                                        <p:tgtEl>
                                          <p:spTgt spid="22"/>
                                        </p:tgtEl>
                                      </p:cBhvr>
                                    </p:animEffect>
                                    <p:set>
                                      <p:cBhvr>
                                        <p:cTn id="69" dur="1" fill="hold">
                                          <p:stCondLst>
                                            <p:cond delay="1999"/>
                                          </p:stCondLst>
                                        </p:cTn>
                                        <p:tgtEl>
                                          <p:spTgt spid="22"/>
                                        </p:tgtEl>
                                        <p:attrNameLst>
                                          <p:attrName>style.visibility</p:attrName>
                                        </p:attrNameLst>
                                      </p:cBhvr>
                                      <p:to>
                                        <p:strVal val="hidden"/>
                                      </p:to>
                                    </p:set>
                                  </p:childTnLst>
                                </p:cTn>
                              </p:par>
                            </p:childTnLst>
                          </p:cTn>
                        </p:par>
                        <p:par>
                          <p:cTn id="70" fill="hold">
                            <p:stCondLst>
                              <p:cond delay="3000"/>
                            </p:stCondLst>
                            <p:childTnLst>
                              <p:par>
                                <p:cTn id="71" presetID="22" presetClass="entr" presetSubtype="1"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up)">
                                      <p:cBhvr>
                                        <p:cTn id="73" dur="1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64199"/>
                                        </p:tgtEl>
                                        <p:attrNameLst>
                                          <p:attrName>style.visibility</p:attrName>
                                        </p:attrNameLst>
                                      </p:cBhvr>
                                      <p:to>
                                        <p:strVal val="visible"/>
                                      </p:to>
                                    </p:set>
                                    <p:animEffect transition="in" filter="wipe(left)">
                                      <p:cBhvr>
                                        <p:cTn id="78" dur="1000"/>
                                        <p:tgtEl>
                                          <p:spTgt spid="264199"/>
                                        </p:tgtEl>
                                      </p:cBhvr>
                                    </p:animEffect>
                                  </p:childTnLst>
                                </p:cTn>
                              </p:par>
                            </p:childTnLst>
                          </p:cTn>
                        </p:par>
                      </p:childTnLst>
                    </p:cTn>
                  </p:par>
                </p:childTnLst>
              </p:cTn>
              <p:nextCondLst>
                <p:cond evt="onClick" delay="0">
                  <p:tgtEl>
                    <p:spTgt spid="8"/>
                  </p:tgtEl>
                </p:cond>
              </p:nextCondLst>
            </p:seq>
            <p:seq concurrent="1" nextAc="seek">
              <p:cTn id="79" restart="whenNotActive" fill="hold" evtFilter="cancelBubble" nodeType="interactiveSeq">
                <p:stCondLst>
                  <p:cond evt="onClick" delay="0">
                    <p:tgtEl>
                      <p:spTgt spid="264199"/>
                    </p:tgtEl>
                  </p:cond>
                </p:stCondLst>
                <p:endSync evt="end" delay="0">
                  <p:rtn val="all"/>
                </p:endSync>
                <p:childTnLst>
                  <p:par>
                    <p:cTn id="80" fill="hold">
                      <p:stCondLst>
                        <p:cond delay="0"/>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1000"/>
                                        <p:tgtEl>
                                          <p:spTgt spid="29"/>
                                        </p:tgtEl>
                                      </p:cBhvr>
                                    </p:animEffect>
                                  </p:childTnLst>
                                </p:cTn>
                              </p:par>
                            </p:childTnLst>
                          </p:cTn>
                        </p:par>
                        <p:par>
                          <p:cTn id="85" fill="hold">
                            <p:stCondLst>
                              <p:cond delay="1000"/>
                            </p:stCondLst>
                            <p:childTnLst>
                              <p:par>
                                <p:cTn id="86" presetID="22" presetClass="entr" presetSubtype="8" fill="hold" nodeType="afterEffect">
                                  <p:stCondLst>
                                    <p:cond delay="0"/>
                                  </p:stCondLst>
                                  <p:childTnLst>
                                    <p:set>
                                      <p:cBhvr>
                                        <p:cTn id="87" dur="1" fill="hold">
                                          <p:stCondLst>
                                            <p:cond delay="0"/>
                                          </p:stCondLst>
                                        </p:cTn>
                                        <p:tgtEl>
                                          <p:spTgt spid="264200"/>
                                        </p:tgtEl>
                                        <p:attrNameLst>
                                          <p:attrName>style.visibility</p:attrName>
                                        </p:attrNameLst>
                                      </p:cBhvr>
                                      <p:to>
                                        <p:strVal val="visible"/>
                                      </p:to>
                                    </p:set>
                                    <p:animEffect transition="in" filter="wipe(left)">
                                      <p:cBhvr>
                                        <p:cTn id="88" dur="1000"/>
                                        <p:tgtEl>
                                          <p:spTgt spid="26420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64201"/>
                                        </p:tgtEl>
                                        <p:attrNameLst>
                                          <p:attrName>style.visibility</p:attrName>
                                        </p:attrNameLst>
                                      </p:cBhvr>
                                      <p:to>
                                        <p:strVal val="visible"/>
                                      </p:to>
                                    </p:set>
                                    <p:animEffect transition="in" filter="wipe(left)">
                                      <p:cBhvr>
                                        <p:cTn id="93" dur="1000"/>
                                        <p:tgtEl>
                                          <p:spTgt spid="26420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64202"/>
                                        </p:tgtEl>
                                        <p:attrNameLst>
                                          <p:attrName>style.visibility</p:attrName>
                                        </p:attrNameLst>
                                      </p:cBhvr>
                                      <p:to>
                                        <p:strVal val="visible"/>
                                      </p:to>
                                    </p:set>
                                    <p:animEffect transition="in" filter="wipe(left)">
                                      <p:cBhvr>
                                        <p:cTn id="98" dur="1000"/>
                                        <p:tgtEl>
                                          <p:spTgt spid="264202"/>
                                        </p:tgtEl>
                                      </p:cBhvr>
                                    </p:animEffect>
                                  </p:childTnLst>
                                </p:cTn>
                              </p:par>
                            </p:childTnLst>
                          </p:cTn>
                        </p:par>
                        <p:par>
                          <p:cTn id="99" fill="hold">
                            <p:stCondLst>
                              <p:cond delay="1000"/>
                            </p:stCondLst>
                            <p:childTnLst>
                              <p:par>
                                <p:cTn id="100" presetID="22" presetClass="entr" presetSubtype="8" fill="hold" nodeType="afterEffect">
                                  <p:stCondLst>
                                    <p:cond delay="0"/>
                                  </p:stCondLst>
                                  <p:childTnLst>
                                    <p:set>
                                      <p:cBhvr>
                                        <p:cTn id="101" dur="1" fill="hold">
                                          <p:stCondLst>
                                            <p:cond delay="0"/>
                                          </p:stCondLst>
                                        </p:cTn>
                                        <p:tgtEl>
                                          <p:spTgt spid="264203"/>
                                        </p:tgtEl>
                                        <p:attrNameLst>
                                          <p:attrName>style.visibility</p:attrName>
                                        </p:attrNameLst>
                                      </p:cBhvr>
                                      <p:to>
                                        <p:strVal val="visible"/>
                                      </p:to>
                                    </p:set>
                                    <p:animEffect transition="in" filter="wipe(left)">
                                      <p:cBhvr>
                                        <p:cTn id="102" dur="1000"/>
                                        <p:tgtEl>
                                          <p:spTgt spid="264203"/>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childTnLst>
                          </p:cTn>
                        </p:par>
                        <p:par>
                          <p:cTn id="110" fill="hold">
                            <p:stCondLst>
                              <p:cond delay="500"/>
                            </p:stCondLst>
                            <p:childTnLst>
                              <p:par>
                                <p:cTn id="111" presetID="22" presetClass="entr" presetSubtype="8" fill="hold" nodeType="afterEffect">
                                  <p:stCondLst>
                                    <p:cond delay="0"/>
                                  </p:stCondLst>
                                  <p:childTnLst>
                                    <p:set>
                                      <p:cBhvr>
                                        <p:cTn id="112" dur="1" fill="hold">
                                          <p:stCondLst>
                                            <p:cond delay="0"/>
                                          </p:stCondLst>
                                        </p:cTn>
                                        <p:tgtEl>
                                          <p:spTgt spid="264204"/>
                                        </p:tgtEl>
                                        <p:attrNameLst>
                                          <p:attrName>style.visibility</p:attrName>
                                        </p:attrNameLst>
                                      </p:cBhvr>
                                      <p:to>
                                        <p:strVal val="visible"/>
                                      </p:to>
                                    </p:set>
                                    <p:animEffect transition="in" filter="wipe(left)">
                                      <p:cBhvr>
                                        <p:cTn id="113" dur="1000"/>
                                        <p:tgtEl>
                                          <p:spTgt spid="264204"/>
                                        </p:tgtEl>
                                      </p:cBhvr>
                                    </p:animEffect>
                                  </p:childTnLst>
                                </p:cTn>
                              </p:par>
                            </p:childTnLst>
                          </p:cTn>
                        </p:par>
                      </p:childTnLst>
                    </p:cTn>
                  </p:par>
                </p:childTnLst>
              </p:cTn>
              <p:nextCondLst>
                <p:cond evt="onClick" delay="0">
                  <p:tgtEl>
                    <p:spTgt spid="264199"/>
                  </p:tgtEl>
                </p:cond>
              </p:nextCondLst>
            </p:seq>
            <p:seq concurrent="1" nextAc="seek">
              <p:cTn id="114" restart="whenNotActive" fill="hold" evtFilter="cancelBubble" nodeType="interactiveSeq">
                <p:stCondLst>
                  <p:cond evt="onClick" delay="0">
                    <p:tgtEl>
                      <p:spTgt spid="9"/>
                    </p:tgtEl>
                  </p:cond>
                </p:stCondLst>
                <p:endSync evt="end" delay="0">
                  <p:rtn val="all"/>
                </p:endSync>
                <p:childTnLst>
                  <p:par>
                    <p:cTn id="115" fill="hold">
                      <p:stCondLst>
                        <p:cond delay="0"/>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64205"/>
                                        </p:tgtEl>
                                        <p:attrNameLst>
                                          <p:attrName>style.visibility</p:attrName>
                                        </p:attrNameLst>
                                      </p:cBhvr>
                                      <p:to>
                                        <p:strVal val="visible"/>
                                      </p:to>
                                    </p:set>
                                    <p:animEffect transition="in" filter="wipe(left)">
                                      <p:cBhvr>
                                        <p:cTn id="119" dur="1000"/>
                                        <p:tgtEl>
                                          <p:spTgt spid="264205"/>
                                        </p:tgtEl>
                                      </p:cBhvr>
                                    </p:animEffect>
                                  </p:childTnLst>
                                </p:cTn>
                              </p:par>
                            </p:childTnLst>
                          </p:cTn>
                        </p:par>
                      </p:childTnLst>
                    </p:cTn>
                  </p:par>
                </p:childTnLst>
              </p:cTn>
              <p:nextCondLst>
                <p:cond evt="onClick" delay="0">
                  <p:tgtEl>
                    <p:spTgt spid="9"/>
                  </p:tgtEl>
                </p:cond>
              </p:nextCondLst>
            </p:seq>
          </p:childTnLst>
        </p:cTn>
      </p:par>
    </p:tnLst>
    <p:bldLst>
      <p:bldP spid="5" grpId="0" animBg="1"/>
      <p:bldP spid="6" grpId="0" animBg="1"/>
      <p:bldP spid="14" grpId="0" animBg="1"/>
      <p:bldP spid="15" grpId="0" animBg="1"/>
      <p:bldP spid="18" grpId="0" animBg="1"/>
      <p:bldP spid="27" grpId="0" animBg="1"/>
      <p:bldP spid="29"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 descr="https://s.poembook.ru/theme/f0/3e/e3/44109276655561dbffa6d5550b454346f9b45d11.png"/>
          <p:cNvPicPr>
            <a:picLocks noChangeAspect="1" noChangeArrowheads="1"/>
          </p:cNvPicPr>
          <p:nvPr/>
        </p:nvPicPr>
        <p:blipFill>
          <a:blip r:embed="rId1" cstate="email"/>
          <a:srcRect r="-259"/>
          <a:stretch>
            <a:fillRect/>
          </a:stretch>
        </p:blipFill>
        <p:spPr bwMode="auto">
          <a:xfrm>
            <a:off x="251520" y="3573016"/>
            <a:ext cx="8640960" cy="2520280"/>
          </a:xfrm>
          <a:prstGeom prst="rect">
            <a:avLst/>
          </a:prstGeom>
          <a:noFill/>
        </p:spPr>
      </p:pic>
      <p:pic>
        <p:nvPicPr>
          <p:cNvPr id="35842" name="Picture 2" descr="https://s.poembook.ru/theme/f0/3e/e3/44109276655561dbffa6d5550b454346f9b45d11.png"/>
          <p:cNvPicPr>
            <a:picLocks noChangeAspect="1" noChangeArrowheads="1"/>
          </p:cNvPicPr>
          <p:nvPr/>
        </p:nvPicPr>
        <p:blipFill>
          <a:blip r:embed="rId1" cstate="email"/>
          <a:srcRect r="-259"/>
          <a:stretch>
            <a:fillRect/>
          </a:stretch>
        </p:blipFill>
        <p:spPr bwMode="auto">
          <a:xfrm>
            <a:off x="251521" y="1556792"/>
            <a:ext cx="8640960" cy="2520280"/>
          </a:xfrm>
          <a:prstGeom prst="rect">
            <a:avLst/>
          </a:prstGeom>
          <a:noFill/>
        </p:spPr>
      </p:pic>
      <p:cxnSp>
        <p:nvCxnSpPr>
          <p:cNvPr id="5" name="Прямая соединительная линия 4"/>
          <p:cNvCxnSpPr/>
          <p:nvPr/>
        </p:nvCxnSpPr>
        <p:spPr>
          <a:xfrm flipV="1">
            <a:off x="179512" y="2492896"/>
            <a:ext cx="4752528" cy="1512168"/>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56375" y="4005065"/>
            <a:ext cx="957313"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10 км</a:t>
            </a:r>
            <a:endParaRPr lang="ru-RU" sz="2400" b="1" dirty="0">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a:endCxn id="7" idx="6"/>
          </p:cNvCxnSpPr>
          <p:nvPr/>
        </p:nvCxnSpPr>
        <p:spPr>
          <a:xfrm>
            <a:off x="4932040" y="2492896"/>
            <a:ext cx="3960440" cy="1355008"/>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8" name="Группа 27"/>
          <p:cNvGrpSpPr/>
          <p:nvPr/>
        </p:nvGrpSpPr>
        <p:grpSpPr>
          <a:xfrm rot="1085523">
            <a:off x="6911778" y="2423214"/>
            <a:ext cx="1080120" cy="864497"/>
            <a:chOff x="4067944" y="5157192"/>
            <a:chExt cx="1080120" cy="864497"/>
          </a:xfrm>
        </p:grpSpPr>
        <p:pic>
          <p:nvPicPr>
            <p:cNvPr id="35849" name="Picture 9" descr="http://pngimg.com/uploads/alarm_clock/alarm_clock_PNG10.png"/>
            <p:cNvPicPr>
              <a:picLocks noChangeAspect="1" noChangeArrowheads="1"/>
            </p:cNvPicPr>
            <p:nvPr/>
          </p:nvPicPr>
          <p:blipFill>
            <a:blip r:embed="rId2" cstate="email"/>
            <a:srcRect/>
            <a:stretch>
              <a:fillRect/>
            </a:stretch>
          </p:blipFill>
          <p:spPr bwMode="auto">
            <a:xfrm>
              <a:off x="4067944" y="5157192"/>
              <a:ext cx="1080120" cy="864497"/>
            </a:xfrm>
            <a:prstGeom prst="rect">
              <a:avLst/>
            </a:prstGeom>
            <a:noFill/>
          </p:spPr>
        </p:pic>
        <p:sp>
          <p:nvSpPr>
            <p:cNvPr id="27" name="Овал 26"/>
            <p:cNvSpPr/>
            <p:nvPr/>
          </p:nvSpPr>
          <p:spPr>
            <a:xfrm>
              <a:off x="4283968" y="5301208"/>
              <a:ext cx="648072" cy="5543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4ч</a:t>
              </a:r>
              <a:endParaRPr lang="ru-RU" b="1" dirty="0">
                <a:solidFill>
                  <a:schemeClr val="tx1"/>
                </a:solidFill>
                <a:latin typeface="Times New Roman" panose="02020603050405020304" pitchFamily="18" charset="0"/>
                <a:cs typeface="Times New Roman" panose="02020603050405020304" pitchFamily="18" charset="0"/>
              </a:endParaRPr>
            </a:p>
          </p:txBody>
        </p:sp>
      </p:grpSp>
      <p:cxnSp>
        <p:nvCxnSpPr>
          <p:cNvPr id="17" name="Прямая со стрелкой 16"/>
          <p:cNvCxnSpPr/>
          <p:nvPr/>
        </p:nvCxnSpPr>
        <p:spPr>
          <a:xfrm flipV="1">
            <a:off x="2627784" y="3212976"/>
            <a:ext cx="864096" cy="28803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5841" name="Object 1"/>
          <p:cNvGraphicFramePr>
            <a:graphicFrameLocks noChangeAspect="1"/>
          </p:cNvGraphicFramePr>
          <p:nvPr/>
        </p:nvGraphicFramePr>
        <p:xfrm>
          <a:off x="2555776" y="3356992"/>
          <a:ext cx="1813818" cy="724678"/>
        </p:xfrm>
        <a:graphic>
          <a:graphicData uri="http://schemas.openxmlformats.org/presentationml/2006/ole">
            <mc:AlternateContent xmlns:mc="http://schemas.openxmlformats.org/markup-compatibility/2006">
              <mc:Choice xmlns:v="urn:schemas-microsoft-com:vml" Requires="v">
                <p:oleObj spid="_x0000_s16385" name="Формула" r:id="rId3" imgW="12801600" imgH="5486400" progId="Equation.3">
                  <p:embed/>
                </p:oleObj>
              </mc:Choice>
              <mc:Fallback>
                <p:oleObj name="Формула" r:id="rId3" imgW="12801600" imgH="5486400" progId="Equation.3">
                  <p:embed/>
                  <p:pic>
                    <p:nvPicPr>
                      <p:cNvPr id="0" name="Изображение 16384"/>
                      <p:cNvPicPr>
                        <a:picLocks noChangeAspect="1"/>
                      </p:cNvPicPr>
                      <p:nvPr/>
                    </p:nvPicPr>
                    <p:blipFill>
                      <a:blip r:embed="rId4"/>
                      <a:stretch>
                        <a:fillRect/>
                      </a:stretch>
                    </p:blipFill>
                    <p:spPr>
                      <a:xfrm>
                        <a:off x="2555776" y="3356992"/>
                        <a:ext cx="1813818" cy="724678"/>
                      </a:xfrm>
                      <a:prstGeom prst="rect">
                        <a:avLst/>
                      </a:prstGeom>
                      <a:noFill/>
                      <a:ln w="9525">
                        <a:noFill/>
                      </a:ln>
                    </p:spPr>
                  </p:pic>
                </p:oleObj>
              </mc:Fallback>
            </mc:AlternateContent>
          </a:graphicData>
        </a:graphic>
      </p:graphicFrame>
      <p:cxnSp>
        <p:nvCxnSpPr>
          <p:cNvPr id="20" name="Прямая со стрелкой 19"/>
          <p:cNvCxnSpPr/>
          <p:nvPr/>
        </p:nvCxnSpPr>
        <p:spPr>
          <a:xfrm>
            <a:off x="6156176" y="3212976"/>
            <a:ext cx="1080120" cy="36004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 name="Object 2"/>
          <p:cNvGraphicFramePr>
            <a:graphicFrameLocks noChangeAspect="1"/>
          </p:cNvGraphicFramePr>
          <p:nvPr/>
        </p:nvGraphicFramePr>
        <p:xfrm>
          <a:off x="5436096" y="3284984"/>
          <a:ext cx="1654583" cy="792088"/>
        </p:xfrm>
        <a:graphic>
          <a:graphicData uri="http://schemas.openxmlformats.org/presentationml/2006/ole">
            <mc:AlternateContent xmlns:mc="http://schemas.openxmlformats.org/markup-compatibility/2006">
              <mc:Choice xmlns:v="urn:schemas-microsoft-com:vml" Requires="v">
                <p:oleObj spid="_x0000_s16386" name="Формула" r:id="rId5" imgW="11277600" imgH="5791200" progId="Equation.3">
                  <p:embed/>
                </p:oleObj>
              </mc:Choice>
              <mc:Fallback>
                <p:oleObj name="Формула" r:id="rId5" imgW="11277600" imgH="5791200" progId="Equation.3">
                  <p:embed/>
                  <p:pic>
                    <p:nvPicPr>
                      <p:cNvPr id="0" name="Изображение 16385"/>
                      <p:cNvPicPr>
                        <a:picLocks noChangeAspect="1"/>
                      </p:cNvPicPr>
                      <p:nvPr/>
                    </p:nvPicPr>
                    <p:blipFill>
                      <a:blip r:embed="rId6"/>
                      <a:stretch>
                        <a:fillRect/>
                      </a:stretch>
                    </p:blipFill>
                    <p:spPr>
                      <a:xfrm>
                        <a:off x="5436096" y="3284984"/>
                        <a:ext cx="1654583" cy="792088"/>
                      </a:xfrm>
                      <a:prstGeom prst="rect">
                        <a:avLst/>
                      </a:prstGeom>
                      <a:noFill/>
                      <a:ln w="9525">
                        <a:noFill/>
                      </a:ln>
                    </p:spPr>
                  </p:pic>
                </p:oleObj>
              </mc:Fallback>
            </mc:AlternateContent>
          </a:graphicData>
        </a:graphic>
      </p:graphicFrame>
      <p:sp>
        <p:nvSpPr>
          <p:cNvPr id="29" name="TextBox 28"/>
          <p:cNvSpPr txBox="1"/>
          <p:nvPr/>
        </p:nvSpPr>
        <p:spPr>
          <a:xfrm>
            <a:off x="4644008" y="3212976"/>
            <a:ext cx="490840" cy="830997"/>
          </a:xfrm>
          <a:prstGeom prst="rect">
            <a:avLst/>
          </a:prstGeom>
          <a:noFill/>
        </p:spPr>
        <p:txBody>
          <a:bodyPr wrap="none" rtlCol="0">
            <a:spAutoFit/>
          </a:bodyPr>
          <a:lstStyle/>
          <a:p>
            <a:r>
              <a:rPr lang="en-US" sz="4800" b="1" dirty="0" smtClean="0">
                <a:solidFill>
                  <a:srgbClr val="C00000"/>
                </a:solidFill>
              </a:rPr>
              <a:t>&lt;</a:t>
            </a:r>
            <a:endParaRPr lang="ru-RU" sz="4800" b="1" dirty="0">
              <a:solidFill>
                <a:srgbClr val="C00000"/>
              </a:solidFill>
            </a:endParaRPr>
          </a:p>
        </p:txBody>
      </p:sp>
      <p:sp>
        <p:nvSpPr>
          <p:cNvPr id="31" name="Прямоугольная выноска 30"/>
          <p:cNvSpPr/>
          <p:nvPr/>
        </p:nvSpPr>
        <p:spPr>
          <a:xfrm>
            <a:off x="4067944" y="2852936"/>
            <a:ext cx="1656184" cy="396624"/>
          </a:xfrm>
          <a:prstGeom prst="wedgeRectCallout">
            <a:avLst>
              <a:gd name="adj1" fmla="val -1487"/>
              <a:gd name="adj2" fmla="val 98938"/>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на 1 км/ч</a:t>
            </a:r>
            <a:endParaRPr lang="ru-RU" sz="2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6012160" y="3068960"/>
            <a:ext cx="466794" cy="769441"/>
          </a:xfrm>
          <a:prstGeom prst="rect">
            <a:avLst/>
          </a:prstGeom>
          <a:noFill/>
        </p:spPr>
        <p:txBody>
          <a:bodyPr wrap="none" rtlCol="0">
            <a:spAutoFit/>
          </a:bodyPr>
          <a:lstStyle/>
          <a:p>
            <a:r>
              <a:rPr lang="ru-RU" sz="4400" b="1" i="1" dirty="0" err="1" smtClean="0">
                <a:solidFill>
                  <a:srgbClr val="FF0000"/>
                </a:solidFill>
                <a:latin typeface="Times New Roman" panose="02020603050405020304" pitchFamily="18" charset="0"/>
                <a:cs typeface="Times New Roman" panose="02020603050405020304" pitchFamily="18" charset="0"/>
              </a:rPr>
              <a:t>х</a:t>
            </a:r>
            <a:endParaRPr lang="ru-RU" sz="4400" b="1" i="1" dirty="0">
              <a:solidFill>
                <a:srgbClr val="FF0000"/>
              </a:solidFill>
              <a:latin typeface="Times New Roman" panose="02020603050405020304" pitchFamily="18" charset="0"/>
              <a:cs typeface="Times New Roman" panose="02020603050405020304" pitchFamily="18" charset="0"/>
            </a:endParaRPr>
          </a:p>
        </p:txBody>
      </p:sp>
      <p:sp>
        <p:nvSpPr>
          <p:cNvPr id="45" name="Управляющая кнопка: настраиваемая 44">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1</a:t>
            </a:r>
            <a:endParaRPr lang="ru-RU" sz="2400" b="1"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3131840" y="3140968"/>
            <a:ext cx="936475" cy="769441"/>
          </a:xfrm>
          <a:prstGeom prst="rect">
            <a:avLst/>
          </a:prstGeom>
          <a:noFill/>
        </p:spPr>
        <p:txBody>
          <a:bodyPr wrap="none" rtlCol="0">
            <a:spAutoFit/>
          </a:bodyPr>
          <a:lstStyle/>
          <a:p>
            <a:r>
              <a:rPr lang="ru-RU" sz="4400" b="1" i="1" dirty="0" smtClean="0">
                <a:solidFill>
                  <a:srgbClr val="FF0000"/>
                </a:solidFill>
                <a:latin typeface="Times New Roman" panose="02020603050405020304" pitchFamily="18" charset="0"/>
                <a:cs typeface="Times New Roman" panose="02020603050405020304" pitchFamily="18" charset="0"/>
              </a:rPr>
              <a:t>х</a:t>
            </a:r>
            <a:r>
              <a:rPr lang="ru-RU" sz="4400" b="1" dirty="0" smtClean="0">
                <a:solidFill>
                  <a:srgbClr val="FF0000"/>
                </a:solidFill>
                <a:latin typeface="Times New Roman" panose="02020603050405020304" pitchFamily="18" charset="0"/>
                <a:cs typeface="Times New Roman" panose="02020603050405020304" pitchFamily="18" charset="0"/>
              </a:rPr>
              <a:t>-1</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260648"/>
            <a:ext cx="8640960" cy="18722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Дорога между сёлами А и В состоит из подъёма и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спуска, а её длина равна 10 км. Пешеход на путь из А в В тратит 4 часа, а на обратный путь 4 ч 20 мин. На подъёме он движется на 1 км/ч медленнее, чем на спуске. С какой скоростью пешеход идёт вверх и с какой – с горы?</a:t>
            </a:r>
            <a:endParaRPr lang="ru-RU" sz="2400" b="1" dirty="0">
              <a:latin typeface="Times New Roman" panose="02020603050405020304" pitchFamily="18" charset="0"/>
              <a:cs typeface="Times New Roman" panose="02020603050405020304" pitchFamily="18" charset="0"/>
            </a:endParaRPr>
          </a:p>
        </p:txBody>
      </p:sp>
      <p:sp>
        <p:nvSpPr>
          <p:cNvPr id="38" name="Прямоугольник 37"/>
          <p:cNvSpPr/>
          <p:nvPr/>
        </p:nvSpPr>
        <p:spPr>
          <a:xfrm>
            <a:off x="8172400" y="116632"/>
            <a:ext cx="864096"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1</a:t>
            </a: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3</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Picture 2" descr="http://www.gifki.org/data/media/1635/khodba-animatsionnaya-kartinka-0006.gif"/>
          <p:cNvPicPr>
            <a:picLocks noChangeAspect="1" noChangeArrowheads="1" noCrop="1"/>
          </p:cNvPicPr>
          <p:nvPr/>
        </p:nvPicPr>
        <p:blipFill>
          <a:blip r:embed="rId7" cstate="email"/>
          <a:srcRect/>
          <a:stretch>
            <a:fillRect/>
          </a:stretch>
        </p:blipFill>
        <p:spPr bwMode="auto">
          <a:xfrm>
            <a:off x="-1184920" y="3140968"/>
            <a:ext cx="1184920" cy="1184920"/>
          </a:xfrm>
          <a:prstGeom prst="rect">
            <a:avLst/>
          </a:prstGeom>
          <a:noFill/>
        </p:spPr>
      </p:pic>
      <p:pic>
        <p:nvPicPr>
          <p:cNvPr id="10" name="Picture 8" descr="https://im0-tub-ru.yandex.net/i?id=258956586924d23da006f9a6fc24c998-l&amp;n=1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179512" y="3140968"/>
            <a:ext cx="1584176" cy="936104"/>
          </a:xfrm>
          <a:prstGeom prst="rect">
            <a:avLst/>
          </a:prstGeom>
          <a:noFill/>
        </p:spPr>
      </p:pic>
      <p:sp>
        <p:nvSpPr>
          <p:cNvPr id="6" name="Овал 5"/>
          <p:cNvSpPr/>
          <p:nvPr/>
        </p:nvSpPr>
        <p:spPr>
          <a:xfrm>
            <a:off x="251520" y="3573016"/>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А</a:t>
            </a:r>
            <a:endParaRPr lang="ru-RU" sz="2800" b="1" dirty="0">
              <a:latin typeface="Times New Roman" panose="02020603050405020304" pitchFamily="18" charset="0"/>
              <a:cs typeface="Times New Roman" panose="02020603050405020304" pitchFamily="18" charset="0"/>
            </a:endParaRPr>
          </a:p>
        </p:txBody>
      </p:sp>
      <p:pic>
        <p:nvPicPr>
          <p:cNvPr id="12" name="Picture 8" descr="https://im0-tub-ru.yandex.net/i?id=258956586924d23da006f9a6fc24c998-l&amp;n=13"/>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7884368" y="3068960"/>
            <a:ext cx="1008112" cy="953872"/>
          </a:xfrm>
          <a:prstGeom prst="rect">
            <a:avLst/>
          </a:prstGeom>
          <a:noFill/>
        </p:spPr>
      </p:pic>
      <p:sp>
        <p:nvSpPr>
          <p:cNvPr id="7" name="Овал 6"/>
          <p:cNvSpPr/>
          <p:nvPr/>
        </p:nvSpPr>
        <p:spPr>
          <a:xfrm>
            <a:off x="8316416" y="3573016"/>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В</a:t>
            </a:r>
            <a:endParaRPr lang="ru-RU" sz="2800" b="1" dirty="0">
              <a:latin typeface="Times New Roman" panose="02020603050405020304" pitchFamily="18" charset="0"/>
              <a:cs typeface="Times New Roman" panose="02020603050405020304" pitchFamily="18" charset="0"/>
            </a:endParaRPr>
          </a:p>
        </p:txBody>
      </p:sp>
      <p:sp>
        <p:nvSpPr>
          <p:cNvPr id="51" name="Управляющая кнопка: настраиваемая 50">
            <a:hlinkClick r:id="" action="ppaction://hlinkshowjump?jump=nextslide"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52" name="Управляющая кнопка: настраиваемая 51">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2</a:t>
            </a:r>
            <a:endParaRPr lang="ru-RU" sz="2400" b="1" dirty="0">
              <a:latin typeface="Times New Roman" panose="02020603050405020304" pitchFamily="18" charset="0"/>
              <a:cs typeface="Times New Roman" panose="02020603050405020304" pitchFamily="18" charset="0"/>
            </a:endParaRPr>
          </a:p>
        </p:txBody>
      </p:sp>
      <p:cxnSp>
        <p:nvCxnSpPr>
          <p:cNvPr id="56" name="Прямая соединительная линия 55"/>
          <p:cNvCxnSpPr/>
          <p:nvPr/>
        </p:nvCxnSpPr>
        <p:spPr>
          <a:xfrm flipH="1" flipV="1">
            <a:off x="5148064" y="4509120"/>
            <a:ext cx="4104456" cy="1512168"/>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107504" y="4509120"/>
            <a:ext cx="5040560" cy="1656184"/>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58" name="Группа 27"/>
          <p:cNvGrpSpPr/>
          <p:nvPr/>
        </p:nvGrpSpPr>
        <p:grpSpPr>
          <a:xfrm rot="20750632">
            <a:off x="1060913" y="4412050"/>
            <a:ext cx="1080120" cy="864497"/>
            <a:chOff x="4067944" y="5157192"/>
            <a:chExt cx="1080120" cy="864497"/>
          </a:xfrm>
        </p:grpSpPr>
        <p:pic>
          <p:nvPicPr>
            <p:cNvPr id="59" name="Picture 9" descr="http://pngimg.com/uploads/alarm_clock/alarm_clock_PNG10.png"/>
            <p:cNvPicPr>
              <a:picLocks noChangeAspect="1" noChangeArrowheads="1"/>
            </p:cNvPicPr>
            <p:nvPr/>
          </p:nvPicPr>
          <p:blipFill>
            <a:blip r:embed="rId2" cstate="email"/>
            <a:srcRect/>
            <a:stretch>
              <a:fillRect/>
            </a:stretch>
          </p:blipFill>
          <p:spPr bwMode="auto">
            <a:xfrm>
              <a:off x="4067944" y="5157192"/>
              <a:ext cx="1080120" cy="864497"/>
            </a:xfrm>
            <a:prstGeom prst="rect">
              <a:avLst/>
            </a:prstGeom>
            <a:noFill/>
          </p:spPr>
        </p:pic>
        <p:sp>
          <p:nvSpPr>
            <p:cNvPr id="60" name="Овал 59"/>
            <p:cNvSpPr/>
            <p:nvPr/>
          </p:nvSpPr>
          <p:spPr>
            <a:xfrm>
              <a:off x="4283968" y="5301208"/>
              <a:ext cx="648072" cy="5543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anose="02020603050405020304" pitchFamily="18" charset="0"/>
                  <a:cs typeface="Times New Roman" panose="02020603050405020304" pitchFamily="18" charset="0"/>
                </a:rPr>
                <a:t>4ч</a:t>
              </a:r>
              <a:r>
                <a:rPr lang="en-US" b="1" dirty="0" smtClean="0">
                  <a:solidFill>
                    <a:schemeClr val="tx1"/>
                  </a:solidFill>
                  <a:latin typeface="Times New Roman" panose="02020603050405020304" pitchFamily="18" charset="0"/>
                  <a:cs typeface="Times New Roman" panose="02020603050405020304" pitchFamily="18" charset="0"/>
                </a:rPr>
                <a:t>20</a:t>
              </a:r>
              <a:endParaRPr lang="ru-RU" b="1" dirty="0">
                <a:solidFill>
                  <a:schemeClr val="tx1"/>
                </a:solidFill>
                <a:latin typeface="Times New Roman" panose="02020603050405020304" pitchFamily="18" charset="0"/>
                <a:cs typeface="Times New Roman" panose="02020603050405020304" pitchFamily="18" charset="0"/>
              </a:endParaRPr>
            </a:p>
          </p:txBody>
        </p:sp>
      </p:grpSp>
      <p:cxnSp>
        <p:nvCxnSpPr>
          <p:cNvPr id="61" name="Прямая со стрелкой 60"/>
          <p:cNvCxnSpPr/>
          <p:nvPr/>
        </p:nvCxnSpPr>
        <p:spPr>
          <a:xfrm flipH="1" flipV="1">
            <a:off x="6228184" y="5157192"/>
            <a:ext cx="1008112" cy="36004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2" name="Object 1"/>
          <p:cNvGraphicFramePr>
            <a:graphicFrameLocks noChangeAspect="1"/>
          </p:cNvGraphicFramePr>
          <p:nvPr/>
        </p:nvGraphicFramePr>
        <p:xfrm>
          <a:off x="5508104" y="5373216"/>
          <a:ext cx="1813818" cy="724678"/>
        </p:xfrm>
        <a:graphic>
          <a:graphicData uri="http://schemas.openxmlformats.org/presentationml/2006/ole">
            <mc:AlternateContent xmlns:mc="http://schemas.openxmlformats.org/markup-compatibility/2006">
              <mc:Choice xmlns:v="urn:schemas-microsoft-com:vml" Requires="v">
                <p:oleObj spid="_x0000_s16387" name="Формула" r:id="rId10" imgW="12801600" imgH="5486400" progId="Equation.3">
                  <p:embed/>
                </p:oleObj>
              </mc:Choice>
              <mc:Fallback>
                <p:oleObj name="Формула" r:id="rId10" imgW="12801600" imgH="5486400" progId="Equation.3">
                  <p:embed/>
                  <p:pic>
                    <p:nvPicPr>
                      <p:cNvPr id="0" name="Изображение 16386"/>
                      <p:cNvPicPr>
                        <a:picLocks noChangeAspect="1"/>
                      </p:cNvPicPr>
                      <p:nvPr/>
                    </p:nvPicPr>
                    <p:blipFill>
                      <a:blip r:embed="rId4"/>
                      <a:stretch>
                        <a:fillRect/>
                      </a:stretch>
                    </p:blipFill>
                    <p:spPr>
                      <a:xfrm>
                        <a:off x="5508104" y="5373216"/>
                        <a:ext cx="1813818" cy="724678"/>
                      </a:xfrm>
                      <a:prstGeom prst="rect">
                        <a:avLst/>
                      </a:prstGeom>
                      <a:noFill/>
                      <a:ln w="9525">
                        <a:noFill/>
                      </a:ln>
                    </p:spPr>
                  </p:pic>
                </p:oleObj>
              </mc:Fallback>
            </mc:AlternateContent>
          </a:graphicData>
        </a:graphic>
      </p:graphicFrame>
      <p:cxnSp>
        <p:nvCxnSpPr>
          <p:cNvPr id="63" name="Прямая со стрелкой 62"/>
          <p:cNvCxnSpPr/>
          <p:nvPr/>
        </p:nvCxnSpPr>
        <p:spPr>
          <a:xfrm flipH="1">
            <a:off x="2339752" y="5229200"/>
            <a:ext cx="1224136" cy="43204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4" name="Object 2"/>
          <p:cNvGraphicFramePr>
            <a:graphicFrameLocks noChangeAspect="1"/>
          </p:cNvGraphicFramePr>
          <p:nvPr/>
        </p:nvGraphicFramePr>
        <p:xfrm>
          <a:off x="2627784" y="5301208"/>
          <a:ext cx="1654583" cy="792088"/>
        </p:xfrm>
        <a:graphic>
          <a:graphicData uri="http://schemas.openxmlformats.org/presentationml/2006/ole">
            <mc:AlternateContent xmlns:mc="http://schemas.openxmlformats.org/markup-compatibility/2006">
              <mc:Choice xmlns:v="urn:schemas-microsoft-com:vml" Requires="v">
                <p:oleObj spid="_x0000_s16388" name="Формула" r:id="rId11" imgW="11277600" imgH="5791200" progId="Equation.3">
                  <p:embed/>
                </p:oleObj>
              </mc:Choice>
              <mc:Fallback>
                <p:oleObj name="Формула" r:id="rId11" imgW="11277600" imgH="5791200" progId="Equation.3">
                  <p:embed/>
                  <p:pic>
                    <p:nvPicPr>
                      <p:cNvPr id="0" name="Изображение 16387"/>
                      <p:cNvPicPr>
                        <a:picLocks noChangeAspect="1"/>
                      </p:cNvPicPr>
                      <p:nvPr/>
                    </p:nvPicPr>
                    <p:blipFill>
                      <a:blip r:embed="rId6"/>
                      <a:stretch>
                        <a:fillRect/>
                      </a:stretch>
                    </p:blipFill>
                    <p:spPr>
                      <a:xfrm>
                        <a:off x="2627784" y="5301208"/>
                        <a:ext cx="1654583" cy="792088"/>
                      </a:xfrm>
                      <a:prstGeom prst="rect">
                        <a:avLst/>
                      </a:prstGeom>
                      <a:noFill/>
                      <a:ln w="9525">
                        <a:noFill/>
                      </a:ln>
                    </p:spPr>
                  </p:pic>
                </p:oleObj>
              </mc:Fallback>
            </mc:AlternateContent>
          </a:graphicData>
        </a:graphic>
      </p:graphicFrame>
      <p:sp>
        <p:nvSpPr>
          <p:cNvPr id="65" name="TextBox 64"/>
          <p:cNvSpPr txBox="1"/>
          <p:nvPr/>
        </p:nvSpPr>
        <p:spPr>
          <a:xfrm>
            <a:off x="4716016" y="5229200"/>
            <a:ext cx="418830" cy="830997"/>
          </a:xfrm>
          <a:prstGeom prst="rect">
            <a:avLst/>
          </a:prstGeom>
          <a:noFill/>
        </p:spPr>
        <p:txBody>
          <a:bodyPr wrap="square" rtlCol="0">
            <a:spAutoFit/>
          </a:bodyPr>
          <a:lstStyle/>
          <a:p>
            <a:r>
              <a:rPr lang="en-US" sz="4800" b="1" dirty="0" smtClean="0">
                <a:solidFill>
                  <a:srgbClr val="C00000"/>
                </a:solidFill>
              </a:rPr>
              <a:t>&gt;</a:t>
            </a:r>
            <a:endParaRPr lang="ru-RU" sz="4800" b="1" dirty="0">
              <a:solidFill>
                <a:srgbClr val="C00000"/>
              </a:solidFill>
            </a:endParaRPr>
          </a:p>
        </p:txBody>
      </p:sp>
      <p:sp>
        <p:nvSpPr>
          <p:cNvPr id="66" name="Прямоугольная выноска 65"/>
          <p:cNvSpPr/>
          <p:nvPr/>
        </p:nvSpPr>
        <p:spPr>
          <a:xfrm>
            <a:off x="4067943" y="4869160"/>
            <a:ext cx="1656184" cy="396624"/>
          </a:xfrm>
          <a:prstGeom prst="wedgeRectCallout">
            <a:avLst>
              <a:gd name="adj1" fmla="val -1487"/>
              <a:gd name="adj2" fmla="val 98938"/>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на 1 км/ч</a:t>
            </a:r>
            <a:endParaRPr lang="ru-RU" sz="2400" b="1" dirty="0">
              <a:latin typeface="Times New Roman" panose="02020603050405020304" pitchFamily="18" charset="0"/>
              <a:cs typeface="Times New Roman" panose="02020603050405020304" pitchFamily="18" charset="0"/>
            </a:endParaRPr>
          </a:p>
        </p:txBody>
      </p:sp>
      <p:pic>
        <p:nvPicPr>
          <p:cNvPr id="67" name="Picture 2" descr="http://www.gifki.org/data/media/1635/khodba-animatsionnaya-kartinka-0006.gif"/>
          <p:cNvPicPr>
            <a:picLocks noChangeAspect="1" noChangeArrowheads="1" noCrop="1"/>
          </p:cNvPicPr>
          <p:nvPr/>
        </p:nvPicPr>
        <p:blipFill>
          <a:blip r:embed="rId12" cstate="email"/>
          <a:srcRect/>
          <a:stretch>
            <a:fillRect/>
          </a:stretch>
        </p:blipFill>
        <p:spPr bwMode="auto">
          <a:xfrm flipH="1">
            <a:off x="9324528" y="5229200"/>
            <a:ext cx="1187624" cy="1184920"/>
          </a:xfrm>
          <a:prstGeom prst="rect">
            <a:avLst/>
          </a:prstGeom>
          <a:noFill/>
        </p:spPr>
      </p:pic>
      <p:pic>
        <p:nvPicPr>
          <p:cNvPr id="68" name="Picture 8" descr="https://im0-tub-ru.yandex.net/i?id=258956586924d23da006f9a6fc24c998-l&amp;n=1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179511" y="5157192"/>
            <a:ext cx="1584176" cy="936104"/>
          </a:xfrm>
          <a:prstGeom prst="rect">
            <a:avLst/>
          </a:prstGeom>
          <a:noFill/>
        </p:spPr>
      </p:pic>
      <p:sp>
        <p:nvSpPr>
          <p:cNvPr id="69" name="Овал 68"/>
          <p:cNvSpPr/>
          <p:nvPr/>
        </p:nvSpPr>
        <p:spPr>
          <a:xfrm>
            <a:off x="251519" y="5589240"/>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А</a:t>
            </a:r>
            <a:endParaRPr lang="ru-RU" sz="2800" b="1" dirty="0">
              <a:latin typeface="Times New Roman" panose="02020603050405020304" pitchFamily="18" charset="0"/>
              <a:cs typeface="Times New Roman" panose="02020603050405020304" pitchFamily="18" charset="0"/>
            </a:endParaRPr>
          </a:p>
        </p:txBody>
      </p:sp>
      <p:pic>
        <p:nvPicPr>
          <p:cNvPr id="70" name="Picture 8" descr="https://im0-tub-ru.yandex.net/i?id=258956586924d23da006f9a6fc24c998-l&amp;n=13"/>
          <p:cNvPicPr>
            <a:picLocks noChangeAspect="1" noChangeArrowheads="1"/>
          </p:cNvPicPr>
          <p:nvPr/>
        </p:nvPicPr>
        <p:blipFill>
          <a:blip r:embed="rId9" cstate="email">
            <a:clrChange>
              <a:clrFrom>
                <a:srgbClr val="FFFFFF"/>
              </a:clrFrom>
              <a:clrTo>
                <a:srgbClr val="FFFFFF">
                  <a:alpha val="0"/>
                </a:srgbClr>
              </a:clrTo>
            </a:clrChange>
          </a:blip>
          <a:srcRect/>
          <a:stretch>
            <a:fillRect/>
          </a:stretch>
        </p:blipFill>
        <p:spPr bwMode="auto">
          <a:xfrm>
            <a:off x="7884367" y="5085184"/>
            <a:ext cx="1008112" cy="953872"/>
          </a:xfrm>
          <a:prstGeom prst="rect">
            <a:avLst/>
          </a:prstGeom>
          <a:noFill/>
        </p:spPr>
      </p:pic>
      <p:sp>
        <p:nvSpPr>
          <p:cNvPr id="71" name="Овал 70"/>
          <p:cNvSpPr/>
          <p:nvPr/>
        </p:nvSpPr>
        <p:spPr>
          <a:xfrm>
            <a:off x="8316415" y="5589240"/>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В</a:t>
            </a:r>
            <a:endParaRPr lang="ru-RU" sz="2800" b="1" dirty="0">
              <a:latin typeface="Times New Roman" panose="02020603050405020304" pitchFamily="18" charset="0"/>
              <a:cs typeface="Times New Roman" panose="02020603050405020304" pitchFamily="18" charset="0"/>
            </a:endParaRPr>
          </a:p>
        </p:txBody>
      </p:sp>
      <p:sp>
        <p:nvSpPr>
          <p:cNvPr id="72" name="Овал 71"/>
          <p:cNvSpPr/>
          <p:nvPr/>
        </p:nvSpPr>
        <p:spPr>
          <a:xfrm>
            <a:off x="179512" y="2204864"/>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1</a:t>
            </a:r>
            <a:endParaRPr lang="ru-RU" sz="2800" b="1" dirty="0">
              <a:latin typeface="Times New Roman" panose="02020603050405020304" pitchFamily="18" charset="0"/>
              <a:cs typeface="Times New Roman" panose="02020603050405020304" pitchFamily="18" charset="0"/>
            </a:endParaRPr>
          </a:p>
        </p:txBody>
      </p:sp>
      <p:sp>
        <p:nvSpPr>
          <p:cNvPr id="73" name="Овал 72"/>
          <p:cNvSpPr/>
          <p:nvPr/>
        </p:nvSpPr>
        <p:spPr>
          <a:xfrm>
            <a:off x="179512" y="4149080"/>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2</a:t>
            </a:r>
            <a:endParaRPr lang="ru-RU" sz="2800" b="1"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3275856" y="5085184"/>
            <a:ext cx="466794" cy="769441"/>
          </a:xfrm>
          <a:prstGeom prst="rect">
            <a:avLst/>
          </a:prstGeom>
          <a:noFill/>
        </p:spPr>
        <p:txBody>
          <a:bodyPr wrap="none" rtlCol="0">
            <a:spAutoFit/>
          </a:bodyPr>
          <a:lstStyle/>
          <a:p>
            <a:r>
              <a:rPr lang="ru-RU" sz="4400" b="1" i="1" dirty="0" err="1" smtClean="0">
                <a:solidFill>
                  <a:srgbClr val="FF0000"/>
                </a:solidFill>
                <a:latin typeface="Times New Roman" panose="02020603050405020304" pitchFamily="18" charset="0"/>
                <a:cs typeface="Times New Roman" panose="02020603050405020304" pitchFamily="18" charset="0"/>
              </a:rPr>
              <a:t>х</a:t>
            </a:r>
            <a:endParaRPr lang="ru-RU" sz="4400" b="1" i="1" dirty="0">
              <a:solidFill>
                <a:srgbClr val="FF0000"/>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5940152" y="5157192"/>
            <a:ext cx="936475" cy="769441"/>
          </a:xfrm>
          <a:prstGeom prst="rect">
            <a:avLst/>
          </a:prstGeom>
          <a:noFill/>
        </p:spPr>
        <p:txBody>
          <a:bodyPr wrap="none" rtlCol="0">
            <a:spAutoFit/>
          </a:bodyPr>
          <a:lstStyle/>
          <a:p>
            <a:r>
              <a:rPr lang="ru-RU" sz="4400" b="1" i="1" dirty="0" smtClean="0">
                <a:solidFill>
                  <a:srgbClr val="FF0000"/>
                </a:solidFill>
                <a:latin typeface="Times New Roman" panose="02020603050405020304" pitchFamily="18" charset="0"/>
                <a:cs typeface="Times New Roman" panose="02020603050405020304" pitchFamily="18" charset="0"/>
              </a:rPr>
              <a:t>х</a:t>
            </a:r>
            <a:r>
              <a:rPr lang="ru-RU" sz="4400" b="1" dirty="0" smtClean="0">
                <a:solidFill>
                  <a:srgbClr val="FF0000"/>
                </a:solidFill>
                <a:latin typeface="Times New Roman" panose="02020603050405020304" pitchFamily="18" charset="0"/>
                <a:cs typeface="Times New Roman" panose="02020603050405020304" pitchFamily="18" charset="0"/>
              </a:rPr>
              <a:t>-1</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3707904" y="2060848"/>
            <a:ext cx="434734" cy="769441"/>
          </a:xfrm>
          <a:prstGeom prst="rect">
            <a:avLst/>
          </a:prstGeom>
          <a:noFill/>
        </p:spPr>
        <p:txBody>
          <a:bodyPr wrap="none" rtlCol="0">
            <a:spAutoFit/>
          </a:bodyPr>
          <a:lstStyle/>
          <a:p>
            <a:r>
              <a:rPr lang="ru-RU" sz="4400" b="1" i="1" dirty="0" smtClean="0">
                <a:solidFill>
                  <a:srgbClr val="FF0000"/>
                </a:solidFill>
                <a:latin typeface="Times New Roman" panose="02020603050405020304" pitchFamily="18" charset="0"/>
                <a:cs typeface="Times New Roman" panose="02020603050405020304" pitchFamily="18" charset="0"/>
              </a:rPr>
              <a:t>у</a:t>
            </a:r>
            <a:endParaRPr lang="ru-RU" sz="4400" b="1" i="1" dirty="0">
              <a:solidFill>
                <a:srgbClr val="FF0000"/>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5652120" y="2204864"/>
            <a:ext cx="1422184" cy="769441"/>
          </a:xfrm>
          <a:prstGeom prst="rect">
            <a:avLst/>
          </a:prstGeom>
          <a:noFill/>
        </p:spPr>
        <p:txBody>
          <a:bodyPr wrap="none" rtlCol="0">
            <a:spAutoFit/>
          </a:bodyPr>
          <a:lstStyle/>
          <a:p>
            <a:r>
              <a:rPr lang="ru-RU" sz="4400" b="1" i="1" dirty="0" smtClean="0">
                <a:solidFill>
                  <a:srgbClr val="FF0000"/>
                </a:solidFill>
                <a:latin typeface="Times New Roman" panose="02020603050405020304" pitchFamily="18" charset="0"/>
                <a:cs typeface="Times New Roman" panose="02020603050405020304" pitchFamily="18" charset="0"/>
              </a:rPr>
              <a:t>10–у </a:t>
            </a:r>
            <a:endParaRPr lang="ru-RU" sz="44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265227" name="Object 11"/>
          <p:cNvGraphicFramePr>
            <a:graphicFrameLocks noChangeAspect="1"/>
          </p:cNvGraphicFramePr>
          <p:nvPr/>
        </p:nvGraphicFramePr>
        <p:xfrm>
          <a:off x="827584" y="2060848"/>
          <a:ext cx="2854325" cy="1052513"/>
        </p:xfrm>
        <a:graphic>
          <a:graphicData uri="http://schemas.openxmlformats.org/presentationml/2006/ole">
            <mc:AlternateContent xmlns:mc="http://schemas.openxmlformats.org/markup-compatibility/2006">
              <mc:Choice xmlns:v="urn:schemas-microsoft-com:vml" Requires="v">
                <p:oleObj spid="_x0000_s16389" name="Формула" r:id="rId13" imgW="25908000" imgH="9448800" progId="Equation.3">
                  <p:embed/>
                </p:oleObj>
              </mc:Choice>
              <mc:Fallback>
                <p:oleObj name="Формула" r:id="rId13" imgW="25908000" imgH="9448800" progId="Equation.3">
                  <p:embed/>
                  <p:pic>
                    <p:nvPicPr>
                      <p:cNvPr id="0" name="Изображение 16388"/>
                      <p:cNvPicPr>
                        <a:picLocks noChangeAspect="1"/>
                      </p:cNvPicPr>
                      <p:nvPr/>
                    </p:nvPicPr>
                    <p:blipFill>
                      <a:blip r:embed="rId14"/>
                      <a:stretch>
                        <a:fillRect/>
                      </a:stretch>
                    </p:blipFill>
                    <p:spPr>
                      <a:xfrm>
                        <a:off x="827584" y="2060848"/>
                        <a:ext cx="2854325" cy="1052513"/>
                      </a:xfrm>
                      <a:prstGeom prst="rect">
                        <a:avLst/>
                      </a:prstGeom>
                      <a:solidFill>
                        <a:srgbClr val="FFFFFF"/>
                      </a:solidFill>
                      <a:ln w="60325" cap="flat" cmpd="sng">
                        <a:solidFill>
                          <a:srgbClr val="003B3A"/>
                        </a:solidFill>
                        <a:prstDash val="solid"/>
                        <a:miter/>
                        <a:headEnd type="none" w="med" len="med"/>
                        <a:tailEnd type="none" w="med" len="med"/>
                      </a:ln>
                    </p:spPr>
                  </p:pic>
                </p:oleObj>
              </mc:Fallback>
            </mc:AlternateContent>
          </a:graphicData>
        </a:graphic>
      </p:graphicFrame>
      <p:sp>
        <p:nvSpPr>
          <p:cNvPr id="78" name="TextBox 77"/>
          <p:cNvSpPr txBox="1"/>
          <p:nvPr/>
        </p:nvSpPr>
        <p:spPr>
          <a:xfrm>
            <a:off x="2987824" y="4365104"/>
            <a:ext cx="434734" cy="769441"/>
          </a:xfrm>
          <a:prstGeom prst="rect">
            <a:avLst/>
          </a:prstGeom>
          <a:noFill/>
        </p:spPr>
        <p:txBody>
          <a:bodyPr wrap="none" rtlCol="0">
            <a:spAutoFit/>
          </a:bodyPr>
          <a:lstStyle/>
          <a:p>
            <a:r>
              <a:rPr lang="ru-RU" sz="4400" b="1" i="1" dirty="0" smtClean="0">
                <a:solidFill>
                  <a:srgbClr val="FF0000"/>
                </a:solidFill>
                <a:latin typeface="Times New Roman" panose="02020603050405020304" pitchFamily="18" charset="0"/>
                <a:cs typeface="Times New Roman" panose="02020603050405020304" pitchFamily="18" charset="0"/>
              </a:rPr>
              <a:t>у</a:t>
            </a:r>
            <a:endParaRPr lang="ru-RU" sz="4400" b="1" i="1" dirty="0">
              <a:solidFill>
                <a:srgbClr val="FF0000"/>
              </a:solidFill>
              <a:latin typeface="Times New Roman" panose="02020603050405020304" pitchFamily="18" charset="0"/>
              <a:cs typeface="Times New Roman" panose="02020603050405020304" pitchFamily="18" charset="0"/>
            </a:endParaRPr>
          </a:p>
        </p:txBody>
      </p:sp>
      <p:sp>
        <p:nvSpPr>
          <p:cNvPr id="79" name="TextBox 78"/>
          <p:cNvSpPr txBox="1"/>
          <p:nvPr/>
        </p:nvSpPr>
        <p:spPr>
          <a:xfrm>
            <a:off x="5724128" y="4149080"/>
            <a:ext cx="1422184" cy="769441"/>
          </a:xfrm>
          <a:prstGeom prst="rect">
            <a:avLst/>
          </a:prstGeom>
          <a:noFill/>
        </p:spPr>
        <p:txBody>
          <a:bodyPr wrap="none" rtlCol="0">
            <a:spAutoFit/>
          </a:bodyPr>
          <a:lstStyle/>
          <a:p>
            <a:r>
              <a:rPr lang="ru-RU" sz="4400" b="1" i="1" dirty="0" smtClean="0">
                <a:solidFill>
                  <a:srgbClr val="FF0000"/>
                </a:solidFill>
                <a:latin typeface="Times New Roman" panose="02020603050405020304" pitchFamily="18" charset="0"/>
                <a:cs typeface="Times New Roman" panose="02020603050405020304" pitchFamily="18" charset="0"/>
              </a:rPr>
              <a:t>10–у </a:t>
            </a:r>
            <a:endParaRPr lang="ru-RU" sz="44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265228" name="Object 12"/>
          <p:cNvGraphicFramePr>
            <a:graphicFrameLocks noChangeAspect="1"/>
          </p:cNvGraphicFramePr>
          <p:nvPr/>
        </p:nvGraphicFramePr>
        <p:xfrm>
          <a:off x="6156176" y="4365104"/>
          <a:ext cx="2686050" cy="1052513"/>
        </p:xfrm>
        <a:graphic>
          <a:graphicData uri="http://schemas.openxmlformats.org/presentationml/2006/ole">
            <mc:AlternateContent xmlns:mc="http://schemas.openxmlformats.org/markup-compatibility/2006">
              <mc:Choice xmlns:v="urn:schemas-microsoft-com:vml" Requires="v">
                <p:oleObj spid="_x0000_s16390" name="Формула" r:id="rId15" imgW="24384000" imgH="9448800" progId="Equation.3">
                  <p:embed/>
                </p:oleObj>
              </mc:Choice>
              <mc:Fallback>
                <p:oleObj name="Формула" r:id="rId15" imgW="24384000" imgH="9448800" progId="Equation.3">
                  <p:embed/>
                  <p:pic>
                    <p:nvPicPr>
                      <p:cNvPr id="0" name="Изображение 16389"/>
                      <p:cNvPicPr>
                        <a:picLocks noChangeAspect="1"/>
                      </p:cNvPicPr>
                      <p:nvPr/>
                    </p:nvPicPr>
                    <p:blipFill>
                      <a:blip r:embed="rId16"/>
                      <a:stretch>
                        <a:fillRect/>
                      </a:stretch>
                    </p:blipFill>
                    <p:spPr>
                      <a:xfrm>
                        <a:off x="6156176" y="4365104"/>
                        <a:ext cx="2686050" cy="1052513"/>
                      </a:xfrm>
                      <a:prstGeom prst="rect">
                        <a:avLst/>
                      </a:prstGeom>
                      <a:solidFill>
                        <a:srgbClr val="FFFFFF"/>
                      </a:solidFill>
                      <a:ln w="60325" cap="flat" cmpd="sng">
                        <a:solidFill>
                          <a:srgbClr val="003B3A"/>
                        </a:solidFill>
                        <a:prstDash val="solid"/>
                        <a:miter/>
                        <a:headEnd type="none" w="med" len="med"/>
                        <a:tailEnd type="none" w="med" len="med"/>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63" presetClass="path" presetSubtype="0" accel="50000" decel="50000" fill="hold" nodeType="afterEffect">
                                  <p:stCondLst>
                                    <p:cond delay="0"/>
                                  </p:stCondLst>
                                  <p:childTnLst>
                                    <p:animMotion origin="layout" path="M 3.88889E-6 -1.48148E-6 L 0.63559 -0.24352 " pathEditMode="relative" rAng="0" ptsTypes="AA">
                                      <p:cBhvr>
                                        <p:cTn id="27" dur="5000" fill="hold"/>
                                        <p:tgtEl>
                                          <p:spTgt spid="4"/>
                                        </p:tgtEl>
                                        <p:attrNameLst>
                                          <p:attrName>ppt_x</p:attrName>
                                          <p:attrName>ppt_y</p:attrName>
                                        </p:attrNameLst>
                                      </p:cBhvr>
                                      <p:rCtr x="318" y="-122"/>
                                    </p:animMotion>
                                  </p:childTnLst>
                                </p:cTn>
                              </p:par>
                              <p:par>
                                <p:cTn id="28" presetID="22" presetClass="entr" presetSubtype="4"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3000"/>
                                        <p:tgtEl>
                                          <p:spTgt spid="5"/>
                                        </p:tgtEl>
                                      </p:cBhvr>
                                    </p:animEffect>
                                  </p:childTnLst>
                                </p:cTn>
                              </p:par>
                              <p:par>
                                <p:cTn id="31" presetID="22" presetClass="entr" presetSubtype="8"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1000"/>
                                        <p:tgtEl>
                                          <p:spTgt spid="17"/>
                                        </p:tgtEl>
                                      </p:cBhvr>
                                    </p:animEffect>
                                  </p:childTnLst>
                                </p:cTn>
                              </p:par>
                              <p:par>
                                <p:cTn id="34" presetID="29" presetClass="entr" presetSubtype="0" fill="hold" nodeType="withEffect">
                                  <p:stCondLst>
                                    <p:cond delay="0"/>
                                  </p:stCondLst>
                                  <p:childTnLst>
                                    <p:set>
                                      <p:cBhvr>
                                        <p:cTn id="35" dur="1" fill="hold">
                                          <p:stCondLst>
                                            <p:cond delay="0"/>
                                          </p:stCondLst>
                                        </p:cTn>
                                        <p:tgtEl>
                                          <p:spTgt spid="35841"/>
                                        </p:tgtEl>
                                        <p:attrNameLst>
                                          <p:attrName>style.visibility</p:attrName>
                                        </p:attrNameLst>
                                      </p:cBhvr>
                                      <p:to>
                                        <p:strVal val="visible"/>
                                      </p:to>
                                    </p:set>
                                    <p:anim calcmode="lin" valueType="num">
                                      <p:cBhvr>
                                        <p:cTn id="36" dur="1000" fill="hold"/>
                                        <p:tgtEl>
                                          <p:spTgt spid="35841"/>
                                        </p:tgtEl>
                                        <p:attrNameLst>
                                          <p:attrName>ppt_x</p:attrName>
                                        </p:attrNameLst>
                                      </p:cBhvr>
                                      <p:tavLst>
                                        <p:tav tm="0">
                                          <p:val>
                                            <p:strVal val="#ppt_x-.2"/>
                                          </p:val>
                                        </p:tav>
                                        <p:tav tm="100000">
                                          <p:val>
                                            <p:strVal val="#ppt_x"/>
                                          </p:val>
                                        </p:tav>
                                      </p:tavLst>
                                    </p:anim>
                                    <p:anim calcmode="lin" valueType="num">
                                      <p:cBhvr>
                                        <p:cTn id="37" dur="1000" fill="hold"/>
                                        <p:tgtEl>
                                          <p:spTgt spid="3584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35841"/>
                                        </p:tgtEl>
                                      </p:cBhvr>
                                    </p:animEffect>
                                  </p:childTnLst>
                                </p:cTn>
                              </p:par>
                              <p:par>
                                <p:cTn id="39" presetID="63" presetClass="path" presetSubtype="0" accel="50000" decel="50000" fill="hold" nodeType="withEffect">
                                  <p:stCondLst>
                                    <p:cond delay="0"/>
                                  </p:stCondLst>
                                  <p:childTnLst>
                                    <p:animMotion origin="layout" path="M 0.63559 -0.24359 L 1.12396 -0.03378 " pathEditMode="relative" rAng="0" ptsTypes="AA">
                                      <p:cBhvr>
                                        <p:cTn id="40" dur="5000" fill="hold"/>
                                        <p:tgtEl>
                                          <p:spTgt spid="4"/>
                                        </p:tgtEl>
                                        <p:attrNameLst>
                                          <p:attrName>ppt_x</p:attrName>
                                          <p:attrName>ppt_y</p:attrName>
                                        </p:attrNameLst>
                                      </p:cBhvr>
                                      <p:rCtr x="244" y="105"/>
                                    </p:animMotion>
                                  </p:childTnLst>
                                </p:cTn>
                              </p:par>
                              <p:par>
                                <p:cTn id="41" presetID="22" presetClass="entr" presetSubtype="8"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3000"/>
                                        <p:tgtEl>
                                          <p:spTgt spid="19"/>
                                        </p:tgtEl>
                                      </p:cBhvr>
                                    </p:animEffect>
                                  </p:childTnLst>
                                </p:cTn>
                              </p:par>
                              <p:par>
                                <p:cTn id="44" presetID="2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1000"/>
                                        <p:tgtEl>
                                          <p:spTgt spid="20"/>
                                        </p:tgtEl>
                                      </p:cBhvr>
                                    </p:animEffect>
                                  </p:childTnLst>
                                </p:cTn>
                              </p:par>
                              <p:par>
                                <p:cTn id="47" presetID="29"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1000" fill="hold"/>
                                        <p:tgtEl>
                                          <p:spTgt spid="3"/>
                                        </p:tgtEl>
                                        <p:attrNameLst>
                                          <p:attrName>ppt_x</p:attrName>
                                        </p:attrNameLst>
                                      </p:cBhvr>
                                      <p:tavLst>
                                        <p:tav tm="0">
                                          <p:val>
                                            <p:strVal val="#ppt_x-.2"/>
                                          </p:val>
                                        </p:tav>
                                        <p:tav tm="100000">
                                          <p:val>
                                            <p:strVal val="#ppt_x"/>
                                          </p:val>
                                        </p:tav>
                                      </p:tavLst>
                                    </p:anim>
                                    <p:anim calcmode="lin" valueType="num">
                                      <p:cBhvr>
                                        <p:cTn id="5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par>
                          <p:cTn id="58" fill="hold">
                            <p:stCondLst>
                              <p:cond delay="6500"/>
                            </p:stCondLst>
                            <p:childTnLst>
                              <p:par>
                                <p:cTn id="59" presetID="26" presetClass="entr" presetSubtype="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par>
                          <p:cTn id="75" fill="hold">
                            <p:stCondLst>
                              <p:cond delay="8500"/>
                            </p:stCondLst>
                            <p:childTnLst>
                              <p:par>
                                <p:cTn id="76" presetID="47" presetClass="entr" presetSubtype="0"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childTnLst>
                          </p:cTn>
                        </p:par>
                        <p:par>
                          <p:cTn id="81" fill="hold">
                            <p:stCondLst>
                              <p:cond delay="9500"/>
                            </p:stCondLst>
                            <p:childTnLst>
                              <p:par>
                                <p:cTn id="82" presetID="22" presetClass="entr" presetSubtype="4"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10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1000"/>
                                        <p:tgtEl>
                                          <p:spTgt spid="44"/>
                                        </p:tgtEl>
                                      </p:cBhvr>
                                    </p:animEffect>
                                    <p:anim calcmode="lin" valueType="num">
                                      <p:cBhvr>
                                        <p:cTn id="90" dur="1000" fill="hold"/>
                                        <p:tgtEl>
                                          <p:spTgt spid="44"/>
                                        </p:tgtEl>
                                        <p:attrNameLst>
                                          <p:attrName>ppt_x</p:attrName>
                                        </p:attrNameLst>
                                      </p:cBhvr>
                                      <p:tavLst>
                                        <p:tav tm="0">
                                          <p:val>
                                            <p:strVal val="#ppt_x"/>
                                          </p:val>
                                        </p:tav>
                                        <p:tav tm="100000">
                                          <p:val>
                                            <p:strVal val="#ppt_x"/>
                                          </p:val>
                                        </p:tav>
                                      </p:tavLst>
                                    </p:anim>
                                    <p:anim calcmode="lin" valueType="num">
                                      <p:cBhvr>
                                        <p:cTn id="9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fade">
                                      <p:cBhvr>
                                        <p:cTn id="96" dur="1000"/>
                                        <p:tgtEl>
                                          <p:spTgt spid="50"/>
                                        </p:tgtEl>
                                      </p:cBhvr>
                                    </p:animEffect>
                                    <p:anim calcmode="lin" valueType="num">
                                      <p:cBhvr>
                                        <p:cTn id="97" dur="1000" fill="hold"/>
                                        <p:tgtEl>
                                          <p:spTgt spid="50"/>
                                        </p:tgtEl>
                                        <p:attrNameLst>
                                          <p:attrName>ppt_x</p:attrName>
                                        </p:attrNameLst>
                                      </p:cBhvr>
                                      <p:tavLst>
                                        <p:tav tm="0">
                                          <p:val>
                                            <p:strVal val="#ppt_x"/>
                                          </p:val>
                                        </p:tav>
                                        <p:tav tm="100000">
                                          <p:val>
                                            <p:strVal val="#ppt_x"/>
                                          </p:val>
                                        </p:tav>
                                      </p:tavLst>
                                    </p:anim>
                                    <p:anim calcmode="lin" valueType="num">
                                      <p:cBhvr>
                                        <p:cTn id="9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1000"/>
                                        <p:tgtEl>
                                          <p:spTgt spid="76"/>
                                        </p:tgtEl>
                                      </p:cBhvr>
                                    </p:animEffect>
                                    <p:anim calcmode="lin" valueType="num">
                                      <p:cBhvr>
                                        <p:cTn id="104" dur="1000" fill="hold"/>
                                        <p:tgtEl>
                                          <p:spTgt spid="76"/>
                                        </p:tgtEl>
                                        <p:attrNameLst>
                                          <p:attrName>ppt_x</p:attrName>
                                        </p:attrNameLst>
                                      </p:cBhvr>
                                      <p:tavLst>
                                        <p:tav tm="0">
                                          <p:val>
                                            <p:strVal val="#ppt_x"/>
                                          </p:val>
                                        </p:tav>
                                        <p:tav tm="100000">
                                          <p:val>
                                            <p:strVal val="#ppt_x"/>
                                          </p:val>
                                        </p:tav>
                                      </p:tavLst>
                                    </p:anim>
                                    <p:anim calcmode="lin" valueType="num">
                                      <p:cBhvr>
                                        <p:cTn id="105"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77"/>
                                        </p:tgtEl>
                                        <p:attrNameLst>
                                          <p:attrName>style.visibility</p:attrName>
                                        </p:attrNameLst>
                                      </p:cBhvr>
                                      <p:to>
                                        <p:strVal val="visible"/>
                                      </p:to>
                                    </p:set>
                                    <p:animEffect transition="in" filter="fade">
                                      <p:cBhvr>
                                        <p:cTn id="110" dur="1000"/>
                                        <p:tgtEl>
                                          <p:spTgt spid="77"/>
                                        </p:tgtEl>
                                      </p:cBhvr>
                                    </p:animEffect>
                                    <p:anim calcmode="lin" valueType="num">
                                      <p:cBhvr>
                                        <p:cTn id="111" dur="1000" fill="hold"/>
                                        <p:tgtEl>
                                          <p:spTgt spid="77"/>
                                        </p:tgtEl>
                                        <p:attrNameLst>
                                          <p:attrName>ppt_x</p:attrName>
                                        </p:attrNameLst>
                                      </p:cBhvr>
                                      <p:tavLst>
                                        <p:tav tm="0">
                                          <p:val>
                                            <p:strVal val="#ppt_x"/>
                                          </p:val>
                                        </p:tav>
                                        <p:tav tm="100000">
                                          <p:val>
                                            <p:strVal val="#ppt_x"/>
                                          </p:val>
                                        </p:tav>
                                      </p:tavLst>
                                    </p:anim>
                                    <p:anim calcmode="lin" valueType="num">
                                      <p:cBhvr>
                                        <p:cTn id="112"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265227"/>
                                        </p:tgtEl>
                                        <p:attrNameLst>
                                          <p:attrName>style.visibility</p:attrName>
                                        </p:attrNameLst>
                                      </p:cBhvr>
                                      <p:to>
                                        <p:strVal val="visible"/>
                                      </p:to>
                                    </p:set>
                                    <p:animEffect transition="in" filter="wipe(left)">
                                      <p:cBhvr>
                                        <p:cTn id="117" dur="1000"/>
                                        <p:tgtEl>
                                          <p:spTgt spid="265227"/>
                                        </p:tgtEl>
                                      </p:cBhvr>
                                    </p:animEffect>
                                  </p:childTnLst>
                                </p:cTn>
                              </p:par>
                            </p:childTnLst>
                          </p:cTn>
                        </p:par>
                      </p:childTnLst>
                    </p:cTn>
                  </p:par>
                </p:childTnLst>
              </p:cTn>
              <p:nextCondLst>
                <p:cond evt="onClick" delay="0">
                  <p:tgtEl>
                    <p:spTgt spid="45"/>
                  </p:tgtEl>
                </p:cond>
              </p:nextCondLst>
            </p:seq>
            <p:seq concurrent="1" nextAc="seek">
              <p:cTn id="118" restart="whenNotActive" fill="hold" evtFilter="cancelBubble" nodeType="interactiveSeq">
                <p:stCondLst>
                  <p:cond evt="onClick" delay="0">
                    <p:tgtEl>
                      <p:spTgt spid="52"/>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par>
                                <p:cTn id="124" presetID="10" presetClass="entr" presetSubtype="0" fill="hold" nodeType="with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1000"/>
                                        <p:tgtEl>
                                          <p:spTgt spid="68"/>
                                        </p:tgtEl>
                                      </p:cBhvr>
                                    </p:animEffect>
                                  </p:childTnLst>
                                </p:cTn>
                              </p:par>
                              <p:par>
                                <p:cTn id="127" presetID="10" presetClass="entr" presetSubtype="0" fill="hold" nodeType="with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1000"/>
                                        <p:tgtEl>
                                          <p:spTgt spid="70"/>
                                        </p:tgtEl>
                                      </p:cBhvr>
                                    </p:animEffect>
                                  </p:childTnLst>
                                </p:cTn>
                              </p:par>
                            </p:childTnLst>
                          </p:cTn>
                        </p:par>
                        <p:par>
                          <p:cTn id="130" fill="hold">
                            <p:stCondLst>
                              <p:cond delay="500"/>
                            </p:stCondLst>
                            <p:childTnLst>
                              <p:par>
                                <p:cTn id="131" presetID="53" presetClass="entr" presetSubtype="16" fill="hold" nodeType="afterEffect">
                                  <p:stCondLst>
                                    <p:cond delay="0"/>
                                  </p:stCondLst>
                                  <p:childTnLst>
                                    <p:set>
                                      <p:cBhvr>
                                        <p:cTn id="132" dur="1" fill="hold">
                                          <p:stCondLst>
                                            <p:cond delay="0"/>
                                          </p:stCondLst>
                                        </p:cTn>
                                        <p:tgtEl>
                                          <p:spTgt spid="69"/>
                                        </p:tgtEl>
                                        <p:attrNameLst>
                                          <p:attrName>style.visibility</p:attrName>
                                        </p:attrNameLst>
                                      </p:cBhvr>
                                      <p:to>
                                        <p:strVal val="visible"/>
                                      </p:to>
                                    </p:set>
                                    <p:anim calcmode="lin" valueType="num">
                                      <p:cBhvr>
                                        <p:cTn id="133" dur="500" fill="hold"/>
                                        <p:tgtEl>
                                          <p:spTgt spid="69"/>
                                        </p:tgtEl>
                                        <p:attrNameLst>
                                          <p:attrName>ppt_w</p:attrName>
                                        </p:attrNameLst>
                                      </p:cBhvr>
                                      <p:tavLst>
                                        <p:tav tm="0">
                                          <p:val>
                                            <p:fltVal val="0"/>
                                          </p:val>
                                        </p:tav>
                                        <p:tav tm="100000">
                                          <p:val>
                                            <p:strVal val="#ppt_w"/>
                                          </p:val>
                                        </p:tav>
                                      </p:tavLst>
                                    </p:anim>
                                    <p:anim calcmode="lin" valueType="num">
                                      <p:cBhvr>
                                        <p:cTn id="134" dur="500" fill="hold"/>
                                        <p:tgtEl>
                                          <p:spTgt spid="69"/>
                                        </p:tgtEl>
                                        <p:attrNameLst>
                                          <p:attrName>ppt_h</p:attrName>
                                        </p:attrNameLst>
                                      </p:cBhvr>
                                      <p:tavLst>
                                        <p:tav tm="0">
                                          <p:val>
                                            <p:fltVal val="0"/>
                                          </p:val>
                                        </p:tav>
                                        <p:tav tm="100000">
                                          <p:val>
                                            <p:strVal val="#ppt_h"/>
                                          </p:val>
                                        </p:tav>
                                      </p:tavLst>
                                    </p:anim>
                                    <p:animEffect transition="in" filter="fade">
                                      <p:cBhvr>
                                        <p:cTn id="135" dur="500"/>
                                        <p:tgtEl>
                                          <p:spTgt spid="69"/>
                                        </p:tgtEl>
                                      </p:cBhvr>
                                    </p:animEffect>
                                  </p:childTnLst>
                                </p:cTn>
                              </p:par>
                              <p:par>
                                <p:cTn id="136" presetID="53" presetClass="entr" presetSubtype="16" fill="hold" nodeType="withEffect">
                                  <p:stCondLst>
                                    <p:cond delay="0"/>
                                  </p:stCondLst>
                                  <p:childTnLst>
                                    <p:set>
                                      <p:cBhvr>
                                        <p:cTn id="137" dur="1" fill="hold">
                                          <p:stCondLst>
                                            <p:cond delay="0"/>
                                          </p:stCondLst>
                                        </p:cTn>
                                        <p:tgtEl>
                                          <p:spTgt spid="71"/>
                                        </p:tgtEl>
                                        <p:attrNameLst>
                                          <p:attrName>style.visibility</p:attrName>
                                        </p:attrNameLst>
                                      </p:cBhvr>
                                      <p:to>
                                        <p:strVal val="visible"/>
                                      </p:to>
                                    </p:set>
                                    <p:anim calcmode="lin" valueType="num">
                                      <p:cBhvr>
                                        <p:cTn id="138" dur="500" fill="hold"/>
                                        <p:tgtEl>
                                          <p:spTgt spid="71"/>
                                        </p:tgtEl>
                                        <p:attrNameLst>
                                          <p:attrName>ppt_w</p:attrName>
                                        </p:attrNameLst>
                                      </p:cBhvr>
                                      <p:tavLst>
                                        <p:tav tm="0">
                                          <p:val>
                                            <p:fltVal val="0"/>
                                          </p:val>
                                        </p:tav>
                                        <p:tav tm="100000">
                                          <p:val>
                                            <p:strVal val="#ppt_w"/>
                                          </p:val>
                                        </p:tav>
                                      </p:tavLst>
                                    </p:anim>
                                    <p:anim calcmode="lin" valueType="num">
                                      <p:cBhvr>
                                        <p:cTn id="139" dur="500" fill="hold"/>
                                        <p:tgtEl>
                                          <p:spTgt spid="71"/>
                                        </p:tgtEl>
                                        <p:attrNameLst>
                                          <p:attrName>ppt_h</p:attrName>
                                        </p:attrNameLst>
                                      </p:cBhvr>
                                      <p:tavLst>
                                        <p:tav tm="0">
                                          <p:val>
                                            <p:fltVal val="0"/>
                                          </p:val>
                                        </p:tav>
                                        <p:tav tm="100000">
                                          <p:val>
                                            <p:strVal val="#ppt_h"/>
                                          </p:val>
                                        </p:tav>
                                      </p:tavLst>
                                    </p:anim>
                                    <p:animEffect transition="in" filter="fade">
                                      <p:cBhvr>
                                        <p:cTn id="140" dur="500"/>
                                        <p:tgtEl>
                                          <p:spTgt spid="71"/>
                                        </p:tgtEl>
                                      </p:cBhvr>
                                    </p:animEffect>
                                  </p:childTnLst>
                                </p:cTn>
                              </p:par>
                            </p:childTnLst>
                          </p:cTn>
                        </p:par>
                        <p:par>
                          <p:cTn id="141" fill="hold">
                            <p:stCondLst>
                              <p:cond delay="1000"/>
                            </p:stCondLst>
                            <p:childTnLst>
                              <p:par>
                                <p:cTn id="142" presetID="63" presetClass="path" presetSubtype="0" accel="50000" decel="50000" fill="hold" nodeType="afterEffect">
                                  <p:stCondLst>
                                    <p:cond delay="0"/>
                                  </p:stCondLst>
                                  <p:childTnLst>
                                    <p:animMotion origin="layout" path="M 0.00781 0.01041 L -0.51389 -0.2544 " pathEditMode="relative" rAng="0" ptsTypes="AA">
                                      <p:cBhvr>
                                        <p:cTn id="143" dur="5000" fill="hold"/>
                                        <p:tgtEl>
                                          <p:spTgt spid="67"/>
                                        </p:tgtEl>
                                        <p:attrNameLst>
                                          <p:attrName>ppt_x</p:attrName>
                                          <p:attrName>ppt_y</p:attrName>
                                        </p:attrNameLst>
                                      </p:cBhvr>
                                      <p:rCtr x="-261" y="-132"/>
                                    </p:animMotion>
                                  </p:childTnLst>
                                </p:cTn>
                              </p:par>
                              <p:par>
                                <p:cTn id="144" presetID="22" presetClass="entr" presetSubtype="4" fill="hold" nodeType="with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wipe(down)">
                                      <p:cBhvr>
                                        <p:cTn id="146" dur="3000"/>
                                        <p:tgtEl>
                                          <p:spTgt spid="56"/>
                                        </p:tgtEl>
                                      </p:cBhvr>
                                    </p:animEffect>
                                  </p:childTnLst>
                                </p:cTn>
                              </p:par>
                              <p:par>
                                <p:cTn id="147" presetID="22" presetClass="entr" presetSubtype="2" fill="hold" nodeType="withEffect">
                                  <p:stCondLst>
                                    <p:cond delay="1500"/>
                                  </p:stCondLst>
                                  <p:childTnLst>
                                    <p:set>
                                      <p:cBhvr>
                                        <p:cTn id="148" dur="1" fill="hold">
                                          <p:stCondLst>
                                            <p:cond delay="0"/>
                                          </p:stCondLst>
                                        </p:cTn>
                                        <p:tgtEl>
                                          <p:spTgt spid="61"/>
                                        </p:tgtEl>
                                        <p:attrNameLst>
                                          <p:attrName>style.visibility</p:attrName>
                                        </p:attrNameLst>
                                      </p:cBhvr>
                                      <p:to>
                                        <p:strVal val="visible"/>
                                      </p:to>
                                    </p:set>
                                    <p:animEffect transition="in" filter="wipe(right)">
                                      <p:cBhvr>
                                        <p:cTn id="149" dur="1000"/>
                                        <p:tgtEl>
                                          <p:spTgt spid="61"/>
                                        </p:tgtEl>
                                      </p:cBhvr>
                                    </p:animEffect>
                                  </p:childTnLst>
                                </p:cTn>
                              </p:par>
                              <p:par>
                                <p:cTn id="150" presetID="29" presetClass="entr" presetSubtype="0" fill="hold" nodeType="withEffect">
                                  <p:stCondLst>
                                    <p:cond delay="0"/>
                                  </p:stCondLst>
                                  <p:childTnLst>
                                    <p:set>
                                      <p:cBhvr>
                                        <p:cTn id="151" dur="1" fill="hold">
                                          <p:stCondLst>
                                            <p:cond delay="0"/>
                                          </p:stCondLst>
                                        </p:cTn>
                                        <p:tgtEl>
                                          <p:spTgt spid="62"/>
                                        </p:tgtEl>
                                        <p:attrNameLst>
                                          <p:attrName>style.visibility</p:attrName>
                                        </p:attrNameLst>
                                      </p:cBhvr>
                                      <p:to>
                                        <p:strVal val="visible"/>
                                      </p:to>
                                    </p:set>
                                    <p:anim calcmode="lin" valueType="num">
                                      <p:cBhvr>
                                        <p:cTn id="152" dur="1000" fill="hold"/>
                                        <p:tgtEl>
                                          <p:spTgt spid="62"/>
                                        </p:tgtEl>
                                        <p:attrNameLst>
                                          <p:attrName>ppt_x</p:attrName>
                                        </p:attrNameLst>
                                      </p:cBhvr>
                                      <p:tavLst>
                                        <p:tav tm="0">
                                          <p:val>
                                            <p:strVal val="#ppt_x-.2"/>
                                          </p:val>
                                        </p:tav>
                                        <p:tav tm="100000">
                                          <p:val>
                                            <p:strVal val="#ppt_x"/>
                                          </p:val>
                                        </p:tav>
                                      </p:tavLst>
                                    </p:anim>
                                    <p:anim calcmode="lin" valueType="num">
                                      <p:cBhvr>
                                        <p:cTn id="153"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62"/>
                                        </p:tgtEl>
                                      </p:cBhvr>
                                    </p:animEffect>
                                  </p:childTnLst>
                                </p:cTn>
                              </p:par>
                            </p:childTnLst>
                          </p:cTn>
                        </p:par>
                        <p:par>
                          <p:cTn id="155" fill="hold">
                            <p:stCondLst>
                              <p:cond delay="6000"/>
                            </p:stCondLst>
                            <p:childTnLst>
                              <p:par>
                                <p:cTn id="156" presetID="63" presetClass="path" presetSubtype="0" accel="50000" decel="50000" fill="hold" nodeType="afterEffect">
                                  <p:stCondLst>
                                    <p:cond delay="0"/>
                                  </p:stCondLst>
                                  <p:childTnLst>
                                    <p:animMotion origin="layout" path="M -0.51389 -0.2544 L -1.16753 0.03959 " pathEditMode="relative" rAng="0" ptsTypes="AA">
                                      <p:cBhvr>
                                        <p:cTn id="157" dur="5000" fill="hold"/>
                                        <p:tgtEl>
                                          <p:spTgt spid="67"/>
                                        </p:tgtEl>
                                        <p:attrNameLst>
                                          <p:attrName>ppt_x</p:attrName>
                                          <p:attrName>ppt_y</p:attrName>
                                        </p:attrNameLst>
                                      </p:cBhvr>
                                      <p:rCtr x="-327" y="147"/>
                                    </p:animMotion>
                                  </p:childTnLst>
                                </p:cTn>
                              </p:par>
                              <p:par>
                                <p:cTn id="158" presetID="22" presetClass="entr" presetSubtype="2" fill="hold" nodeType="withEffect">
                                  <p:stCondLst>
                                    <p:cond delay="0"/>
                                  </p:stCondLst>
                                  <p:childTnLst>
                                    <p:set>
                                      <p:cBhvr>
                                        <p:cTn id="159" dur="1" fill="hold">
                                          <p:stCondLst>
                                            <p:cond delay="0"/>
                                          </p:stCondLst>
                                        </p:cTn>
                                        <p:tgtEl>
                                          <p:spTgt spid="57"/>
                                        </p:tgtEl>
                                        <p:attrNameLst>
                                          <p:attrName>style.visibility</p:attrName>
                                        </p:attrNameLst>
                                      </p:cBhvr>
                                      <p:to>
                                        <p:strVal val="visible"/>
                                      </p:to>
                                    </p:set>
                                    <p:animEffect transition="in" filter="wipe(right)">
                                      <p:cBhvr>
                                        <p:cTn id="160" dur="3000"/>
                                        <p:tgtEl>
                                          <p:spTgt spid="57"/>
                                        </p:tgtEl>
                                      </p:cBhvr>
                                    </p:animEffect>
                                  </p:childTnLst>
                                </p:cTn>
                              </p:par>
                              <p:par>
                                <p:cTn id="161" presetID="22" presetClass="entr" presetSubtype="2" fill="hold" nodeType="withEffect">
                                  <p:stCondLst>
                                    <p:cond delay="0"/>
                                  </p:stCondLst>
                                  <p:childTnLst>
                                    <p:set>
                                      <p:cBhvr>
                                        <p:cTn id="162" dur="1" fill="hold">
                                          <p:stCondLst>
                                            <p:cond delay="0"/>
                                          </p:stCondLst>
                                        </p:cTn>
                                        <p:tgtEl>
                                          <p:spTgt spid="63"/>
                                        </p:tgtEl>
                                        <p:attrNameLst>
                                          <p:attrName>style.visibility</p:attrName>
                                        </p:attrNameLst>
                                      </p:cBhvr>
                                      <p:to>
                                        <p:strVal val="visible"/>
                                      </p:to>
                                    </p:set>
                                    <p:animEffect transition="in" filter="wipe(right)">
                                      <p:cBhvr>
                                        <p:cTn id="163" dur="1000"/>
                                        <p:tgtEl>
                                          <p:spTgt spid="63"/>
                                        </p:tgtEl>
                                      </p:cBhvr>
                                    </p:animEffect>
                                  </p:childTnLst>
                                </p:cTn>
                              </p:par>
                              <p:par>
                                <p:cTn id="164" presetID="29" presetClass="entr" presetSubtype="0" fill="hold" nodeType="withEffect">
                                  <p:stCondLst>
                                    <p:cond delay="0"/>
                                  </p:stCondLst>
                                  <p:childTnLst>
                                    <p:set>
                                      <p:cBhvr>
                                        <p:cTn id="165" dur="1" fill="hold">
                                          <p:stCondLst>
                                            <p:cond delay="0"/>
                                          </p:stCondLst>
                                        </p:cTn>
                                        <p:tgtEl>
                                          <p:spTgt spid="64"/>
                                        </p:tgtEl>
                                        <p:attrNameLst>
                                          <p:attrName>style.visibility</p:attrName>
                                        </p:attrNameLst>
                                      </p:cBhvr>
                                      <p:to>
                                        <p:strVal val="visible"/>
                                      </p:to>
                                    </p:set>
                                    <p:anim calcmode="lin" valueType="num">
                                      <p:cBhvr>
                                        <p:cTn id="166" dur="1000" fill="hold"/>
                                        <p:tgtEl>
                                          <p:spTgt spid="64"/>
                                        </p:tgtEl>
                                        <p:attrNameLst>
                                          <p:attrName>ppt_x</p:attrName>
                                        </p:attrNameLst>
                                      </p:cBhvr>
                                      <p:tavLst>
                                        <p:tav tm="0">
                                          <p:val>
                                            <p:strVal val="#ppt_x-.2"/>
                                          </p:val>
                                        </p:tav>
                                        <p:tav tm="100000">
                                          <p:val>
                                            <p:strVal val="#ppt_x"/>
                                          </p:val>
                                        </p:tav>
                                      </p:tavLst>
                                    </p:anim>
                                    <p:anim calcmode="lin" valueType="num">
                                      <p:cBhvr>
                                        <p:cTn id="167"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168" dur="1000"/>
                                        <p:tgtEl>
                                          <p:spTgt spid="64"/>
                                        </p:tgtEl>
                                      </p:cBhvr>
                                    </p:animEffect>
                                  </p:childTnLst>
                                </p:cTn>
                              </p:par>
                            </p:childTnLst>
                          </p:cTn>
                        </p:par>
                        <p:par>
                          <p:cTn id="169" fill="hold">
                            <p:stCondLst>
                              <p:cond delay="11000"/>
                            </p:stCondLst>
                            <p:childTnLst>
                              <p:par>
                                <p:cTn id="170" presetID="26" presetClass="entr" presetSubtype="0" fill="hold" nodeType="afterEffect">
                                  <p:stCondLst>
                                    <p:cond delay="0"/>
                                  </p:stCondLst>
                                  <p:childTnLst>
                                    <p:set>
                                      <p:cBhvr>
                                        <p:cTn id="171" dur="1" fill="hold">
                                          <p:stCondLst>
                                            <p:cond delay="0"/>
                                          </p:stCondLst>
                                        </p:cTn>
                                        <p:tgtEl>
                                          <p:spTgt spid="58"/>
                                        </p:tgtEl>
                                        <p:attrNameLst>
                                          <p:attrName>style.visibility</p:attrName>
                                        </p:attrNameLst>
                                      </p:cBhvr>
                                      <p:to>
                                        <p:strVal val="visible"/>
                                      </p:to>
                                    </p:set>
                                    <p:animEffect transition="in" filter="wipe(down)">
                                      <p:cBhvr>
                                        <p:cTn id="172" dur="580">
                                          <p:stCondLst>
                                            <p:cond delay="0"/>
                                          </p:stCondLst>
                                        </p:cTn>
                                        <p:tgtEl>
                                          <p:spTgt spid="58"/>
                                        </p:tgtEl>
                                      </p:cBhvr>
                                    </p:animEffect>
                                    <p:anim calcmode="lin" valueType="num">
                                      <p:cBhvr>
                                        <p:cTn id="173"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178" dur="26">
                                          <p:stCondLst>
                                            <p:cond delay="650"/>
                                          </p:stCondLst>
                                        </p:cTn>
                                        <p:tgtEl>
                                          <p:spTgt spid="58"/>
                                        </p:tgtEl>
                                      </p:cBhvr>
                                      <p:to x="100000" y="60000"/>
                                    </p:animScale>
                                    <p:animScale>
                                      <p:cBhvr>
                                        <p:cTn id="179" dur="166" decel="50000">
                                          <p:stCondLst>
                                            <p:cond delay="676"/>
                                          </p:stCondLst>
                                        </p:cTn>
                                        <p:tgtEl>
                                          <p:spTgt spid="58"/>
                                        </p:tgtEl>
                                      </p:cBhvr>
                                      <p:to x="100000" y="100000"/>
                                    </p:animScale>
                                    <p:animScale>
                                      <p:cBhvr>
                                        <p:cTn id="180" dur="26">
                                          <p:stCondLst>
                                            <p:cond delay="1312"/>
                                          </p:stCondLst>
                                        </p:cTn>
                                        <p:tgtEl>
                                          <p:spTgt spid="58"/>
                                        </p:tgtEl>
                                      </p:cBhvr>
                                      <p:to x="100000" y="80000"/>
                                    </p:animScale>
                                    <p:animScale>
                                      <p:cBhvr>
                                        <p:cTn id="181" dur="166" decel="50000">
                                          <p:stCondLst>
                                            <p:cond delay="1338"/>
                                          </p:stCondLst>
                                        </p:cTn>
                                        <p:tgtEl>
                                          <p:spTgt spid="58"/>
                                        </p:tgtEl>
                                      </p:cBhvr>
                                      <p:to x="100000" y="100000"/>
                                    </p:animScale>
                                    <p:animScale>
                                      <p:cBhvr>
                                        <p:cTn id="182" dur="26">
                                          <p:stCondLst>
                                            <p:cond delay="1642"/>
                                          </p:stCondLst>
                                        </p:cTn>
                                        <p:tgtEl>
                                          <p:spTgt spid="58"/>
                                        </p:tgtEl>
                                      </p:cBhvr>
                                      <p:to x="100000" y="90000"/>
                                    </p:animScale>
                                    <p:animScale>
                                      <p:cBhvr>
                                        <p:cTn id="183" dur="166" decel="50000">
                                          <p:stCondLst>
                                            <p:cond delay="1668"/>
                                          </p:stCondLst>
                                        </p:cTn>
                                        <p:tgtEl>
                                          <p:spTgt spid="58"/>
                                        </p:tgtEl>
                                      </p:cBhvr>
                                      <p:to x="100000" y="100000"/>
                                    </p:animScale>
                                    <p:animScale>
                                      <p:cBhvr>
                                        <p:cTn id="184" dur="26">
                                          <p:stCondLst>
                                            <p:cond delay="1808"/>
                                          </p:stCondLst>
                                        </p:cTn>
                                        <p:tgtEl>
                                          <p:spTgt spid="58"/>
                                        </p:tgtEl>
                                      </p:cBhvr>
                                      <p:to x="100000" y="95000"/>
                                    </p:animScale>
                                    <p:animScale>
                                      <p:cBhvr>
                                        <p:cTn id="185" dur="166" decel="50000">
                                          <p:stCondLst>
                                            <p:cond delay="1834"/>
                                          </p:stCondLst>
                                        </p:cTn>
                                        <p:tgtEl>
                                          <p:spTgt spid="58"/>
                                        </p:tgtEl>
                                      </p:cBhvr>
                                      <p:to x="100000" y="100000"/>
                                    </p:animScale>
                                  </p:childTnLst>
                                </p:cTn>
                              </p:par>
                            </p:childTnLst>
                          </p:cTn>
                        </p:par>
                        <p:par>
                          <p:cTn id="186" fill="hold">
                            <p:stCondLst>
                              <p:cond delay="13000"/>
                            </p:stCondLst>
                            <p:childTnLst>
                              <p:par>
                                <p:cTn id="187" presetID="47" presetClass="entr" presetSubtype="0" fill="hold" grpId="0" nodeType="afterEffect">
                                  <p:stCondLst>
                                    <p:cond delay="0"/>
                                  </p:stCondLst>
                                  <p:childTnLst>
                                    <p:set>
                                      <p:cBhvr>
                                        <p:cTn id="188" dur="1" fill="hold">
                                          <p:stCondLst>
                                            <p:cond delay="0"/>
                                          </p:stCondLst>
                                        </p:cTn>
                                        <p:tgtEl>
                                          <p:spTgt spid="65"/>
                                        </p:tgtEl>
                                        <p:attrNameLst>
                                          <p:attrName>style.visibility</p:attrName>
                                        </p:attrNameLst>
                                      </p:cBhvr>
                                      <p:to>
                                        <p:strVal val="visible"/>
                                      </p:to>
                                    </p:set>
                                    <p:animEffect transition="in" filter="fade">
                                      <p:cBhvr>
                                        <p:cTn id="189" dur="1000"/>
                                        <p:tgtEl>
                                          <p:spTgt spid="65"/>
                                        </p:tgtEl>
                                      </p:cBhvr>
                                    </p:animEffect>
                                    <p:anim calcmode="lin" valueType="num">
                                      <p:cBhvr>
                                        <p:cTn id="190" dur="1000" fill="hold"/>
                                        <p:tgtEl>
                                          <p:spTgt spid="65"/>
                                        </p:tgtEl>
                                        <p:attrNameLst>
                                          <p:attrName>ppt_x</p:attrName>
                                        </p:attrNameLst>
                                      </p:cBhvr>
                                      <p:tavLst>
                                        <p:tav tm="0">
                                          <p:val>
                                            <p:strVal val="#ppt_x"/>
                                          </p:val>
                                        </p:tav>
                                        <p:tav tm="100000">
                                          <p:val>
                                            <p:strVal val="#ppt_x"/>
                                          </p:val>
                                        </p:tav>
                                      </p:tavLst>
                                    </p:anim>
                                    <p:anim calcmode="lin" valueType="num">
                                      <p:cBhvr>
                                        <p:cTn id="191" dur="1000" fill="hold"/>
                                        <p:tgtEl>
                                          <p:spTgt spid="65"/>
                                        </p:tgtEl>
                                        <p:attrNameLst>
                                          <p:attrName>ppt_y</p:attrName>
                                        </p:attrNameLst>
                                      </p:cBhvr>
                                      <p:tavLst>
                                        <p:tav tm="0">
                                          <p:val>
                                            <p:strVal val="#ppt_y-.1"/>
                                          </p:val>
                                        </p:tav>
                                        <p:tav tm="100000">
                                          <p:val>
                                            <p:strVal val="#ppt_y"/>
                                          </p:val>
                                        </p:tav>
                                      </p:tavLst>
                                    </p:anim>
                                  </p:childTnLst>
                                </p:cTn>
                              </p:par>
                            </p:childTnLst>
                          </p:cTn>
                        </p:par>
                        <p:par>
                          <p:cTn id="192" fill="hold">
                            <p:stCondLst>
                              <p:cond delay="14000"/>
                            </p:stCondLst>
                            <p:childTnLst>
                              <p:par>
                                <p:cTn id="193" presetID="22" presetClass="entr" presetSubtype="4" fill="hold" grpId="0" nodeType="afterEffect">
                                  <p:stCondLst>
                                    <p:cond delay="0"/>
                                  </p:stCondLst>
                                  <p:childTnLst>
                                    <p:set>
                                      <p:cBhvr>
                                        <p:cTn id="194" dur="1" fill="hold">
                                          <p:stCondLst>
                                            <p:cond delay="0"/>
                                          </p:stCondLst>
                                        </p:cTn>
                                        <p:tgtEl>
                                          <p:spTgt spid="66"/>
                                        </p:tgtEl>
                                        <p:attrNameLst>
                                          <p:attrName>style.visibility</p:attrName>
                                        </p:attrNameLst>
                                      </p:cBhvr>
                                      <p:to>
                                        <p:strVal val="visible"/>
                                      </p:to>
                                    </p:set>
                                    <p:animEffect transition="in" filter="wipe(down)">
                                      <p:cBhvr>
                                        <p:cTn id="195" dur="1000"/>
                                        <p:tgtEl>
                                          <p:spTgt spid="66"/>
                                        </p:tgtEl>
                                      </p:cBhvr>
                                    </p:animEffect>
                                  </p:childTnLst>
                                </p:cTn>
                              </p:par>
                            </p:childTnLst>
                          </p:cTn>
                        </p:par>
                      </p:childTnLst>
                    </p:cTn>
                  </p:par>
                  <p:par>
                    <p:cTn id="196" fill="hold">
                      <p:stCondLst>
                        <p:cond delay="indefinite"/>
                      </p:stCondLst>
                      <p:childTnLst>
                        <p:par>
                          <p:cTn id="197" fill="hold">
                            <p:stCondLst>
                              <p:cond delay="0"/>
                            </p:stCondLst>
                            <p:childTnLst>
                              <p:par>
                                <p:cTn id="198" presetID="47" presetClass="entr" presetSubtype="0" fill="hold" grpId="0" nodeType="clickEffect">
                                  <p:stCondLst>
                                    <p:cond delay="0"/>
                                  </p:stCondLst>
                                  <p:childTnLst>
                                    <p:set>
                                      <p:cBhvr>
                                        <p:cTn id="199" dur="1" fill="hold">
                                          <p:stCondLst>
                                            <p:cond delay="0"/>
                                          </p:stCondLst>
                                        </p:cTn>
                                        <p:tgtEl>
                                          <p:spTgt spid="74"/>
                                        </p:tgtEl>
                                        <p:attrNameLst>
                                          <p:attrName>style.visibility</p:attrName>
                                        </p:attrNameLst>
                                      </p:cBhvr>
                                      <p:to>
                                        <p:strVal val="visible"/>
                                      </p:to>
                                    </p:set>
                                    <p:animEffect transition="in" filter="fade">
                                      <p:cBhvr>
                                        <p:cTn id="200" dur="1000"/>
                                        <p:tgtEl>
                                          <p:spTgt spid="74"/>
                                        </p:tgtEl>
                                      </p:cBhvr>
                                    </p:animEffect>
                                    <p:anim calcmode="lin" valueType="num">
                                      <p:cBhvr>
                                        <p:cTn id="201" dur="1000" fill="hold"/>
                                        <p:tgtEl>
                                          <p:spTgt spid="74"/>
                                        </p:tgtEl>
                                        <p:attrNameLst>
                                          <p:attrName>ppt_x</p:attrName>
                                        </p:attrNameLst>
                                      </p:cBhvr>
                                      <p:tavLst>
                                        <p:tav tm="0">
                                          <p:val>
                                            <p:strVal val="#ppt_x"/>
                                          </p:val>
                                        </p:tav>
                                        <p:tav tm="100000">
                                          <p:val>
                                            <p:strVal val="#ppt_x"/>
                                          </p:val>
                                        </p:tav>
                                      </p:tavLst>
                                    </p:anim>
                                    <p:anim calcmode="lin" valueType="num">
                                      <p:cBhvr>
                                        <p:cTn id="202"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7" presetClass="entr" presetSubtype="0" fill="hold" grpId="0" nodeType="clickEffect">
                                  <p:stCondLst>
                                    <p:cond delay="0"/>
                                  </p:stCondLst>
                                  <p:childTnLst>
                                    <p:set>
                                      <p:cBhvr>
                                        <p:cTn id="206" dur="1" fill="hold">
                                          <p:stCondLst>
                                            <p:cond delay="0"/>
                                          </p:stCondLst>
                                        </p:cTn>
                                        <p:tgtEl>
                                          <p:spTgt spid="75"/>
                                        </p:tgtEl>
                                        <p:attrNameLst>
                                          <p:attrName>style.visibility</p:attrName>
                                        </p:attrNameLst>
                                      </p:cBhvr>
                                      <p:to>
                                        <p:strVal val="visible"/>
                                      </p:to>
                                    </p:set>
                                    <p:animEffect transition="in" filter="fade">
                                      <p:cBhvr>
                                        <p:cTn id="207" dur="1000"/>
                                        <p:tgtEl>
                                          <p:spTgt spid="75"/>
                                        </p:tgtEl>
                                      </p:cBhvr>
                                    </p:animEffect>
                                    <p:anim calcmode="lin" valueType="num">
                                      <p:cBhvr>
                                        <p:cTn id="208" dur="1000" fill="hold"/>
                                        <p:tgtEl>
                                          <p:spTgt spid="75"/>
                                        </p:tgtEl>
                                        <p:attrNameLst>
                                          <p:attrName>ppt_x</p:attrName>
                                        </p:attrNameLst>
                                      </p:cBhvr>
                                      <p:tavLst>
                                        <p:tav tm="0">
                                          <p:val>
                                            <p:strVal val="#ppt_x"/>
                                          </p:val>
                                        </p:tav>
                                        <p:tav tm="100000">
                                          <p:val>
                                            <p:strVal val="#ppt_x"/>
                                          </p:val>
                                        </p:tav>
                                      </p:tavLst>
                                    </p:anim>
                                    <p:anim calcmode="lin" valueType="num">
                                      <p:cBhvr>
                                        <p:cTn id="20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7" presetClass="entr" presetSubtype="0" fill="hold" grpId="0" nodeType="clickEffect">
                                  <p:stCondLst>
                                    <p:cond delay="0"/>
                                  </p:stCondLst>
                                  <p:childTnLst>
                                    <p:set>
                                      <p:cBhvr>
                                        <p:cTn id="213" dur="1" fill="hold">
                                          <p:stCondLst>
                                            <p:cond delay="0"/>
                                          </p:stCondLst>
                                        </p:cTn>
                                        <p:tgtEl>
                                          <p:spTgt spid="78"/>
                                        </p:tgtEl>
                                        <p:attrNameLst>
                                          <p:attrName>style.visibility</p:attrName>
                                        </p:attrNameLst>
                                      </p:cBhvr>
                                      <p:to>
                                        <p:strVal val="visible"/>
                                      </p:to>
                                    </p:set>
                                    <p:animEffect transition="in" filter="fade">
                                      <p:cBhvr>
                                        <p:cTn id="214" dur="1000"/>
                                        <p:tgtEl>
                                          <p:spTgt spid="78"/>
                                        </p:tgtEl>
                                      </p:cBhvr>
                                    </p:animEffect>
                                    <p:anim calcmode="lin" valueType="num">
                                      <p:cBhvr>
                                        <p:cTn id="215" dur="1000" fill="hold"/>
                                        <p:tgtEl>
                                          <p:spTgt spid="78"/>
                                        </p:tgtEl>
                                        <p:attrNameLst>
                                          <p:attrName>ppt_x</p:attrName>
                                        </p:attrNameLst>
                                      </p:cBhvr>
                                      <p:tavLst>
                                        <p:tav tm="0">
                                          <p:val>
                                            <p:strVal val="#ppt_x"/>
                                          </p:val>
                                        </p:tav>
                                        <p:tav tm="100000">
                                          <p:val>
                                            <p:strVal val="#ppt_x"/>
                                          </p:val>
                                        </p:tav>
                                      </p:tavLst>
                                    </p:anim>
                                    <p:anim calcmode="lin" valueType="num">
                                      <p:cBhvr>
                                        <p:cTn id="2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7" presetClass="entr" presetSubtype="0" fill="hold" grpId="0" nodeType="clickEffect">
                                  <p:stCondLst>
                                    <p:cond delay="0"/>
                                  </p:stCondLst>
                                  <p:childTnLst>
                                    <p:set>
                                      <p:cBhvr>
                                        <p:cTn id="220" dur="1" fill="hold">
                                          <p:stCondLst>
                                            <p:cond delay="0"/>
                                          </p:stCondLst>
                                        </p:cTn>
                                        <p:tgtEl>
                                          <p:spTgt spid="79"/>
                                        </p:tgtEl>
                                        <p:attrNameLst>
                                          <p:attrName>style.visibility</p:attrName>
                                        </p:attrNameLst>
                                      </p:cBhvr>
                                      <p:to>
                                        <p:strVal val="visible"/>
                                      </p:to>
                                    </p:set>
                                    <p:animEffect transition="in" filter="fade">
                                      <p:cBhvr>
                                        <p:cTn id="221" dur="1000"/>
                                        <p:tgtEl>
                                          <p:spTgt spid="79"/>
                                        </p:tgtEl>
                                      </p:cBhvr>
                                    </p:animEffect>
                                    <p:anim calcmode="lin" valueType="num">
                                      <p:cBhvr>
                                        <p:cTn id="222" dur="1000" fill="hold"/>
                                        <p:tgtEl>
                                          <p:spTgt spid="79"/>
                                        </p:tgtEl>
                                        <p:attrNameLst>
                                          <p:attrName>ppt_x</p:attrName>
                                        </p:attrNameLst>
                                      </p:cBhvr>
                                      <p:tavLst>
                                        <p:tav tm="0">
                                          <p:val>
                                            <p:strVal val="#ppt_x"/>
                                          </p:val>
                                        </p:tav>
                                        <p:tav tm="100000">
                                          <p:val>
                                            <p:strVal val="#ppt_x"/>
                                          </p:val>
                                        </p:tav>
                                      </p:tavLst>
                                    </p:anim>
                                    <p:anim calcmode="lin" valueType="num">
                                      <p:cBhvr>
                                        <p:cTn id="22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nodeType="clickEffect">
                                  <p:stCondLst>
                                    <p:cond delay="0"/>
                                  </p:stCondLst>
                                  <p:childTnLst>
                                    <p:set>
                                      <p:cBhvr>
                                        <p:cTn id="227" dur="1" fill="hold">
                                          <p:stCondLst>
                                            <p:cond delay="0"/>
                                          </p:stCondLst>
                                        </p:cTn>
                                        <p:tgtEl>
                                          <p:spTgt spid="265228"/>
                                        </p:tgtEl>
                                        <p:attrNameLst>
                                          <p:attrName>style.visibility</p:attrName>
                                        </p:attrNameLst>
                                      </p:cBhvr>
                                      <p:to>
                                        <p:strVal val="visible"/>
                                      </p:to>
                                    </p:set>
                                    <p:animEffect transition="in" filter="wipe(left)">
                                      <p:cBhvr>
                                        <p:cTn id="228" dur="1000"/>
                                        <p:tgtEl>
                                          <p:spTgt spid="265228"/>
                                        </p:tgtEl>
                                      </p:cBhvr>
                                    </p:animEffect>
                                  </p:childTnLst>
                                </p:cTn>
                              </p:par>
                            </p:childTnLst>
                          </p:cTn>
                        </p:par>
                      </p:childTnLst>
                    </p:cTn>
                  </p:par>
                </p:childTnLst>
              </p:cTn>
              <p:nextCondLst>
                <p:cond evt="onClick" delay="0">
                  <p:tgtEl>
                    <p:spTgt spid="52"/>
                  </p:tgtEl>
                </p:cond>
              </p:nextCondLst>
            </p:seq>
          </p:childTnLst>
        </p:cTn>
      </p:par>
    </p:tnLst>
    <p:bldLst>
      <p:bldP spid="29" grpId="0"/>
      <p:bldP spid="31" grpId="0" animBg="1"/>
      <p:bldP spid="44" grpId="0"/>
      <p:bldP spid="50" grpId="0"/>
      <p:bldP spid="65" grpId="0"/>
      <p:bldP spid="66" grpId="0" animBg="1"/>
      <p:bldP spid="74" grpId="0"/>
      <p:bldP spid="75" grpId="0"/>
      <p:bldP spid="76" grpId="0"/>
      <p:bldP spid="77" grpId="0"/>
      <p:bldP spid="78"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268760"/>
            <a:ext cx="8784976"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51520" y="260648"/>
            <a:ext cx="8640960" cy="18722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Дорога между сёлами А и В состоит из подъёма и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спуска, а её длина равна 10 км. Пешеход на путь из А в В тратит 4 часа, а на обратный путь 4 ч 20 мин. На подъёме он движется на 1 км/ч медленнее, чем на спуске. С какой скоростью пешеход идёт вверх и с какой – с горы?</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172400" y="116632"/>
            <a:ext cx="864096"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1</a:t>
            </a: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3</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 name="Управляющая кнопка: настраиваемая 4">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6" name="Управляющая кнопка: настраиваемая 5">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7" name="Управляющая кнопка: далее 6">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омой 7">
            <a:hlinkClick r:id="rId1"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70337" name="Object 1"/>
          <p:cNvGraphicFramePr>
            <a:graphicFrameLocks noChangeAspect="1"/>
          </p:cNvGraphicFramePr>
          <p:nvPr/>
        </p:nvGraphicFramePr>
        <p:xfrm>
          <a:off x="539552" y="2132856"/>
          <a:ext cx="2871788" cy="2108200"/>
        </p:xfrm>
        <a:graphic>
          <a:graphicData uri="http://schemas.openxmlformats.org/presentationml/2006/ole">
            <mc:AlternateContent xmlns:mc="http://schemas.openxmlformats.org/markup-compatibility/2006">
              <mc:Choice xmlns:v="urn:schemas-microsoft-com:vml" Requires="v">
                <p:oleObj spid="_x0000_s17409" name="Формула" r:id="rId2" imgW="27736800" imgH="20116800" progId="Equation.3">
                  <p:embed/>
                </p:oleObj>
              </mc:Choice>
              <mc:Fallback>
                <p:oleObj name="Формула" r:id="rId2" imgW="27736800" imgH="20116800" progId="Equation.3">
                  <p:embed/>
                  <p:pic>
                    <p:nvPicPr>
                      <p:cNvPr id="0" name="Изображение 17408"/>
                      <p:cNvPicPr>
                        <a:picLocks noChangeAspect="1"/>
                      </p:cNvPicPr>
                      <p:nvPr/>
                    </p:nvPicPr>
                    <p:blipFill>
                      <a:blip r:embed="rId3"/>
                      <a:stretch>
                        <a:fillRect/>
                      </a:stretch>
                    </p:blipFill>
                    <p:spPr>
                      <a:xfrm>
                        <a:off x="539552" y="2132856"/>
                        <a:ext cx="2871788" cy="2108200"/>
                      </a:xfrm>
                      <a:prstGeom prst="rect">
                        <a:avLst/>
                      </a:prstGeom>
                      <a:noFill/>
                      <a:ln w="9525">
                        <a:noFill/>
                      </a:ln>
                    </p:spPr>
                  </p:pic>
                </p:oleObj>
              </mc:Fallback>
            </mc:AlternateContent>
          </a:graphicData>
        </a:graphic>
      </p:graphicFrame>
      <p:graphicFrame>
        <p:nvGraphicFramePr>
          <p:cNvPr id="270338" name="Object 2"/>
          <p:cNvGraphicFramePr>
            <a:graphicFrameLocks noChangeAspect="1"/>
          </p:cNvGraphicFramePr>
          <p:nvPr/>
        </p:nvGraphicFramePr>
        <p:xfrm>
          <a:off x="3707904" y="2492896"/>
          <a:ext cx="5081588" cy="1277937"/>
        </p:xfrm>
        <a:graphic>
          <a:graphicData uri="http://schemas.openxmlformats.org/presentationml/2006/ole">
            <mc:AlternateContent xmlns:mc="http://schemas.openxmlformats.org/markup-compatibility/2006">
              <mc:Choice xmlns:v="urn:schemas-microsoft-com:vml" Requires="v">
                <p:oleObj spid="_x0000_s17410" name="Формула" r:id="rId4" imgW="49072800" imgH="12192000" progId="Equation.3">
                  <p:embed/>
                </p:oleObj>
              </mc:Choice>
              <mc:Fallback>
                <p:oleObj name="Формула" r:id="rId4" imgW="49072800" imgH="12192000" progId="Equation.3">
                  <p:embed/>
                  <p:pic>
                    <p:nvPicPr>
                      <p:cNvPr id="0" name="Изображение 17409"/>
                      <p:cNvPicPr>
                        <a:picLocks noChangeAspect="1"/>
                      </p:cNvPicPr>
                      <p:nvPr/>
                    </p:nvPicPr>
                    <p:blipFill>
                      <a:blip r:embed="rId5"/>
                      <a:stretch>
                        <a:fillRect/>
                      </a:stretch>
                    </p:blipFill>
                    <p:spPr>
                      <a:xfrm>
                        <a:off x="3707904" y="2492896"/>
                        <a:ext cx="5081588" cy="1277937"/>
                      </a:xfrm>
                      <a:prstGeom prst="rect">
                        <a:avLst/>
                      </a:prstGeom>
                      <a:noFill/>
                      <a:ln w="9525">
                        <a:noFill/>
                      </a:ln>
                    </p:spPr>
                  </p:pic>
                </p:oleObj>
              </mc:Fallback>
            </mc:AlternateContent>
          </a:graphicData>
        </a:graphic>
      </p:graphicFrame>
      <p:sp>
        <p:nvSpPr>
          <p:cNvPr id="11" name="Плюс 10"/>
          <p:cNvSpPr/>
          <p:nvPr/>
        </p:nvSpPr>
        <p:spPr>
          <a:xfrm>
            <a:off x="4211960" y="2852937"/>
            <a:ext cx="504056" cy="576064"/>
          </a:xfrm>
          <a:prstGeom prst="mathPlus">
            <a:avLst>
              <a:gd name="adj1" fmla="val 8237"/>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p:nvCxnSpPr>
        <p:spPr>
          <a:xfrm>
            <a:off x="4139952" y="3789040"/>
            <a:ext cx="4752528" cy="0"/>
          </a:xfrm>
          <a:prstGeom prst="line">
            <a:avLst/>
          </a:prstGeom>
          <a:ln w="254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70339" name="Object 3"/>
          <p:cNvGraphicFramePr>
            <a:graphicFrameLocks noChangeAspect="1"/>
          </p:cNvGraphicFramePr>
          <p:nvPr/>
        </p:nvGraphicFramePr>
        <p:xfrm>
          <a:off x="4814888" y="3894138"/>
          <a:ext cx="3489325" cy="542925"/>
        </p:xfrm>
        <a:graphic>
          <a:graphicData uri="http://schemas.openxmlformats.org/presentationml/2006/ole">
            <mc:AlternateContent xmlns:mc="http://schemas.openxmlformats.org/markup-compatibility/2006">
              <mc:Choice xmlns:v="urn:schemas-microsoft-com:vml" Requires="v">
                <p:oleObj spid="_x0000_s17411" name="Формула" r:id="rId6" imgW="31699200" imgH="4876800" progId="Equation.3">
                  <p:embed/>
                </p:oleObj>
              </mc:Choice>
              <mc:Fallback>
                <p:oleObj name="Формула" r:id="rId6" imgW="31699200" imgH="4876800" progId="Equation.3">
                  <p:embed/>
                  <p:pic>
                    <p:nvPicPr>
                      <p:cNvPr id="0" name="Изображение 17410"/>
                      <p:cNvPicPr>
                        <a:picLocks noChangeAspect="1"/>
                      </p:cNvPicPr>
                      <p:nvPr/>
                    </p:nvPicPr>
                    <p:blipFill>
                      <a:blip r:embed="rId7"/>
                      <a:stretch>
                        <a:fillRect/>
                      </a:stretch>
                    </p:blipFill>
                    <p:spPr>
                      <a:xfrm>
                        <a:off x="4814888" y="3894138"/>
                        <a:ext cx="3489325" cy="542925"/>
                      </a:xfrm>
                      <a:prstGeom prst="rect">
                        <a:avLst/>
                      </a:prstGeom>
                      <a:noFill/>
                      <a:ln w="9525">
                        <a:noFill/>
                      </a:ln>
                    </p:spPr>
                  </p:pic>
                </p:oleObj>
              </mc:Fallback>
            </mc:AlternateContent>
          </a:graphicData>
        </a:graphic>
      </p:graphicFrame>
      <p:graphicFrame>
        <p:nvGraphicFramePr>
          <p:cNvPr id="270340" name="Object 4"/>
          <p:cNvGraphicFramePr>
            <a:graphicFrameLocks noChangeAspect="1"/>
          </p:cNvGraphicFramePr>
          <p:nvPr/>
        </p:nvGraphicFramePr>
        <p:xfrm>
          <a:off x="5311775" y="4365625"/>
          <a:ext cx="2584450" cy="542925"/>
        </p:xfrm>
        <a:graphic>
          <a:graphicData uri="http://schemas.openxmlformats.org/presentationml/2006/ole">
            <mc:AlternateContent xmlns:mc="http://schemas.openxmlformats.org/markup-compatibility/2006">
              <mc:Choice xmlns:v="urn:schemas-microsoft-com:vml" Requires="v">
                <p:oleObj spid="_x0000_s17412" name="Формула" r:id="rId8" imgW="23469600" imgH="4876800" progId="Equation.3">
                  <p:embed/>
                </p:oleObj>
              </mc:Choice>
              <mc:Fallback>
                <p:oleObj name="Формула" r:id="rId8" imgW="23469600" imgH="4876800" progId="Equation.3">
                  <p:embed/>
                  <p:pic>
                    <p:nvPicPr>
                      <p:cNvPr id="0" name="Изображение 17411"/>
                      <p:cNvPicPr>
                        <a:picLocks noChangeAspect="1"/>
                      </p:cNvPicPr>
                      <p:nvPr/>
                    </p:nvPicPr>
                    <p:blipFill>
                      <a:blip r:embed="rId9"/>
                      <a:stretch>
                        <a:fillRect/>
                      </a:stretch>
                    </p:blipFill>
                    <p:spPr>
                      <a:xfrm>
                        <a:off x="5311775" y="4365625"/>
                        <a:ext cx="2584450" cy="542925"/>
                      </a:xfrm>
                      <a:prstGeom prst="rect">
                        <a:avLst/>
                      </a:prstGeom>
                      <a:noFill/>
                      <a:ln w="9525">
                        <a:noFill/>
                      </a:ln>
                    </p:spPr>
                  </p:pic>
                </p:oleObj>
              </mc:Fallback>
            </mc:AlternateContent>
          </a:graphicData>
        </a:graphic>
      </p:graphicFrame>
      <p:graphicFrame>
        <p:nvGraphicFramePr>
          <p:cNvPr id="270341" name="Object 5"/>
          <p:cNvGraphicFramePr>
            <a:graphicFrameLocks noChangeAspect="1"/>
          </p:cNvGraphicFramePr>
          <p:nvPr/>
        </p:nvGraphicFramePr>
        <p:xfrm>
          <a:off x="2051720" y="4869160"/>
          <a:ext cx="5013325" cy="476250"/>
        </p:xfrm>
        <a:graphic>
          <a:graphicData uri="http://schemas.openxmlformats.org/presentationml/2006/ole">
            <mc:AlternateContent xmlns:mc="http://schemas.openxmlformats.org/markup-compatibility/2006">
              <mc:Choice xmlns:v="urn:schemas-microsoft-com:vml" Requires="v">
                <p:oleObj spid="_x0000_s17413" name="Формула" r:id="rId10" imgW="43586400" imgH="4267200" progId="Equation.3">
                  <p:embed/>
                </p:oleObj>
              </mc:Choice>
              <mc:Fallback>
                <p:oleObj name="Формула" r:id="rId10" imgW="43586400" imgH="4267200" progId="Equation.3">
                  <p:embed/>
                  <p:pic>
                    <p:nvPicPr>
                      <p:cNvPr id="0" name="Изображение 17412"/>
                      <p:cNvPicPr>
                        <a:picLocks noChangeAspect="1"/>
                      </p:cNvPicPr>
                      <p:nvPr/>
                    </p:nvPicPr>
                    <p:blipFill>
                      <a:blip r:embed="rId11"/>
                      <a:stretch>
                        <a:fillRect/>
                      </a:stretch>
                    </p:blipFill>
                    <p:spPr>
                      <a:xfrm>
                        <a:off x="2051720" y="4869160"/>
                        <a:ext cx="5013325" cy="476250"/>
                      </a:xfrm>
                      <a:prstGeom prst="rect">
                        <a:avLst/>
                      </a:prstGeom>
                      <a:noFill/>
                      <a:ln w="38100" cap="flat" cmpd="sng">
                        <a:solidFill>
                          <a:srgbClr val="008080"/>
                        </a:solidFill>
                        <a:prstDash val="solid"/>
                        <a:miter/>
                        <a:headEnd type="none" w="med" len="med"/>
                        <a:tailEnd type="none" w="med" len="med"/>
                      </a:ln>
                    </p:spPr>
                  </p:pic>
                </p:oleObj>
              </mc:Fallback>
            </mc:AlternateContent>
          </a:graphicData>
        </a:graphic>
      </p:graphicFrame>
      <p:graphicFrame>
        <p:nvGraphicFramePr>
          <p:cNvPr id="270342" name="Object 6"/>
          <p:cNvGraphicFramePr>
            <a:graphicFrameLocks noChangeAspect="1"/>
          </p:cNvGraphicFramePr>
          <p:nvPr/>
        </p:nvGraphicFramePr>
        <p:xfrm>
          <a:off x="1684338" y="5465763"/>
          <a:ext cx="5748337" cy="577850"/>
        </p:xfrm>
        <a:graphic>
          <a:graphicData uri="http://schemas.openxmlformats.org/presentationml/2006/ole">
            <mc:AlternateContent xmlns:mc="http://schemas.openxmlformats.org/markup-compatibility/2006">
              <mc:Choice xmlns:v="urn:schemas-microsoft-com:vml" Requires="v">
                <p:oleObj spid="_x0000_s17414" name="Формула" r:id="rId12" imgW="49987200" imgH="5181600" progId="Equation.3">
                  <p:embed/>
                </p:oleObj>
              </mc:Choice>
              <mc:Fallback>
                <p:oleObj name="Формула" r:id="rId12" imgW="49987200" imgH="5181600" progId="Equation.3">
                  <p:embed/>
                  <p:pic>
                    <p:nvPicPr>
                      <p:cNvPr id="0" name="Изображение 17413"/>
                      <p:cNvPicPr>
                        <a:picLocks noChangeAspect="1"/>
                      </p:cNvPicPr>
                      <p:nvPr/>
                    </p:nvPicPr>
                    <p:blipFill>
                      <a:blip r:embed="rId13"/>
                      <a:stretch>
                        <a:fillRect/>
                      </a:stretch>
                    </p:blipFill>
                    <p:spPr>
                      <a:xfrm>
                        <a:off x="1684338" y="5465763"/>
                        <a:ext cx="5748337" cy="577850"/>
                      </a:xfrm>
                      <a:prstGeom prst="rect">
                        <a:avLst/>
                      </a:prstGeom>
                      <a:noFill/>
                      <a:ln w="38100" cap="flat" cmpd="sng">
                        <a:solidFill>
                          <a:srgbClr val="008080"/>
                        </a:solidFill>
                        <a:prstDash val="solid"/>
                        <a:miter/>
                        <a:headEnd type="none" w="med" len="med"/>
                        <a:tailEnd type="none" w="med" len="med"/>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0342"/>
                                        </p:tgtEl>
                                        <p:attrNameLst>
                                          <p:attrName>style.visibility</p:attrName>
                                        </p:attrNameLst>
                                      </p:cBhvr>
                                      <p:to>
                                        <p:strVal val="visible"/>
                                      </p:to>
                                    </p:set>
                                    <p:animEffect transition="in" filter="wipe(left)">
                                      <p:cBhvr>
                                        <p:cTn id="7" dur="1000"/>
                                        <p:tgtEl>
                                          <p:spTgt spid="2703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70337"/>
                                        </p:tgtEl>
                                        <p:attrNameLst>
                                          <p:attrName>style.visibility</p:attrName>
                                        </p:attrNameLst>
                                      </p:cBhvr>
                                      <p:to>
                                        <p:strVal val="visible"/>
                                      </p:to>
                                    </p:set>
                                    <p:animEffect transition="in" filter="wipe(left)">
                                      <p:cBhvr>
                                        <p:cTn id="13" dur="1000"/>
                                        <p:tgtEl>
                                          <p:spTgt spid="2703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70338"/>
                                        </p:tgtEl>
                                        <p:attrNameLst>
                                          <p:attrName>style.visibility</p:attrName>
                                        </p:attrNameLst>
                                      </p:cBhvr>
                                      <p:to>
                                        <p:strVal val="visible"/>
                                      </p:to>
                                    </p:set>
                                    <p:animEffect transition="in" filter="wipe(left)">
                                      <p:cBhvr>
                                        <p:cTn id="18" dur="1000"/>
                                        <p:tgtEl>
                                          <p:spTgt spid="27033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70339"/>
                                        </p:tgtEl>
                                        <p:attrNameLst>
                                          <p:attrName>style.visibility</p:attrName>
                                        </p:attrNameLst>
                                      </p:cBhvr>
                                      <p:to>
                                        <p:strVal val="visible"/>
                                      </p:to>
                                    </p:set>
                                    <p:animEffect transition="in" filter="wipe(left)">
                                      <p:cBhvr>
                                        <p:cTn id="34" dur="1000"/>
                                        <p:tgtEl>
                                          <p:spTgt spid="2703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70340"/>
                                        </p:tgtEl>
                                        <p:attrNameLst>
                                          <p:attrName>style.visibility</p:attrName>
                                        </p:attrNameLst>
                                      </p:cBhvr>
                                      <p:to>
                                        <p:strVal val="visible"/>
                                      </p:to>
                                    </p:set>
                                    <p:animEffect transition="in" filter="wipe(left)">
                                      <p:cBhvr>
                                        <p:cTn id="39" dur="1000"/>
                                        <p:tgtEl>
                                          <p:spTgt spid="270340"/>
                                        </p:tgtEl>
                                      </p:cBhvr>
                                    </p:animEffect>
                                  </p:child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0341"/>
                                        </p:tgtEl>
                                        <p:attrNameLst>
                                          <p:attrName>style.visibility</p:attrName>
                                        </p:attrNameLst>
                                      </p:cBhvr>
                                      <p:to>
                                        <p:strVal val="visible"/>
                                      </p:to>
                                    </p:set>
                                    <p:animEffect transition="in" filter="wipe(left)">
                                      <p:cBhvr>
                                        <p:cTn id="45" dur="1000"/>
                                        <p:tgtEl>
                                          <p:spTgt spid="270341"/>
                                        </p:tgtEl>
                                      </p:cBhvr>
                                    </p:animEffect>
                                  </p:childTnLst>
                                </p:cTn>
                              </p:par>
                            </p:childTnLst>
                          </p:cTn>
                        </p:par>
                      </p:childTnLst>
                    </p:cTn>
                  </p:par>
                </p:childTnLst>
              </p:cTn>
              <p:nextCondLst>
                <p:cond evt="onClick" delay="0">
                  <p:tgtEl>
                    <p:spTgt spid="6"/>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Управляющая кнопка: настраиваемая 10">
            <a:hlinkClick r:id="rId1" action="ppaction://hlinksldjump" highlightClick="1"/>
          </p:cNvPr>
          <p:cNvSpPr/>
          <p:nvPr/>
        </p:nvSpPr>
        <p:spPr>
          <a:xfrm>
            <a:off x="3635896" y="2276872"/>
            <a:ext cx="936104" cy="720080"/>
          </a:xfrm>
          <a:prstGeom prst="actionButtonBlank">
            <a:avLst/>
          </a:prstGeom>
          <a:solidFill>
            <a:schemeClr val="accent5">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5">
                    <a:lumMod val="50000"/>
                  </a:schemeClr>
                </a:solidFill>
                <a:latin typeface="Times New Roman" panose="02020603050405020304" pitchFamily="18" charset="0"/>
                <a:cs typeface="Times New Roman" panose="02020603050405020304" pitchFamily="18" charset="0"/>
              </a:rPr>
              <a:t>1</a:t>
            </a:r>
            <a:endParaRPr lang="ru-RU"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2" name="Управляющая кнопка: настраиваемая 11">
            <a:hlinkClick r:id="rId2" action="ppaction://hlinksldjump" highlightClick="1"/>
          </p:cNvPr>
          <p:cNvSpPr/>
          <p:nvPr/>
        </p:nvSpPr>
        <p:spPr>
          <a:xfrm>
            <a:off x="4716016" y="2276872"/>
            <a:ext cx="936104" cy="720080"/>
          </a:xfrm>
          <a:prstGeom prst="actionButtonBlank">
            <a:avLst/>
          </a:prstGeom>
          <a:solidFill>
            <a:schemeClr val="accent5">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5">
                    <a:lumMod val="50000"/>
                  </a:schemeClr>
                </a:solidFill>
                <a:latin typeface="Times New Roman" panose="02020603050405020304" pitchFamily="18" charset="0"/>
                <a:cs typeface="Times New Roman" panose="02020603050405020304" pitchFamily="18" charset="0"/>
              </a:rPr>
              <a:t>2</a:t>
            </a:r>
            <a:endParaRPr lang="ru-RU"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rId3" action="ppaction://hlinksldjump" highlightClick="1"/>
          </p:cNvPr>
          <p:cNvSpPr/>
          <p:nvPr/>
        </p:nvSpPr>
        <p:spPr>
          <a:xfrm>
            <a:off x="5796136" y="2276872"/>
            <a:ext cx="936104" cy="720080"/>
          </a:xfrm>
          <a:prstGeom prst="actionButtonBlank">
            <a:avLst/>
          </a:prstGeom>
          <a:solidFill>
            <a:schemeClr val="accent5">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5">
                    <a:lumMod val="50000"/>
                  </a:schemeClr>
                </a:solidFill>
                <a:latin typeface="Times New Roman" panose="02020603050405020304" pitchFamily="18" charset="0"/>
                <a:cs typeface="Times New Roman" panose="02020603050405020304" pitchFamily="18" charset="0"/>
              </a:rPr>
              <a:t>3</a:t>
            </a:r>
            <a:endParaRPr lang="ru-RU"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5" name="Управляющая кнопка: настраиваемая 14">
            <a:hlinkClick r:id="rId4" action="ppaction://hlinksldjump" highlightClick="1"/>
          </p:cNvPr>
          <p:cNvSpPr/>
          <p:nvPr/>
        </p:nvSpPr>
        <p:spPr>
          <a:xfrm>
            <a:off x="3635896" y="3140968"/>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6</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6" name="Управляющая кнопка: настраиваемая 15">
            <a:hlinkClick r:id="rId5" action="ppaction://hlinksldjump" highlightClick="1"/>
          </p:cNvPr>
          <p:cNvSpPr/>
          <p:nvPr/>
        </p:nvSpPr>
        <p:spPr>
          <a:xfrm>
            <a:off x="4716016" y="3140968"/>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7</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Управляющая кнопка: настраиваемая 16">
            <a:hlinkClick r:id="rId6" action="ppaction://hlinksldjump" highlightClick="1"/>
          </p:cNvPr>
          <p:cNvSpPr/>
          <p:nvPr/>
        </p:nvSpPr>
        <p:spPr>
          <a:xfrm>
            <a:off x="5796136" y="3140968"/>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8</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Управляющая кнопка: настраиваемая 17">
            <a:hlinkClick r:id="rId7" action="ppaction://hlinksldjump" highlightClick="1"/>
          </p:cNvPr>
          <p:cNvSpPr/>
          <p:nvPr/>
        </p:nvSpPr>
        <p:spPr>
          <a:xfrm>
            <a:off x="6876256" y="3140968"/>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9</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0" name="Управляющая кнопка: сведения 19">
            <a:hlinkClick r:id="" action="ppaction://hlinkshowjump?jump=lastslide" highlightClick="1"/>
          </p:cNvPr>
          <p:cNvSpPr/>
          <p:nvPr/>
        </p:nvSpPr>
        <p:spPr>
          <a:xfrm>
            <a:off x="8460432" y="188640"/>
            <a:ext cx="432048" cy="36004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Управляющая кнопка: настраиваемая 20">
            <a:hlinkClick r:id="" action="ppaction://hlinkshowjump?jump=endshow" highlightClick="1"/>
          </p:cNvPr>
          <p:cNvSpPr/>
          <p:nvPr/>
        </p:nvSpPr>
        <p:spPr>
          <a:xfrm>
            <a:off x="7956376" y="188640"/>
            <a:ext cx="432048"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accent1">
                    <a:lumMod val="50000"/>
                  </a:schemeClr>
                </a:solidFill>
              </a:rPr>
              <a:t>Ο</a:t>
            </a:r>
            <a:endParaRPr lang="ru-RU" sz="3200" b="1" dirty="0">
              <a:solidFill>
                <a:schemeClr val="accent1">
                  <a:lumMod val="50000"/>
                </a:schemeClr>
              </a:solidFill>
            </a:endParaRPr>
          </a:p>
        </p:txBody>
      </p:sp>
      <p:sp>
        <p:nvSpPr>
          <p:cNvPr id="22" name="Управляющая кнопка: настраиваемая 21">
            <a:hlinkClick r:id="rId8" action="ppaction://hlinksldjump" highlightClick="1"/>
          </p:cNvPr>
          <p:cNvSpPr/>
          <p:nvPr/>
        </p:nvSpPr>
        <p:spPr>
          <a:xfrm>
            <a:off x="7956376" y="3140968"/>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10</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3" name="Управляющая кнопка: настраиваемая 22">
            <a:hlinkClick r:id="rId9" action="ppaction://hlinksldjump" highlightClick="1"/>
          </p:cNvPr>
          <p:cNvSpPr/>
          <p:nvPr/>
        </p:nvSpPr>
        <p:spPr>
          <a:xfrm>
            <a:off x="4139952" y="4005064"/>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11</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4" name="Управляющая кнопка: настраиваемая 23">
            <a:hlinkClick r:id="rId10" action="ppaction://hlinksldjump" highlightClick="1"/>
          </p:cNvPr>
          <p:cNvSpPr/>
          <p:nvPr/>
        </p:nvSpPr>
        <p:spPr>
          <a:xfrm>
            <a:off x="5220072" y="4005064"/>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12</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5" name="Управляющая кнопка: настраиваемая 24">
            <a:hlinkClick r:id="rId11" action="ppaction://hlinksldjump" highlightClick="1"/>
          </p:cNvPr>
          <p:cNvSpPr/>
          <p:nvPr/>
        </p:nvSpPr>
        <p:spPr>
          <a:xfrm>
            <a:off x="6372200" y="4005064"/>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13</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6" name="Управляющая кнопка: настраиваемая 25">
            <a:hlinkClick r:id="rId12" action="ppaction://hlinksldjump" highlightClick="1"/>
          </p:cNvPr>
          <p:cNvSpPr/>
          <p:nvPr/>
        </p:nvSpPr>
        <p:spPr>
          <a:xfrm>
            <a:off x="6876256" y="2276872"/>
            <a:ext cx="936104" cy="720080"/>
          </a:xfrm>
          <a:prstGeom prst="actionButtonBlank">
            <a:avLst/>
          </a:prstGeom>
          <a:solidFill>
            <a:schemeClr val="accent5">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4</a:t>
            </a:r>
            <a:endParaRPr lang="ru-RU"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7" name="Управляющая кнопка: настраиваемая 26">
            <a:hlinkClick r:id="rId13" action="ppaction://hlinksldjump" highlightClick="1"/>
          </p:cNvPr>
          <p:cNvSpPr/>
          <p:nvPr/>
        </p:nvSpPr>
        <p:spPr>
          <a:xfrm>
            <a:off x="7956376" y="2276872"/>
            <a:ext cx="936104" cy="720080"/>
          </a:xfrm>
          <a:prstGeom prst="actionButtonBlank">
            <a:avLst/>
          </a:prstGeom>
          <a:solidFill>
            <a:schemeClr val="accent5">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5">
                    <a:lumMod val="50000"/>
                  </a:schemeClr>
                </a:solidFill>
                <a:latin typeface="Times New Roman" panose="02020603050405020304" pitchFamily="18" charset="0"/>
                <a:cs typeface="Times New Roman" panose="02020603050405020304" pitchFamily="18" charset="0"/>
              </a:rPr>
              <a:t>5</a:t>
            </a:r>
            <a:endParaRPr lang="ru-RU" sz="2800"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9" name="Управляющая кнопка: настраиваемая 18">
            <a:hlinkClick r:id="rId14" action="ppaction://hlinksldjump" highlightClick="1"/>
          </p:cNvPr>
          <p:cNvSpPr/>
          <p:nvPr/>
        </p:nvSpPr>
        <p:spPr>
          <a:xfrm>
            <a:off x="7452320" y="4005064"/>
            <a:ext cx="936104" cy="720080"/>
          </a:xfrm>
          <a:prstGeom prst="actionButtonBlank">
            <a:avLst/>
          </a:prstGeom>
          <a:solidFill>
            <a:schemeClr val="accent4">
              <a:lumMod val="40000"/>
              <a:lumOff val="60000"/>
            </a:schemeClr>
          </a:solidFill>
          <a:ln w="38100">
            <a:noFill/>
          </a:ln>
          <a:scene3d>
            <a:camera prst="orthographicFront">
              <a:rot lat="0" lon="0" rev="0"/>
            </a:camera>
            <a:lightRig rig="threePt" dir="t"/>
          </a:scene3d>
          <a:sp3d prstMaterial="softEdg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14</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1000" fill="hold"/>
                                        <p:tgtEl>
                                          <p:spTgt spid="11">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nodeType="clickEffect">
                                  <p:stCondLst>
                                    <p:cond delay="0"/>
                                  </p:stCondLst>
                                  <p:childTnLst>
                                    <p:animClr clrSpc="rgb">
                                      <p:cBhvr override="childStyle">
                                        <p:cTn id="11" dur="1000" fill="hold"/>
                                        <p:tgtEl>
                                          <p:spTgt spid="12">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3"/>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p:cBhvr override="childStyle">
                                        <p:cTn id="16" dur="1000" fill="hold"/>
                                        <p:tgtEl>
                                          <p:spTgt spid="13">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p:cBhvr override="childStyle">
                                        <p:cTn id="21" dur="1000" fill="hold"/>
                                        <p:tgtEl>
                                          <p:spTgt spid="15">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5"/>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nodeType="clickEffect">
                                  <p:stCondLst>
                                    <p:cond delay="0"/>
                                  </p:stCondLst>
                                  <p:childTnLst>
                                    <p:animClr clrSpc="rgb">
                                      <p:cBhvr override="childStyle">
                                        <p:cTn id="26" dur="1000" fill="hold"/>
                                        <p:tgtEl>
                                          <p:spTgt spid="16">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p:cBhvr override="childStyle">
                                        <p:cTn id="31" dur="1000" fill="hold"/>
                                        <p:tgtEl>
                                          <p:spTgt spid="17">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7"/>
                  </p:tgtEl>
                </p:cond>
              </p:nextCondLst>
            </p:seq>
            <p:seq concurrent="1" nextAc="seek">
              <p:cTn id="32" restart="whenNotActive" fill="hold" evtFilter="cancelBubble" nodeType="interactiveSeq">
                <p:stCondLst>
                  <p:cond evt="onClick" delay="0">
                    <p:tgtEl>
                      <p:spTgt spid="18"/>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p:cBhvr override="childStyle">
                                        <p:cTn id="36" dur="1000" fill="hold"/>
                                        <p:tgtEl>
                                          <p:spTgt spid="18">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nodeType="clickEffect">
                                  <p:stCondLst>
                                    <p:cond delay="0"/>
                                  </p:stCondLst>
                                  <p:childTnLst>
                                    <p:animClr clrSpc="rgb">
                                      <p:cBhvr override="childStyle">
                                        <p:cTn id="41" dur="1000" fill="hold"/>
                                        <p:tgtEl>
                                          <p:spTgt spid="22">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2"/>
                  </p:tgtEl>
                </p:cond>
              </p:nextCondLst>
            </p:seq>
            <p:seq concurrent="1" nextAc="seek">
              <p:cTn id="42" restart="whenNotActive" fill="hold" evtFilter="cancelBubble" nodeType="interactiveSeq">
                <p:stCondLst>
                  <p:cond evt="onClick" delay="0">
                    <p:tgtEl>
                      <p:spTgt spid="23"/>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nodeType="clickEffect">
                                  <p:stCondLst>
                                    <p:cond delay="0"/>
                                  </p:stCondLst>
                                  <p:childTnLst>
                                    <p:animClr clrSpc="rgb">
                                      <p:cBhvr override="childStyle">
                                        <p:cTn id="46" dur="1000" fill="hold"/>
                                        <p:tgtEl>
                                          <p:spTgt spid="23">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3" presetClass="emph" presetSubtype="2" fill="hold" nodeType="clickEffect">
                                  <p:stCondLst>
                                    <p:cond delay="0"/>
                                  </p:stCondLst>
                                  <p:childTnLst>
                                    <p:animClr clrSpc="rgb">
                                      <p:cBhvr override="childStyle">
                                        <p:cTn id="51" dur="1000" fill="hold"/>
                                        <p:tgtEl>
                                          <p:spTgt spid="24">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5"/>
                    </p:tgtEl>
                  </p:cond>
                </p:stCondLst>
                <p:endSync evt="end" delay="0">
                  <p:rtn val="all"/>
                </p:endSync>
                <p:childTnLst>
                  <p:par>
                    <p:cTn id="53" fill="hold">
                      <p:stCondLst>
                        <p:cond delay="0"/>
                      </p:stCondLst>
                      <p:childTnLst>
                        <p:par>
                          <p:cTn id="54" fill="hold">
                            <p:stCondLst>
                              <p:cond delay="0"/>
                            </p:stCondLst>
                            <p:childTnLst>
                              <p:par>
                                <p:cTn id="55" presetID="3" presetClass="emph" presetSubtype="2" fill="hold" nodeType="clickEffect">
                                  <p:stCondLst>
                                    <p:cond delay="0"/>
                                  </p:stCondLst>
                                  <p:childTnLst>
                                    <p:animClr clrSpc="rgb">
                                      <p:cBhvr override="childStyle">
                                        <p:cTn id="56" dur="1000" fill="hold"/>
                                        <p:tgtEl>
                                          <p:spTgt spid="25">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5"/>
                  </p:tgtEl>
                </p:cond>
              </p:nextCondLst>
            </p:seq>
            <p:seq concurrent="1" nextAc="seek">
              <p:cTn id="57" restart="whenNotActive" fill="hold" evtFilter="cancelBubble" nodeType="interactiveSeq">
                <p:stCondLst>
                  <p:cond evt="onClick" delay="0">
                    <p:tgtEl>
                      <p:spTgt spid="26"/>
                    </p:tgtEl>
                  </p:cond>
                </p:stCondLst>
                <p:endSync evt="end" delay="0">
                  <p:rtn val="all"/>
                </p:endSync>
                <p:childTnLst>
                  <p:par>
                    <p:cTn id="58" fill="hold">
                      <p:stCondLst>
                        <p:cond delay="0"/>
                      </p:stCondLst>
                      <p:childTnLst>
                        <p:par>
                          <p:cTn id="59" fill="hold">
                            <p:stCondLst>
                              <p:cond delay="0"/>
                            </p:stCondLst>
                            <p:childTnLst>
                              <p:par>
                                <p:cTn id="60" presetID="3" presetClass="emph" presetSubtype="2" fill="hold" nodeType="clickEffect">
                                  <p:stCondLst>
                                    <p:cond delay="0"/>
                                  </p:stCondLst>
                                  <p:childTnLst>
                                    <p:animClr clrSpc="rgb">
                                      <p:cBhvr override="childStyle">
                                        <p:cTn id="61" dur="1000" fill="hold"/>
                                        <p:tgtEl>
                                          <p:spTgt spid="26">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3" presetClass="emph" presetSubtype="2" fill="hold" nodeType="clickEffect">
                                  <p:stCondLst>
                                    <p:cond delay="0"/>
                                  </p:stCondLst>
                                  <p:childTnLst>
                                    <p:animClr clrSpc="rgb">
                                      <p:cBhvr override="childStyle">
                                        <p:cTn id="66" dur="1000" fill="hold"/>
                                        <p:tgtEl>
                                          <p:spTgt spid="27">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19"/>
                    </p:tgtEl>
                  </p:cond>
                </p:stCondLst>
                <p:endSync evt="end" delay="0">
                  <p:rtn val="all"/>
                </p:endSync>
                <p:childTnLst>
                  <p:par>
                    <p:cTn id="68" fill="hold">
                      <p:stCondLst>
                        <p:cond delay="0"/>
                      </p:stCondLst>
                      <p:childTnLst>
                        <p:par>
                          <p:cTn id="69" fill="hold">
                            <p:stCondLst>
                              <p:cond delay="0"/>
                            </p:stCondLst>
                            <p:childTnLst>
                              <p:par>
                                <p:cTn id="70" presetID="3" presetClass="emph" presetSubtype="2" fill="hold" nodeType="clickEffect">
                                  <p:stCondLst>
                                    <p:cond delay="0"/>
                                  </p:stCondLst>
                                  <p:childTnLst>
                                    <p:animClr clrSpc="rgb">
                                      <p:cBhvr override="childStyle">
                                        <p:cTn id="71" dur="1000" fill="hold"/>
                                        <p:tgtEl>
                                          <p:spTgt spid="19">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1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251520" y="3501008"/>
            <a:ext cx="8640960"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4" name="Прямая соединительная линия 13"/>
          <p:cNvCxnSpPr/>
          <p:nvPr/>
        </p:nvCxnSpPr>
        <p:spPr>
          <a:xfrm>
            <a:off x="0" y="3501008"/>
            <a:ext cx="914400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79512" y="260648"/>
            <a:ext cx="8856984" cy="1944216"/>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пунктов A и B одновременно навстречу друг другу</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выехали соответственно мотоциклист и велосипедист.</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Мотоциклист прибыл в B через 36 мин после встречи,</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а велосипедист в A — через 3 ч 45 мин. За какое время</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каждый из них проедет расстояние между A и B?</a:t>
            </a:r>
            <a:endParaRPr lang="ru-RU" sz="2400" b="1"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8172400" y="116632"/>
            <a:ext cx="864096"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1</a:t>
            </a: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4</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8" name="Picture 2" descr="http://images.clipartpanda.com/skyscraper-clipart-skyscraper_6-1979px.png"/>
          <p:cNvPicPr>
            <a:picLocks noChangeAspect="1" noChangeArrowheads="1"/>
          </p:cNvPicPr>
          <p:nvPr/>
        </p:nvPicPr>
        <p:blipFill>
          <a:blip r:embed="rId1" cstate="email"/>
          <a:srcRect/>
          <a:stretch>
            <a:fillRect/>
          </a:stretch>
        </p:blipFill>
        <p:spPr bwMode="auto">
          <a:xfrm>
            <a:off x="107504" y="1844824"/>
            <a:ext cx="1489787" cy="1683118"/>
          </a:xfrm>
          <a:prstGeom prst="rect">
            <a:avLst/>
          </a:prstGeom>
          <a:noFill/>
        </p:spPr>
      </p:pic>
      <p:pic>
        <p:nvPicPr>
          <p:cNvPr id="9" name="Picture 2" descr="http://images.clipartpanda.com/skyscraper-clipart-skyscraper_6-1979px.png"/>
          <p:cNvPicPr>
            <a:picLocks noChangeAspect="1" noChangeArrowheads="1"/>
          </p:cNvPicPr>
          <p:nvPr/>
        </p:nvPicPr>
        <p:blipFill>
          <a:blip r:embed="rId2" cstate="email"/>
          <a:srcRect/>
          <a:stretch>
            <a:fillRect/>
          </a:stretch>
        </p:blipFill>
        <p:spPr bwMode="auto">
          <a:xfrm>
            <a:off x="7884368" y="1916832"/>
            <a:ext cx="1160576" cy="1594619"/>
          </a:xfrm>
          <a:prstGeom prst="rect">
            <a:avLst/>
          </a:prstGeom>
          <a:noFill/>
        </p:spPr>
      </p:pic>
      <p:sp>
        <p:nvSpPr>
          <p:cNvPr id="10" name="Овал 9"/>
          <p:cNvSpPr/>
          <p:nvPr/>
        </p:nvSpPr>
        <p:spPr>
          <a:xfrm>
            <a:off x="179512" y="2780928"/>
            <a:ext cx="576064" cy="549775"/>
          </a:xfrm>
          <a:prstGeom prst="ellipse">
            <a:avLst/>
          </a:prstGeom>
          <a:solidFill>
            <a:schemeClr val="accent5">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А</a:t>
            </a:r>
            <a:endParaRPr lang="ru-RU" sz="2800" b="1" dirty="0">
              <a:latin typeface="Times New Roman" panose="02020603050405020304" pitchFamily="18" charset="0"/>
              <a:cs typeface="Times New Roman" panose="02020603050405020304" pitchFamily="18" charset="0"/>
            </a:endParaRPr>
          </a:p>
        </p:txBody>
      </p:sp>
      <p:sp>
        <p:nvSpPr>
          <p:cNvPr id="11" name="Овал 10"/>
          <p:cNvSpPr/>
          <p:nvPr/>
        </p:nvSpPr>
        <p:spPr>
          <a:xfrm>
            <a:off x="8316416" y="2780928"/>
            <a:ext cx="576064" cy="549775"/>
          </a:xfrm>
          <a:prstGeom prst="ellipse">
            <a:avLst/>
          </a:prstGeom>
          <a:solidFill>
            <a:schemeClr val="accent5">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B</a:t>
            </a:r>
            <a:endParaRPr lang="ru-RU" sz="2800" b="1" dirty="0">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a:off x="3275856" y="2564904"/>
            <a:ext cx="5112568" cy="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p:nvPr/>
        </p:nvCxnSpPr>
        <p:spPr>
          <a:xfrm flipH="1">
            <a:off x="611560" y="2564904"/>
            <a:ext cx="2592288" cy="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a:off x="1547664" y="2348880"/>
            <a:ext cx="1656184" cy="43204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36 мин</a:t>
            </a:r>
            <a:endParaRPr lang="ru-RU" sz="2400" b="1" dirty="0">
              <a:latin typeface="Times New Roman" panose="02020603050405020304" pitchFamily="18" charset="0"/>
              <a:cs typeface="Times New Roman" panose="02020603050405020304" pitchFamily="18" charset="0"/>
            </a:endParaRPr>
          </a:p>
        </p:txBody>
      </p:sp>
      <p:sp>
        <p:nvSpPr>
          <p:cNvPr id="22" name="Овал 21"/>
          <p:cNvSpPr/>
          <p:nvPr/>
        </p:nvSpPr>
        <p:spPr>
          <a:xfrm>
            <a:off x="3275856" y="2348880"/>
            <a:ext cx="2304256" cy="43204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3 ч 45 мин</a:t>
            </a:r>
            <a:endParaRPr lang="ru-RU" sz="2400" b="1" dirty="0">
              <a:latin typeface="Times New Roman" panose="02020603050405020304" pitchFamily="18" charset="0"/>
              <a:cs typeface="Times New Roman" panose="02020603050405020304" pitchFamily="18" charset="0"/>
            </a:endParaRPr>
          </a:p>
        </p:txBody>
      </p:sp>
      <p:pic>
        <p:nvPicPr>
          <p:cNvPr id="23" name="Picture 2" descr="https://static.tildacdn.com/tild3434-3033-4232-b930-623466373564/filled-flag.png"/>
          <p:cNvPicPr>
            <a:picLocks noChangeAspect="1" noChangeArrowheads="1"/>
          </p:cNvPicPr>
          <p:nvPr/>
        </p:nvPicPr>
        <p:blipFill>
          <a:blip r:embed="rId3" cstate="email"/>
          <a:srcRect/>
          <a:stretch>
            <a:fillRect/>
          </a:stretch>
        </p:blipFill>
        <p:spPr bwMode="auto">
          <a:xfrm>
            <a:off x="3203849" y="2420888"/>
            <a:ext cx="288032" cy="1080120"/>
          </a:xfrm>
          <a:prstGeom prst="rect">
            <a:avLst/>
          </a:prstGeom>
          <a:noFill/>
        </p:spPr>
      </p:pic>
      <p:sp>
        <p:nvSpPr>
          <p:cNvPr id="24" name="Управляющая кнопка: настраиваемая 23">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sp>
        <p:nvSpPr>
          <p:cNvPr id="25" name="Управляющая кнопка: настраиваемая 24">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26" name="Управляющая кнопка: настраиваемая 25">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28" name="Управляющая кнопка: домой 27">
            <a:hlinkClick r:id="rId4"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2" descr="http://www.motoon.ru/pictures/pressa_1084.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flipH="1">
            <a:off x="9144000" y="2348880"/>
            <a:ext cx="1530170" cy="1224136"/>
          </a:xfrm>
          <a:prstGeom prst="rect">
            <a:avLst/>
          </a:prstGeom>
          <a:noFill/>
        </p:spPr>
      </p:pic>
      <p:pic>
        <p:nvPicPr>
          <p:cNvPr id="20" name="Picture 2" descr="https://im0-tub-ru.yandex.net/i?id=09668b7115c14ff797ed0e9def38d1cb-l&amp;n=13"/>
          <p:cNvPicPr>
            <a:picLocks noChangeAspect="1" noChangeArrowheads="1"/>
          </p:cNvPicPr>
          <p:nvPr/>
        </p:nvPicPr>
        <p:blipFill>
          <a:blip r:embed="rId6" cstate="email">
            <a:clrChange>
              <a:clrFrom>
                <a:srgbClr val="FEFEFE"/>
              </a:clrFrom>
              <a:clrTo>
                <a:srgbClr val="FEFEFE">
                  <a:alpha val="0"/>
                </a:srgbClr>
              </a:clrTo>
            </a:clrChange>
          </a:blip>
          <a:srcRect r="-1884"/>
          <a:stretch>
            <a:fillRect/>
          </a:stretch>
        </p:blipFill>
        <p:spPr bwMode="auto">
          <a:xfrm>
            <a:off x="-1188640" y="2564904"/>
            <a:ext cx="1043608" cy="1242252"/>
          </a:xfrm>
          <a:prstGeom prst="rect">
            <a:avLst/>
          </a:prstGeom>
          <a:noFill/>
        </p:spPr>
      </p:pic>
      <p:cxnSp>
        <p:nvCxnSpPr>
          <p:cNvPr id="29" name="Прямая со стрелкой 28"/>
          <p:cNvCxnSpPr/>
          <p:nvPr/>
        </p:nvCxnSpPr>
        <p:spPr>
          <a:xfrm>
            <a:off x="323528" y="3789040"/>
            <a:ext cx="864096"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7544" y="3573016"/>
            <a:ext cx="1087157"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в = </a:t>
            </a:r>
            <a:r>
              <a:rPr lang="ru-RU" sz="2800" b="1" i="1" dirty="0" err="1" smtClean="0">
                <a:latin typeface="Times New Roman" panose="02020603050405020304" pitchFamily="18" charset="0"/>
                <a:cs typeface="Times New Roman" panose="02020603050405020304" pitchFamily="18" charset="0"/>
              </a:rPr>
              <a:t>х</a:t>
            </a:r>
            <a:endParaRPr lang="ru-RU" sz="2800" b="1" i="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107504" y="3789040"/>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cxnSp>
        <p:nvCxnSpPr>
          <p:cNvPr id="32" name="Прямая со стрелкой 31"/>
          <p:cNvCxnSpPr/>
          <p:nvPr/>
        </p:nvCxnSpPr>
        <p:spPr>
          <a:xfrm flipH="1">
            <a:off x="7596336" y="3789040"/>
            <a:ext cx="1224136" cy="0"/>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92280" y="3573016"/>
            <a:ext cx="1656183" cy="769441"/>
          </a:xfrm>
          <a:prstGeom prst="rect">
            <a:avLst/>
          </a:prstGeom>
          <a:noFill/>
        </p:spPr>
        <p:txBody>
          <a:bodyPr wrap="squar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м</a:t>
            </a:r>
            <a:r>
              <a:rPr lang="en-US" sz="2400" dirty="0" smtClean="0">
                <a:latin typeface="Times New Roman" panose="02020603050405020304" pitchFamily="18" charset="0"/>
                <a:cs typeface="Times New Roman" panose="02020603050405020304" pitchFamily="18" charset="0"/>
              </a:rPr>
              <a:t> = </a:t>
            </a:r>
            <a:r>
              <a:rPr lang="ru-RU" sz="2800" b="1" i="1" dirty="0" smtClean="0">
                <a:latin typeface="Times New Roman" panose="02020603050405020304" pitchFamily="18" charset="0"/>
                <a:cs typeface="Times New Roman" panose="02020603050405020304" pitchFamily="18" charset="0"/>
              </a:rPr>
              <a:t>у</a:t>
            </a:r>
            <a:r>
              <a:rPr lang="en-US"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8532440" y="3717032"/>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2987824" y="3356992"/>
            <a:ext cx="514885" cy="769441"/>
          </a:xfrm>
          <a:prstGeom prst="rect">
            <a:avLst/>
          </a:prstGeom>
          <a:noFill/>
        </p:spPr>
        <p:txBody>
          <a:bodyPr wrap="none" rtlCol="0">
            <a:spAutoFit/>
          </a:bodyPr>
          <a:lstStyle/>
          <a:p>
            <a:r>
              <a:rPr lang="en-US" sz="4400" b="1" i="1" dirty="0" smtClean="0">
                <a:latin typeface="Times New Roman" panose="02020603050405020304" pitchFamily="18" charset="0"/>
                <a:cs typeface="Times New Roman" panose="02020603050405020304" pitchFamily="18" charset="0"/>
              </a:rPr>
              <a:t>t</a:t>
            </a:r>
            <a:r>
              <a:rPr lang="ru-RU" sz="2400" b="1" dirty="0" smtClean="0">
                <a:latin typeface="Times New Roman" panose="02020603050405020304" pitchFamily="18" charset="0"/>
                <a:cs typeface="Times New Roman" panose="02020603050405020304" pitchFamily="18" charset="0"/>
              </a:rPr>
              <a:t>ч</a:t>
            </a:r>
            <a:endParaRPr lang="ru-RU" sz="2400" b="1" dirty="0">
              <a:latin typeface="Times New Roman" panose="02020603050405020304" pitchFamily="18" charset="0"/>
              <a:cs typeface="Times New Roman" panose="02020603050405020304" pitchFamily="18" charset="0"/>
            </a:endParaRPr>
          </a:p>
        </p:txBody>
      </p:sp>
      <p:graphicFrame>
        <p:nvGraphicFramePr>
          <p:cNvPr id="36" name="Таблица 35"/>
          <p:cNvGraphicFramePr>
            <a:graphicFrameLocks noGrp="1"/>
          </p:cNvGraphicFramePr>
          <p:nvPr/>
        </p:nvGraphicFramePr>
        <p:xfrm>
          <a:off x="611560" y="332656"/>
          <a:ext cx="6576393" cy="1981200"/>
        </p:xfrm>
        <a:graphic>
          <a:graphicData uri="http://schemas.openxmlformats.org/drawingml/2006/table">
            <a:tbl>
              <a:tblPr firstRow="1" bandRow="1">
                <a:tableStyleId>{7DF18680-E054-41AD-8BC1-D1AEF772440D}</a:tableStyleId>
              </a:tblPr>
              <a:tblGrid>
                <a:gridCol w="2192131"/>
                <a:gridCol w="2192131"/>
                <a:gridCol w="2192131"/>
              </a:tblGrid>
              <a:tr h="370840">
                <a:tc>
                  <a:txBody>
                    <a:bodyPr/>
                    <a:lstStyle/>
                    <a:p>
                      <a:pPr algn="ctr"/>
                      <a:endParaRPr lang="ru-RU"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2400" dirty="0" smtClean="0">
                          <a:latin typeface="Times New Roman" panose="02020603050405020304" pitchFamily="18" charset="0"/>
                          <a:cs typeface="Times New Roman" panose="02020603050405020304" pitchFamily="18" charset="0"/>
                        </a:rPr>
                        <a:t>Расстояние</a:t>
                      </a:r>
                      <a:endParaRPr lang="ru-RU" sz="2400" baseline="0" dirty="0" smtClean="0">
                        <a:latin typeface="Times New Roman" panose="02020603050405020304" pitchFamily="18" charset="0"/>
                        <a:cs typeface="Times New Roman" panose="02020603050405020304" pitchFamily="18" charset="0"/>
                      </a:endParaRPr>
                    </a:p>
                    <a:p>
                      <a:pPr algn="ctr"/>
                      <a:r>
                        <a:rPr lang="ru-RU" sz="2400" baseline="0" dirty="0" smtClean="0">
                          <a:latin typeface="Times New Roman" panose="02020603050405020304" pitchFamily="18" charset="0"/>
                          <a:cs typeface="Times New Roman" panose="02020603050405020304" pitchFamily="18" charset="0"/>
                        </a:rPr>
                        <a:t>до встречи</a:t>
                      </a:r>
                      <a:endParaRPr lang="ru-RU"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2400" dirty="0" smtClean="0">
                          <a:latin typeface="Times New Roman" panose="02020603050405020304" pitchFamily="18" charset="0"/>
                          <a:cs typeface="Times New Roman" panose="02020603050405020304" pitchFamily="18" charset="0"/>
                        </a:rPr>
                        <a:t>Расстояние</a:t>
                      </a:r>
                      <a:endParaRPr lang="ru-RU" sz="2400" baseline="0" dirty="0" smtClean="0">
                        <a:latin typeface="Times New Roman" panose="02020603050405020304" pitchFamily="18" charset="0"/>
                        <a:cs typeface="Times New Roman" panose="02020603050405020304" pitchFamily="18" charset="0"/>
                      </a:endParaRPr>
                    </a:p>
                    <a:p>
                      <a:pPr algn="ctr"/>
                      <a:r>
                        <a:rPr lang="ru-RU" sz="2400" baseline="0" dirty="0" smtClean="0">
                          <a:latin typeface="Times New Roman" panose="02020603050405020304" pitchFamily="18" charset="0"/>
                          <a:cs typeface="Times New Roman" panose="02020603050405020304" pitchFamily="18" charset="0"/>
                        </a:rPr>
                        <a:t>после встречи</a:t>
                      </a:r>
                      <a:endParaRPr lang="ru-RU"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70840">
                <a:tc>
                  <a:txBody>
                    <a:bodyPr/>
                    <a:lstStyle/>
                    <a:p>
                      <a:pPr algn="ctr"/>
                      <a:r>
                        <a:rPr lang="ru-RU" sz="2400" b="1" dirty="0" smtClean="0">
                          <a:latin typeface="Times New Roman" panose="02020603050405020304" pitchFamily="18" charset="0"/>
                          <a:cs typeface="Times New Roman" panose="02020603050405020304" pitchFamily="18" charset="0"/>
                        </a:rPr>
                        <a:t>Велосипедист</a:t>
                      </a:r>
                      <a:endParaRPr lang="ru-RU"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i="1" dirty="0" err="1" smtClean="0">
                          <a:latin typeface="Times New Roman" panose="02020603050405020304" pitchFamily="18" charset="0"/>
                          <a:cs typeface="Times New Roman" panose="02020603050405020304" pitchFamily="18" charset="0"/>
                        </a:rPr>
                        <a:t>tx</a:t>
                      </a:r>
                      <a:endParaRPr lang="ru-RU" sz="32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1" dirty="0" smtClean="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a:t>
                      </a:r>
                      <a:r>
                        <a:rPr lang="ru-RU" sz="3200" b="1" dirty="0" smtClean="0">
                          <a:latin typeface="Times New Roman" panose="02020603050405020304" pitchFamily="18" charset="0"/>
                          <a:cs typeface="Times New Roman" panose="02020603050405020304" pitchFamily="18" charset="0"/>
                        </a:rPr>
                        <a:t>7</a:t>
                      </a:r>
                      <a:r>
                        <a:rPr lang="en-US" sz="3200" b="1" dirty="0" smtClean="0">
                          <a:latin typeface="Times New Roman" panose="02020603050405020304" pitchFamily="18" charset="0"/>
                          <a:cs typeface="Times New Roman" panose="02020603050405020304" pitchFamily="18" charset="0"/>
                        </a:rPr>
                        <a:t>5</a:t>
                      </a:r>
                      <a:r>
                        <a:rPr lang="en-US" sz="3200" b="1" i="1" dirty="0" smtClean="0">
                          <a:latin typeface="Times New Roman" panose="02020603050405020304" pitchFamily="18" charset="0"/>
                          <a:cs typeface="Times New Roman" panose="02020603050405020304" pitchFamily="18" charset="0"/>
                        </a:rPr>
                        <a:t>x</a:t>
                      </a:r>
                      <a:endParaRPr lang="ru-RU" sz="32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2400" b="1" dirty="0" smtClean="0">
                          <a:latin typeface="Times New Roman" panose="02020603050405020304" pitchFamily="18" charset="0"/>
                          <a:cs typeface="Times New Roman" panose="02020603050405020304" pitchFamily="18" charset="0"/>
                        </a:rPr>
                        <a:t>Мотоциклист</a:t>
                      </a:r>
                      <a:endParaRPr lang="ru-RU"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i="1" dirty="0" smtClean="0">
                          <a:latin typeface="Times New Roman" panose="02020603050405020304" pitchFamily="18" charset="0"/>
                          <a:cs typeface="Times New Roman" panose="02020603050405020304" pitchFamily="18" charset="0"/>
                        </a:rPr>
                        <a:t>t</a:t>
                      </a:r>
                      <a:r>
                        <a:rPr lang="ru-RU" sz="3200" b="1" i="0" dirty="0" smtClean="0">
                          <a:latin typeface="Times New Roman" panose="02020603050405020304" pitchFamily="18" charset="0"/>
                          <a:cs typeface="Times New Roman" panose="02020603050405020304" pitchFamily="18" charset="0"/>
                        </a:rPr>
                        <a:t>у</a:t>
                      </a:r>
                      <a:endParaRPr lang="ru-RU"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3200" b="1" i="0" dirty="0" smtClean="0">
                          <a:latin typeface="Times New Roman" panose="02020603050405020304" pitchFamily="18" charset="0"/>
                          <a:cs typeface="Times New Roman" panose="02020603050405020304" pitchFamily="18" charset="0"/>
                        </a:rPr>
                        <a:t>0,6у</a:t>
                      </a:r>
                      <a:endParaRPr lang="ru-RU" sz="3200" b="1"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37" name="Прямая со стрелкой 36"/>
          <p:cNvCxnSpPr/>
          <p:nvPr/>
        </p:nvCxnSpPr>
        <p:spPr>
          <a:xfrm>
            <a:off x="4355976" y="1556792"/>
            <a:ext cx="1224136" cy="288032"/>
          </a:xfrm>
          <a:prstGeom prst="straightConnector1">
            <a:avLst/>
          </a:prstGeom>
          <a:ln w="508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V="1">
            <a:off x="4283968" y="1628800"/>
            <a:ext cx="1224136" cy="216024"/>
          </a:xfrm>
          <a:prstGeom prst="straightConnector1">
            <a:avLst/>
          </a:prstGeom>
          <a:ln w="508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269314" name="Object 2"/>
          <p:cNvGraphicFramePr>
            <a:graphicFrameLocks noChangeAspect="1"/>
          </p:cNvGraphicFramePr>
          <p:nvPr/>
        </p:nvGraphicFramePr>
        <p:xfrm>
          <a:off x="1403648" y="3933056"/>
          <a:ext cx="1949450" cy="2244725"/>
        </p:xfrm>
        <a:graphic>
          <a:graphicData uri="http://schemas.openxmlformats.org/presentationml/2006/ole">
            <mc:AlternateContent xmlns:mc="http://schemas.openxmlformats.org/markup-compatibility/2006">
              <mc:Choice xmlns:v="urn:schemas-microsoft-com:vml" Requires="v">
                <p:oleObj spid="_x0000_s18433" name="Формула" r:id="rId7" imgW="17678400" imgH="20116800" progId="Equation.3">
                  <p:embed/>
                </p:oleObj>
              </mc:Choice>
              <mc:Fallback>
                <p:oleObj name="Формула" r:id="rId7" imgW="17678400" imgH="20116800" progId="Equation.3">
                  <p:embed/>
                  <p:pic>
                    <p:nvPicPr>
                      <p:cNvPr id="0" name="Изображение 18432"/>
                      <p:cNvPicPr>
                        <a:picLocks noChangeAspect="1"/>
                      </p:cNvPicPr>
                      <p:nvPr/>
                    </p:nvPicPr>
                    <p:blipFill>
                      <a:blip r:embed="rId8"/>
                      <a:stretch>
                        <a:fillRect/>
                      </a:stretch>
                    </p:blipFill>
                    <p:spPr>
                      <a:xfrm>
                        <a:off x="1403648" y="3933056"/>
                        <a:ext cx="1949450" cy="2244725"/>
                      </a:xfrm>
                      <a:prstGeom prst="rect">
                        <a:avLst/>
                      </a:prstGeom>
                      <a:noFill/>
                      <a:ln w="9525">
                        <a:noFill/>
                      </a:ln>
                    </p:spPr>
                  </p:pic>
                </p:oleObj>
              </mc:Fallback>
            </mc:AlternateContent>
          </a:graphicData>
        </a:graphic>
      </p:graphicFrame>
      <p:graphicFrame>
        <p:nvGraphicFramePr>
          <p:cNvPr id="269315" name="Object 3"/>
          <p:cNvGraphicFramePr>
            <a:graphicFrameLocks noChangeAspect="1"/>
          </p:cNvGraphicFramePr>
          <p:nvPr/>
        </p:nvGraphicFramePr>
        <p:xfrm>
          <a:off x="3419872" y="4365104"/>
          <a:ext cx="2181225" cy="1122362"/>
        </p:xfrm>
        <a:graphic>
          <a:graphicData uri="http://schemas.openxmlformats.org/presentationml/2006/ole">
            <mc:AlternateContent xmlns:mc="http://schemas.openxmlformats.org/markup-compatibility/2006">
              <mc:Choice xmlns:v="urn:schemas-microsoft-com:vml" Requires="v">
                <p:oleObj spid="_x0000_s18434" name="Формула" r:id="rId9" imgW="19812000" imgH="10058400" progId="Equation.3">
                  <p:embed/>
                </p:oleObj>
              </mc:Choice>
              <mc:Fallback>
                <p:oleObj name="Формула" r:id="rId9" imgW="19812000" imgH="10058400" progId="Equation.3">
                  <p:embed/>
                  <p:pic>
                    <p:nvPicPr>
                      <p:cNvPr id="0" name="Изображение 18433"/>
                      <p:cNvPicPr>
                        <a:picLocks noChangeAspect="1"/>
                      </p:cNvPicPr>
                      <p:nvPr/>
                    </p:nvPicPr>
                    <p:blipFill>
                      <a:blip r:embed="rId10"/>
                      <a:stretch>
                        <a:fillRect/>
                      </a:stretch>
                    </p:blipFill>
                    <p:spPr>
                      <a:xfrm>
                        <a:off x="3419872" y="4365104"/>
                        <a:ext cx="2181225" cy="1122362"/>
                      </a:xfrm>
                      <a:prstGeom prst="rect">
                        <a:avLst/>
                      </a:prstGeom>
                      <a:noFill/>
                      <a:ln w="9525">
                        <a:noFill/>
                      </a:ln>
                    </p:spPr>
                  </p:pic>
                </p:oleObj>
              </mc:Fallback>
            </mc:AlternateContent>
          </a:graphicData>
        </a:graphic>
      </p:graphicFrame>
      <p:sp>
        <p:nvSpPr>
          <p:cNvPr id="42" name="Прямоугольная выноска 41"/>
          <p:cNvSpPr/>
          <p:nvPr/>
        </p:nvSpPr>
        <p:spPr>
          <a:xfrm>
            <a:off x="2771800" y="188640"/>
            <a:ext cx="5544616" cy="3672408"/>
          </a:xfrm>
          <a:prstGeom prst="wedgeRectCallout">
            <a:avLst>
              <a:gd name="adj1" fmla="val -21951"/>
              <a:gd name="adj2" fmla="val 65510"/>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69316" name="Object 4"/>
          <p:cNvGraphicFramePr>
            <a:graphicFrameLocks noChangeAspect="1"/>
          </p:cNvGraphicFramePr>
          <p:nvPr/>
        </p:nvGraphicFramePr>
        <p:xfrm>
          <a:off x="3563888" y="260648"/>
          <a:ext cx="1509712" cy="1122362"/>
        </p:xfrm>
        <a:graphic>
          <a:graphicData uri="http://schemas.openxmlformats.org/presentationml/2006/ole">
            <mc:AlternateContent xmlns:mc="http://schemas.openxmlformats.org/markup-compatibility/2006">
              <mc:Choice xmlns:v="urn:schemas-microsoft-com:vml" Requires="v">
                <p:oleObj spid="_x0000_s18435" name="Формула" r:id="rId11" imgW="13716000" imgH="10058400" progId="Equation.3">
                  <p:embed/>
                </p:oleObj>
              </mc:Choice>
              <mc:Fallback>
                <p:oleObj name="Формула" r:id="rId11" imgW="13716000" imgH="10058400" progId="Equation.3">
                  <p:embed/>
                  <p:pic>
                    <p:nvPicPr>
                      <p:cNvPr id="0" name="Изображение 18434"/>
                      <p:cNvPicPr>
                        <a:picLocks noChangeAspect="1"/>
                      </p:cNvPicPr>
                      <p:nvPr/>
                    </p:nvPicPr>
                    <p:blipFill>
                      <a:blip r:embed="rId12"/>
                      <a:stretch>
                        <a:fillRect/>
                      </a:stretch>
                    </p:blipFill>
                    <p:spPr>
                      <a:xfrm>
                        <a:off x="3563888" y="260648"/>
                        <a:ext cx="1509712" cy="1122362"/>
                      </a:xfrm>
                      <a:prstGeom prst="rect">
                        <a:avLst/>
                      </a:prstGeom>
                      <a:noFill/>
                      <a:ln w="9525">
                        <a:noFill/>
                      </a:ln>
                    </p:spPr>
                  </p:pic>
                </p:oleObj>
              </mc:Fallback>
            </mc:AlternateContent>
          </a:graphicData>
        </a:graphic>
      </p:graphicFrame>
      <p:graphicFrame>
        <p:nvGraphicFramePr>
          <p:cNvPr id="269317" name="Object 5"/>
          <p:cNvGraphicFramePr>
            <a:graphicFrameLocks noChangeAspect="1"/>
          </p:cNvGraphicFramePr>
          <p:nvPr/>
        </p:nvGraphicFramePr>
        <p:xfrm>
          <a:off x="5364088" y="476672"/>
          <a:ext cx="2349500" cy="612775"/>
        </p:xfrm>
        <a:graphic>
          <a:graphicData uri="http://schemas.openxmlformats.org/presentationml/2006/ole">
            <mc:AlternateContent xmlns:mc="http://schemas.openxmlformats.org/markup-compatibility/2006">
              <mc:Choice xmlns:v="urn:schemas-microsoft-com:vml" Requires="v">
                <p:oleObj spid="_x0000_s18436" name="Формула" r:id="rId13" imgW="21336000" imgH="5486400" progId="Equation.3">
                  <p:embed/>
                </p:oleObj>
              </mc:Choice>
              <mc:Fallback>
                <p:oleObj name="Формула" r:id="rId13" imgW="21336000" imgH="5486400" progId="Equation.3">
                  <p:embed/>
                  <p:pic>
                    <p:nvPicPr>
                      <p:cNvPr id="0" name="Изображение 18435"/>
                      <p:cNvPicPr>
                        <a:picLocks noChangeAspect="1"/>
                      </p:cNvPicPr>
                      <p:nvPr/>
                    </p:nvPicPr>
                    <p:blipFill>
                      <a:blip r:embed="rId14"/>
                      <a:stretch>
                        <a:fillRect/>
                      </a:stretch>
                    </p:blipFill>
                    <p:spPr>
                      <a:xfrm>
                        <a:off x="5364088" y="476672"/>
                        <a:ext cx="2349500" cy="612775"/>
                      </a:xfrm>
                      <a:prstGeom prst="rect">
                        <a:avLst/>
                      </a:prstGeom>
                      <a:noFill/>
                      <a:ln w="9525">
                        <a:noFill/>
                      </a:ln>
                    </p:spPr>
                  </p:pic>
                </p:oleObj>
              </mc:Fallback>
            </mc:AlternateContent>
          </a:graphicData>
        </a:graphic>
      </p:graphicFrame>
      <p:graphicFrame>
        <p:nvGraphicFramePr>
          <p:cNvPr id="269318" name="Object 6"/>
          <p:cNvGraphicFramePr>
            <a:graphicFrameLocks noChangeAspect="1"/>
          </p:cNvGraphicFramePr>
          <p:nvPr/>
        </p:nvGraphicFramePr>
        <p:xfrm>
          <a:off x="6012160" y="908720"/>
          <a:ext cx="1243013" cy="1055688"/>
        </p:xfrm>
        <a:graphic>
          <a:graphicData uri="http://schemas.openxmlformats.org/presentationml/2006/ole">
            <mc:AlternateContent xmlns:mc="http://schemas.openxmlformats.org/markup-compatibility/2006">
              <mc:Choice xmlns:v="urn:schemas-microsoft-com:vml" Requires="v">
                <p:oleObj spid="_x0000_s18437" name="Формула" r:id="rId15" imgW="11277600" imgH="9448800" progId="Equation.3">
                  <p:embed/>
                </p:oleObj>
              </mc:Choice>
              <mc:Fallback>
                <p:oleObj name="Формула" r:id="rId15" imgW="11277600" imgH="9448800" progId="Equation.3">
                  <p:embed/>
                  <p:pic>
                    <p:nvPicPr>
                      <p:cNvPr id="0" name="Изображение 18436"/>
                      <p:cNvPicPr>
                        <a:picLocks noChangeAspect="1"/>
                      </p:cNvPicPr>
                      <p:nvPr/>
                    </p:nvPicPr>
                    <p:blipFill>
                      <a:blip r:embed="rId16"/>
                      <a:stretch>
                        <a:fillRect/>
                      </a:stretch>
                    </p:blipFill>
                    <p:spPr>
                      <a:xfrm>
                        <a:off x="6012160" y="908720"/>
                        <a:ext cx="1243013" cy="1055688"/>
                      </a:xfrm>
                      <a:prstGeom prst="rect">
                        <a:avLst/>
                      </a:prstGeom>
                      <a:noFill/>
                      <a:ln w="9525">
                        <a:noFill/>
                      </a:ln>
                    </p:spPr>
                  </p:pic>
                </p:oleObj>
              </mc:Fallback>
            </mc:AlternateContent>
          </a:graphicData>
        </a:graphic>
      </p:graphicFrame>
      <p:graphicFrame>
        <p:nvGraphicFramePr>
          <p:cNvPr id="269319" name="Object 7"/>
          <p:cNvGraphicFramePr>
            <a:graphicFrameLocks noChangeAspect="1"/>
          </p:cNvGraphicFramePr>
          <p:nvPr/>
        </p:nvGraphicFramePr>
        <p:xfrm>
          <a:off x="3131840" y="1628800"/>
          <a:ext cx="2586037" cy="1055687"/>
        </p:xfrm>
        <a:graphic>
          <a:graphicData uri="http://schemas.openxmlformats.org/presentationml/2006/ole">
            <mc:AlternateContent xmlns:mc="http://schemas.openxmlformats.org/markup-compatibility/2006">
              <mc:Choice xmlns:v="urn:schemas-microsoft-com:vml" Requires="v">
                <p:oleObj spid="_x0000_s18438" name="Формула" r:id="rId17" imgW="23469600" imgH="9448800" progId="Equation.3">
                  <p:embed/>
                </p:oleObj>
              </mc:Choice>
              <mc:Fallback>
                <p:oleObj name="Формула" r:id="rId17" imgW="23469600" imgH="9448800" progId="Equation.3">
                  <p:embed/>
                  <p:pic>
                    <p:nvPicPr>
                      <p:cNvPr id="0" name="Изображение 18437"/>
                      <p:cNvPicPr>
                        <a:picLocks noChangeAspect="1"/>
                      </p:cNvPicPr>
                      <p:nvPr/>
                    </p:nvPicPr>
                    <p:blipFill>
                      <a:blip r:embed="rId18"/>
                      <a:stretch>
                        <a:fillRect/>
                      </a:stretch>
                    </p:blipFill>
                    <p:spPr>
                      <a:xfrm>
                        <a:off x="3131840" y="1628800"/>
                        <a:ext cx="2586037" cy="1055687"/>
                      </a:xfrm>
                      <a:prstGeom prst="rect">
                        <a:avLst/>
                      </a:prstGeom>
                      <a:noFill/>
                      <a:ln w="9525">
                        <a:noFill/>
                      </a:ln>
                    </p:spPr>
                  </p:pic>
                </p:oleObj>
              </mc:Fallback>
            </mc:AlternateContent>
          </a:graphicData>
        </a:graphic>
      </p:graphicFrame>
      <p:graphicFrame>
        <p:nvGraphicFramePr>
          <p:cNvPr id="269320" name="Object 8"/>
          <p:cNvGraphicFramePr>
            <a:graphicFrameLocks noChangeAspect="1"/>
          </p:cNvGraphicFramePr>
          <p:nvPr/>
        </p:nvGraphicFramePr>
        <p:xfrm>
          <a:off x="5868144" y="1844824"/>
          <a:ext cx="1981200" cy="577850"/>
        </p:xfrm>
        <a:graphic>
          <a:graphicData uri="http://schemas.openxmlformats.org/presentationml/2006/ole">
            <mc:AlternateContent xmlns:mc="http://schemas.openxmlformats.org/markup-compatibility/2006">
              <mc:Choice xmlns:v="urn:schemas-microsoft-com:vml" Requires="v">
                <p:oleObj spid="_x0000_s18439" name="Формула" r:id="rId19" imgW="17983200" imgH="5181600" progId="Equation.3">
                  <p:embed/>
                </p:oleObj>
              </mc:Choice>
              <mc:Fallback>
                <p:oleObj name="Формула" r:id="rId19" imgW="17983200" imgH="5181600" progId="Equation.3">
                  <p:embed/>
                  <p:pic>
                    <p:nvPicPr>
                      <p:cNvPr id="0" name="Изображение 18438"/>
                      <p:cNvPicPr>
                        <a:picLocks noChangeAspect="1"/>
                      </p:cNvPicPr>
                      <p:nvPr/>
                    </p:nvPicPr>
                    <p:blipFill>
                      <a:blip r:embed="rId20"/>
                      <a:stretch>
                        <a:fillRect/>
                      </a:stretch>
                    </p:blipFill>
                    <p:spPr>
                      <a:xfrm>
                        <a:off x="5868144" y="1844824"/>
                        <a:ext cx="1981200" cy="577850"/>
                      </a:xfrm>
                      <a:prstGeom prst="rect">
                        <a:avLst/>
                      </a:prstGeom>
                      <a:noFill/>
                      <a:ln w="9525">
                        <a:noFill/>
                      </a:ln>
                    </p:spPr>
                  </p:pic>
                </p:oleObj>
              </mc:Fallback>
            </mc:AlternateContent>
          </a:graphicData>
        </a:graphic>
      </p:graphicFrame>
      <p:graphicFrame>
        <p:nvGraphicFramePr>
          <p:cNvPr id="269321" name="Object 9"/>
          <p:cNvGraphicFramePr>
            <a:graphicFrameLocks noChangeAspect="1"/>
          </p:cNvGraphicFramePr>
          <p:nvPr/>
        </p:nvGraphicFramePr>
        <p:xfrm>
          <a:off x="3131840" y="2564904"/>
          <a:ext cx="4835525" cy="476250"/>
        </p:xfrm>
        <a:graphic>
          <a:graphicData uri="http://schemas.openxmlformats.org/presentationml/2006/ole">
            <mc:AlternateContent xmlns:mc="http://schemas.openxmlformats.org/markup-compatibility/2006">
              <mc:Choice xmlns:v="urn:schemas-microsoft-com:vml" Requires="v">
                <p:oleObj spid="_x0000_s18440" name="Формула" r:id="rId21" imgW="43891200" imgH="4267200" progId="Equation.3">
                  <p:embed/>
                </p:oleObj>
              </mc:Choice>
              <mc:Fallback>
                <p:oleObj name="Формула" r:id="rId21" imgW="43891200" imgH="4267200" progId="Equation.3">
                  <p:embed/>
                  <p:pic>
                    <p:nvPicPr>
                      <p:cNvPr id="0" name="Изображение 18439"/>
                      <p:cNvPicPr>
                        <a:picLocks noChangeAspect="1"/>
                      </p:cNvPicPr>
                      <p:nvPr/>
                    </p:nvPicPr>
                    <p:blipFill>
                      <a:blip r:embed="rId22"/>
                      <a:stretch>
                        <a:fillRect/>
                      </a:stretch>
                    </p:blipFill>
                    <p:spPr>
                      <a:xfrm>
                        <a:off x="3131840" y="2564904"/>
                        <a:ext cx="4835525" cy="476250"/>
                      </a:xfrm>
                      <a:prstGeom prst="rect">
                        <a:avLst/>
                      </a:prstGeom>
                      <a:noFill/>
                      <a:ln w="9525">
                        <a:noFill/>
                      </a:ln>
                    </p:spPr>
                  </p:pic>
                </p:oleObj>
              </mc:Fallback>
            </mc:AlternateContent>
          </a:graphicData>
        </a:graphic>
      </p:graphicFrame>
      <p:graphicFrame>
        <p:nvGraphicFramePr>
          <p:cNvPr id="269322" name="Object 10"/>
          <p:cNvGraphicFramePr>
            <a:graphicFrameLocks noChangeAspect="1"/>
          </p:cNvGraphicFramePr>
          <p:nvPr/>
        </p:nvGraphicFramePr>
        <p:xfrm>
          <a:off x="2846388" y="3141663"/>
          <a:ext cx="5407025" cy="476250"/>
        </p:xfrm>
        <a:graphic>
          <a:graphicData uri="http://schemas.openxmlformats.org/presentationml/2006/ole">
            <mc:AlternateContent xmlns:mc="http://schemas.openxmlformats.org/markup-compatibility/2006">
              <mc:Choice xmlns:v="urn:schemas-microsoft-com:vml" Requires="v">
                <p:oleObj spid="_x0000_s18441" name="Формула" r:id="rId23" imgW="49072800" imgH="4267200" progId="Equation.3">
                  <p:embed/>
                </p:oleObj>
              </mc:Choice>
              <mc:Fallback>
                <p:oleObj name="Формула" r:id="rId23" imgW="49072800" imgH="4267200" progId="Equation.3">
                  <p:embed/>
                  <p:pic>
                    <p:nvPicPr>
                      <p:cNvPr id="0" name="Изображение 18440"/>
                      <p:cNvPicPr>
                        <a:picLocks noChangeAspect="1"/>
                      </p:cNvPicPr>
                      <p:nvPr/>
                    </p:nvPicPr>
                    <p:blipFill>
                      <a:blip r:embed="rId24"/>
                      <a:stretch>
                        <a:fillRect/>
                      </a:stretch>
                    </p:blipFill>
                    <p:spPr>
                      <a:xfrm>
                        <a:off x="2846388" y="3141663"/>
                        <a:ext cx="5407025" cy="476250"/>
                      </a:xfrm>
                      <a:prstGeom prst="rect">
                        <a:avLst/>
                      </a:prstGeom>
                      <a:noFill/>
                      <a:ln w="9525">
                        <a:noFill/>
                      </a:ln>
                    </p:spPr>
                  </p:pic>
                </p:oleObj>
              </mc:Fallback>
            </mc:AlternateContent>
          </a:graphicData>
        </a:graphic>
      </p:graphicFrame>
      <p:graphicFrame>
        <p:nvGraphicFramePr>
          <p:cNvPr id="269323" name="Object 11"/>
          <p:cNvGraphicFramePr>
            <a:graphicFrameLocks noChangeAspect="1"/>
          </p:cNvGraphicFramePr>
          <p:nvPr/>
        </p:nvGraphicFramePr>
        <p:xfrm>
          <a:off x="5940152" y="4509120"/>
          <a:ext cx="1543050" cy="474663"/>
        </p:xfrm>
        <a:graphic>
          <a:graphicData uri="http://schemas.openxmlformats.org/presentationml/2006/ole">
            <mc:AlternateContent xmlns:mc="http://schemas.openxmlformats.org/markup-compatibility/2006">
              <mc:Choice xmlns:v="urn:schemas-microsoft-com:vml" Requires="v">
                <p:oleObj spid="_x0000_s18442" name="Формула" r:id="rId25" imgW="13411200" imgH="4267200" progId="Equation.3">
                  <p:embed/>
                </p:oleObj>
              </mc:Choice>
              <mc:Fallback>
                <p:oleObj name="Формула" r:id="rId25" imgW="13411200" imgH="4267200" progId="Equation.3">
                  <p:embed/>
                  <p:pic>
                    <p:nvPicPr>
                      <p:cNvPr id="0" name="Изображение 18441"/>
                      <p:cNvPicPr>
                        <a:picLocks noChangeAspect="1"/>
                      </p:cNvPicPr>
                      <p:nvPr/>
                    </p:nvPicPr>
                    <p:blipFill>
                      <a:blip r:embed="rId26"/>
                      <a:stretch>
                        <a:fillRect/>
                      </a:stretch>
                    </p:blipFill>
                    <p:spPr>
                      <a:xfrm>
                        <a:off x="5940152" y="4509120"/>
                        <a:ext cx="1543050" cy="474663"/>
                      </a:xfrm>
                      <a:prstGeom prst="rect">
                        <a:avLst/>
                      </a:prstGeom>
                      <a:solidFill>
                        <a:srgbClr val="ABD5CE"/>
                      </a:solidFill>
                      <a:ln w="9525">
                        <a:noFill/>
                      </a:ln>
                    </p:spPr>
                  </p:pic>
                </p:oleObj>
              </mc:Fallback>
            </mc:AlternateContent>
          </a:graphicData>
        </a:graphic>
      </p:graphicFrame>
      <p:pic>
        <p:nvPicPr>
          <p:cNvPr id="51" name="Picture 2" descr="http://www.motoon.ru/pictures/pressa_1084.jpg"/>
          <p:cNvPicPr>
            <a:picLocks noChangeAspect="1" noChangeArrowheads="1"/>
          </p:cNvPicPr>
          <p:nvPr/>
        </p:nvPicPr>
        <p:blipFill>
          <a:blip r:embed="rId27" cstate="email">
            <a:clrChange>
              <a:clrFrom>
                <a:srgbClr val="FFFFFF"/>
              </a:clrFrom>
              <a:clrTo>
                <a:srgbClr val="FFFFFF">
                  <a:alpha val="0"/>
                </a:srgbClr>
              </a:clrTo>
            </a:clrChange>
          </a:blip>
          <a:srcRect/>
          <a:stretch>
            <a:fillRect/>
          </a:stretch>
        </p:blipFill>
        <p:spPr bwMode="auto">
          <a:xfrm flipH="1">
            <a:off x="9324528" y="3861048"/>
            <a:ext cx="1512168" cy="1152128"/>
          </a:xfrm>
          <a:prstGeom prst="rect">
            <a:avLst/>
          </a:prstGeom>
          <a:noFill/>
        </p:spPr>
      </p:pic>
      <p:graphicFrame>
        <p:nvGraphicFramePr>
          <p:cNvPr id="269324" name="Object 12"/>
          <p:cNvGraphicFramePr>
            <a:graphicFrameLocks noChangeAspect="1"/>
          </p:cNvGraphicFramePr>
          <p:nvPr/>
        </p:nvGraphicFramePr>
        <p:xfrm>
          <a:off x="6861175" y="5516563"/>
          <a:ext cx="1719263" cy="474662"/>
        </p:xfrm>
        <a:graphic>
          <a:graphicData uri="http://schemas.openxmlformats.org/presentationml/2006/ole">
            <mc:AlternateContent xmlns:mc="http://schemas.openxmlformats.org/markup-compatibility/2006">
              <mc:Choice xmlns:v="urn:schemas-microsoft-com:vml" Requires="v">
                <p:oleObj spid="_x0000_s18443" name="Формула" r:id="rId28" imgW="14935200" imgH="4267200" progId="Equation.3">
                  <p:embed/>
                </p:oleObj>
              </mc:Choice>
              <mc:Fallback>
                <p:oleObj name="Формула" r:id="rId28" imgW="14935200" imgH="4267200" progId="Equation.3">
                  <p:embed/>
                  <p:pic>
                    <p:nvPicPr>
                      <p:cNvPr id="0" name="Изображение 18442"/>
                      <p:cNvPicPr>
                        <a:picLocks noChangeAspect="1"/>
                      </p:cNvPicPr>
                      <p:nvPr/>
                    </p:nvPicPr>
                    <p:blipFill>
                      <a:blip r:embed="rId29"/>
                      <a:stretch>
                        <a:fillRect/>
                      </a:stretch>
                    </p:blipFill>
                    <p:spPr>
                      <a:xfrm>
                        <a:off x="6861175" y="5516563"/>
                        <a:ext cx="1719263" cy="474662"/>
                      </a:xfrm>
                      <a:prstGeom prst="rect">
                        <a:avLst/>
                      </a:prstGeom>
                      <a:solidFill>
                        <a:srgbClr val="ABD5CE"/>
                      </a:solidFill>
                      <a:ln w="9525">
                        <a:noFill/>
                      </a:ln>
                    </p:spPr>
                  </p:pic>
                </p:oleObj>
              </mc:Fallback>
            </mc:AlternateContent>
          </a:graphicData>
        </a:graphic>
      </p:graphicFrame>
      <p:pic>
        <p:nvPicPr>
          <p:cNvPr id="53" name="Picture 2" descr="https://im0-tub-ru.yandex.net/i?id=09668b7115c14ff797ed0e9def38d1cb-l&amp;n=13"/>
          <p:cNvPicPr>
            <a:picLocks noChangeAspect="1" noChangeArrowheads="1"/>
          </p:cNvPicPr>
          <p:nvPr/>
        </p:nvPicPr>
        <p:blipFill>
          <a:blip r:embed="rId30" cstate="email">
            <a:clrChange>
              <a:clrFrom>
                <a:srgbClr val="FEFEFE"/>
              </a:clrFrom>
              <a:clrTo>
                <a:srgbClr val="FEFEFE">
                  <a:alpha val="0"/>
                </a:srgbClr>
              </a:clrTo>
            </a:clrChange>
          </a:blip>
          <a:srcRect r="-1897"/>
          <a:stretch>
            <a:fillRect/>
          </a:stretch>
        </p:blipFill>
        <p:spPr bwMode="auto">
          <a:xfrm flipH="1">
            <a:off x="9900592" y="4005064"/>
            <a:ext cx="1080120" cy="1214286"/>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2.96296E-6 L -0.70174 0.00533 " pathEditMode="relative" rAng="0" ptsTypes="AA">
                                      <p:cBhvr>
                                        <p:cTn id="6" dur="5000" fill="hold"/>
                                        <p:tgtEl>
                                          <p:spTgt spid="17"/>
                                        </p:tgtEl>
                                        <p:attrNameLst>
                                          <p:attrName>ppt_x</p:attrName>
                                          <p:attrName>ppt_y</p:attrName>
                                        </p:attrNameLst>
                                      </p:cBhvr>
                                      <p:rCtr x="-351" y="3"/>
                                    </p:animMotion>
                                  </p:childTnLst>
                                </p:cTn>
                              </p:par>
                              <p:par>
                                <p:cTn id="7" presetID="22" presetClass="entr" presetSubtype="8"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left)">
                                      <p:cBhvr>
                                        <p:cTn id="9" dur="2000"/>
                                        <p:tgtEl>
                                          <p:spTgt spid="29"/>
                                        </p:tgtEl>
                                      </p:cBhvr>
                                    </p:animEffect>
                                  </p:childTnLst>
                                </p:cTn>
                              </p:par>
                              <p:par>
                                <p:cTn id="10" presetID="63" presetClass="path" presetSubtype="0" accel="50000" decel="50000" fill="hold" nodeType="withEffect">
                                  <p:stCondLst>
                                    <p:cond delay="0"/>
                                  </p:stCondLst>
                                  <p:childTnLst>
                                    <p:animMotion origin="layout" path="M 8.33333E-7 2.96296E-6 L 0.41337 2.96296E-6 " pathEditMode="relative" rAng="0" ptsTypes="AA">
                                      <p:cBhvr>
                                        <p:cTn id="11" dur="5000" fill="hold"/>
                                        <p:tgtEl>
                                          <p:spTgt spid="20"/>
                                        </p:tgtEl>
                                        <p:attrNameLst>
                                          <p:attrName>ppt_x</p:attrName>
                                          <p:attrName>ppt_y</p:attrName>
                                        </p:attrNameLst>
                                      </p:cBhvr>
                                      <p:rCtr x="207" y="0"/>
                                    </p:animMotion>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2000"/>
                                        <p:tgtEl>
                                          <p:spTgt spid="32"/>
                                        </p:tgtEl>
                                      </p:cBhvr>
                                    </p:animEffect>
                                  </p:childTnLst>
                                </p:cTn>
                              </p:par>
                            </p:childTnLst>
                          </p:cTn>
                        </p:par>
                        <p:par>
                          <p:cTn id="15" fill="hold">
                            <p:stCondLst>
                              <p:cond delay="5000"/>
                            </p:stCondLst>
                            <p:childTnLst>
                              <p:par>
                                <p:cTn id="16" presetID="4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63" presetClass="path" presetSubtype="0" accel="50000" decel="50000" fill="hold" nodeType="withEffect">
                                  <p:stCondLst>
                                    <p:cond delay="0"/>
                                  </p:stCondLst>
                                  <p:childTnLst>
                                    <p:animMotion origin="layout" path="M 0.41337 -3.33333E-6 L 1.04549 -0.00648 " pathEditMode="relative" rAng="0" ptsTypes="AA">
                                      <p:cBhvr>
                                        <p:cTn id="22" dur="5000" fill="hold"/>
                                        <p:tgtEl>
                                          <p:spTgt spid="20"/>
                                        </p:tgtEl>
                                        <p:attrNameLst>
                                          <p:attrName>ppt_x</p:attrName>
                                          <p:attrName>ppt_y</p:attrName>
                                        </p:attrNameLst>
                                      </p:cBhvr>
                                      <p:rCtr x="316" y="-3"/>
                                    </p:animMotion>
                                  </p:childTnLst>
                                </p:cTn>
                              </p:par>
                              <p:par>
                                <p:cTn id="23" presetID="35" presetClass="path" presetSubtype="0" accel="50000" decel="50000" fill="hold" nodeType="withEffect">
                                  <p:stCondLst>
                                    <p:cond delay="0"/>
                                  </p:stCondLst>
                                  <p:childTnLst>
                                    <p:animMotion origin="layout" path="M -0.70174 0.00533 L -1.02465 0.00533 " pathEditMode="relative" rAng="0" ptsTypes="AA">
                                      <p:cBhvr>
                                        <p:cTn id="24" dur="3000" fill="hold"/>
                                        <p:tgtEl>
                                          <p:spTgt spid="17"/>
                                        </p:tgtEl>
                                        <p:attrNameLst>
                                          <p:attrName>ppt_x</p:attrName>
                                          <p:attrName>ppt_y</p:attrName>
                                        </p:attrNameLst>
                                      </p:cBhvr>
                                      <p:rCtr x="-161" y="0"/>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3000"/>
                                        <p:tgtEl>
                                          <p:spTgt spid="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3000"/>
                                        <p:tgtEl>
                                          <p:spTgt spid="21"/>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3000"/>
                                        <p:tgtEl>
                                          <p:spTgt spid="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3000"/>
                                        <p:tgtEl>
                                          <p:spTgt spid="22"/>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
                                          </p:val>
                                        </p:tav>
                                        <p:tav tm="100000">
                                          <p:val>
                                            <p:strVal val="#ppt_w"/>
                                          </p:val>
                                        </p:tav>
                                      </p:tavLst>
                                    </p:anim>
                                    <p:anim calcmode="lin" valueType="num">
                                      <p:cBhvr>
                                        <p:cTn id="44" dur="500" fill="hold"/>
                                        <p:tgtEl>
                                          <p:spTgt spid="30"/>
                                        </p:tgtEl>
                                        <p:attrNameLst>
                                          <p:attrName>ppt_h</p:attrName>
                                        </p:attrNameLst>
                                      </p:cBhvr>
                                      <p:tavLst>
                                        <p:tav tm="0">
                                          <p:val>
                                            <p:fltVal val="0"/>
                                          </p:val>
                                        </p:tav>
                                        <p:tav tm="100000">
                                          <p:val>
                                            <p:strVal val="#ppt_h"/>
                                          </p:val>
                                        </p:tav>
                                      </p:tavLst>
                                    </p:anim>
                                    <p:animEffect transition="in" filter="fade">
                                      <p:cBhvr>
                                        <p:cTn id="45" dur="500"/>
                                        <p:tgtEl>
                                          <p:spTgt spid="3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par>
                          <p:cTn id="51" fill="hold">
                            <p:stCondLst>
                              <p:cond delay="6500"/>
                            </p:stCondLst>
                            <p:childTnLst>
                              <p:par>
                                <p:cTn id="52" presetID="47"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47" presetClass="entr" presetSubtype="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1000"/>
                                        <p:tgtEl>
                                          <p:spTgt spid="31"/>
                                        </p:tgtEl>
                                      </p:cBhvr>
                                    </p:animEffect>
                                    <p:anim calcmode="lin" valueType="num">
                                      <p:cBhvr>
                                        <p:cTn id="61" dur="1000" fill="hold"/>
                                        <p:tgtEl>
                                          <p:spTgt spid="31"/>
                                        </p:tgtEl>
                                        <p:attrNameLst>
                                          <p:attrName>ppt_x</p:attrName>
                                        </p:attrNameLst>
                                      </p:cBhvr>
                                      <p:tavLst>
                                        <p:tav tm="0">
                                          <p:val>
                                            <p:strVal val="#ppt_x"/>
                                          </p:val>
                                        </p:tav>
                                        <p:tav tm="100000">
                                          <p:val>
                                            <p:strVal val="#ppt_x"/>
                                          </p:val>
                                        </p:tav>
                                      </p:tavLst>
                                    </p:anim>
                                    <p:anim calcmode="lin" valueType="num">
                                      <p:cBhvr>
                                        <p:cTn id="62" dur="1000" fill="hold"/>
                                        <p:tgtEl>
                                          <p:spTgt spid="3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75" restart="whenNotActive" fill="hold" evtFilter="cancelBubble" nodeType="interactiveSeq">
                <p:stCondLst>
                  <p:cond evt="onClick" delay="0">
                    <p:tgtEl>
                      <p:spTgt spid="25"/>
                    </p:tgtEl>
                  </p:cond>
                </p:stCondLst>
                <p:endSync evt="end" delay="0">
                  <p:rtn val="all"/>
                </p:endSync>
                <p:childTnLst>
                  <p:par>
                    <p:cTn id="76" fill="hold">
                      <p:stCondLst>
                        <p:cond delay="0"/>
                      </p:stCondLst>
                      <p:childTnLst>
                        <p:par>
                          <p:cTn id="77" fill="hold">
                            <p:stCondLst>
                              <p:cond delay="0"/>
                            </p:stCondLst>
                            <p:childTnLst>
                              <p:par>
                                <p:cTn id="78" presetID="16" presetClass="entr" presetSubtype="37"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arn(outVertical)">
                                      <p:cBhvr>
                                        <p:cTn id="80" dur="1000"/>
                                        <p:tgtEl>
                                          <p:spTgt spid="37"/>
                                        </p:tgtEl>
                                      </p:cBhvr>
                                    </p:animEffect>
                                  </p:childTnLst>
                                </p:cTn>
                              </p:par>
                            </p:childTnLst>
                          </p:cTn>
                        </p:par>
                        <p:par>
                          <p:cTn id="81" fill="hold">
                            <p:stCondLst>
                              <p:cond delay="1000"/>
                            </p:stCondLst>
                            <p:childTnLst>
                              <p:par>
                                <p:cTn id="82" presetID="16" presetClass="entr" presetSubtype="37"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arn(outVertical)">
                                      <p:cBhvr>
                                        <p:cTn id="84" dur="1000"/>
                                        <p:tgtEl>
                                          <p:spTgt spid="3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69314"/>
                                        </p:tgtEl>
                                        <p:attrNameLst>
                                          <p:attrName>style.visibility</p:attrName>
                                        </p:attrNameLst>
                                      </p:cBhvr>
                                      <p:to>
                                        <p:strVal val="visible"/>
                                      </p:to>
                                    </p:set>
                                    <p:animEffect transition="in" filter="wipe(left)">
                                      <p:cBhvr>
                                        <p:cTn id="89" dur="1000"/>
                                        <p:tgtEl>
                                          <p:spTgt spid="26931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269315"/>
                                        </p:tgtEl>
                                        <p:attrNameLst>
                                          <p:attrName>style.visibility</p:attrName>
                                        </p:attrNameLst>
                                      </p:cBhvr>
                                      <p:to>
                                        <p:strVal val="visible"/>
                                      </p:to>
                                    </p:set>
                                    <p:animEffect transition="in" filter="wipe(left)">
                                      <p:cBhvr>
                                        <p:cTn id="94" dur="1000"/>
                                        <p:tgtEl>
                                          <p:spTgt spid="269315"/>
                                        </p:tgtEl>
                                      </p:cBhvr>
                                    </p:animEffect>
                                  </p:childTnLst>
                                </p:cTn>
                              </p:par>
                            </p:childTnLst>
                          </p:cTn>
                        </p:par>
                      </p:childTnLst>
                    </p:cTn>
                  </p:par>
                </p:childTnLst>
              </p:cTn>
              <p:nextCondLst>
                <p:cond evt="onClick" delay="0">
                  <p:tgtEl>
                    <p:spTgt spid="25"/>
                  </p:tgtEl>
                </p:cond>
              </p:nextCondLst>
            </p:seq>
            <p:seq concurrent="1" nextAc="seek">
              <p:cTn id="95" restart="whenNotActive" fill="hold" evtFilter="cancelBubble" nodeType="interactiveSeq">
                <p:stCondLst>
                  <p:cond evt="onClick" delay="0">
                    <p:tgtEl>
                      <p:spTgt spid="269315"/>
                    </p:tgtEl>
                  </p:cond>
                </p:stCondLst>
                <p:endSync evt="end" delay="0">
                  <p:rtn val="all"/>
                </p:endSync>
                <p:childTnLst>
                  <p:par>
                    <p:cTn id="96" fill="hold">
                      <p:stCondLst>
                        <p:cond delay="0"/>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1000"/>
                                        <p:tgtEl>
                                          <p:spTgt spid="42"/>
                                        </p:tgtEl>
                                      </p:cBhvr>
                                    </p:animEffect>
                                  </p:childTnLst>
                                </p:cTn>
                              </p:par>
                            </p:childTnLst>
                          </p:cTn>
                        </p:par>
                        <p:par>
                          <p:cTn id="101" fill="hold">
                            <p:stCondLst>
                              <p:cond delay="1000"/>
                            </p:stCondLst>
                            <p:childTnLst>
                              <p:par>
                                <p:cTn id="102" presetID="22" presetClass="entr" presetSubtype="8" fill="hold" nodeType="afterEffect">
                                  <p:stCondLst>
                                    <p:cond delay="0"/>
                                  </p:stCondLst>
                                  <p:childTnLst>
                                    <p:set>
                                      <p:cBhvr>
                                        <p:cTn id="103" dur="1" fill="hold">
                                          <p:stCondLst>
                                            <p:cond delay="0"/>
                                          </p:stCondLst>
                                        </p:cTn>
                                        <p:tgtEl>
                                          <p:spTgt spid="269316"/>
                                        </p:tgtEl>
                                        <p:attrNameLst>
                                          <p:attrName>style.visibility</p:attrName>
                                        </p:attrNameLst>
                                      </p:cBhvr>
                                      <p:to>
                                        <p:strVal val="visible"/>
                                      </p:to>
                                    </p:set>
                                    <p:animEffect transition="in" filter="wipe(left)">
                                      <p:cBhvr>
                                        <p:cTn id="104" dur="1000"/>
                                        <p:tgtEl>
                                          <p:spTgt spid="269316"/>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69317"/>
                                        </p:tgtEl>
                                        <p:attrNameLst>
                                          <p:attrName>style.visibility</p:attrName>
                                        </p:attrNameLst>
                                      </p:cBhvr>
                                      <p:to>
                                        <p:strVal val="visible"/>
                                      </p:to>
                                    </p:set>
                                    <p:animEffect transition="in" filter="wipe(left)">
                                      <p:cBhvr>
                                        <p:cTn id="109" dur="1000"/>
                                        <p:tgtEl>
                                          <p:spTgt spid="269317"/>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269318"/>
                                        </p:tgtEl>
                                        <p:attrNameLst>
                                          <p:attrName>style.visibility</p:attrName>
                                        </p:attrNameLst>
                                      </p:cBhvr>
                                      <p:to>
                                        <p:strVal val="visible"/>
                                      </p:to>
                                    </p:set>
                                    <p:animEffect transition="in" filter="wipe(left)">
                                      <p:cBhvr>
                                        <p:cTn id="114" dur="1000"/>
                                        <p:tgtEl>
                                          <p:spTgt spid="26931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69319"/>
                                        </p:tgtEl>
                                        <p:attrNameLst>
                                          <p:attrName>style.visibility</p:attrName>
                                        </p:attrNameLst>
                                      </p:cBhvr>
                                      <p:to>
                                        <p:strVal val="visible"/>
                                      </p:to>
                                    </p:set>
                                    <p:animEffect transition="in" filter="wipe(left)">
                                      <p:cBhvr>
                                        <p:cTn id="119" dur="1000"/>
                                        <p:tgtEl>
                                          <p:spTgt spid="269319"/>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69320"/>
                                        </p:tgtEl>
                                        <p:attrNameLst>
                                          <p:attrName>style.visibility</p:attrName>
                                        </p:attrNameLst>
                                      </p:cBhvr>
                                      <p:to>
                                        <p:strVal val="visible"/>
                                      </p:to>
                                    </p:set>
                                    <p:animEffect transition="in" filter="wipe(left)">
                                      <p:cBhvr>
                                        <p:cTn id="124" dur="1000"/>
                                        <p:tgtEl>
                                          <p:spTgt spid="269320"/>
                                        </p:tgtEl>
                                      </p:cBhvr>
                                    </p:animEffect>
                                  </p:childTnLst>
                                </p:cTn>
                              </p:par>
                            </p:childTnLst>
                          </p:cTn>
                        </p:par>
                      </p:childTnLst>
                    </p:cTn>
                  </p:par>
                </p:childTnLst>
              </p:cTn>
              <p:nextCondLst>
                <p:cond evt="onClick" delay="0">
                  <p:tgtEl>
                    <p:spTgt spid="269315"/>
                  </p:tgtEl>
                </p:cond>
              </p:nextCondLst>
            </p:seq>
            <p:seq concurrent="1" nextAc="seek">
              <p:cTn id="125" restart="whenNotActive" fill="hold" evtFilter="cancelBubble" nodeType="interactiveSeq">
                <p:stCondLst>
                  <p:cond evt="onClick" delay="0">
                    <p:tgtEl>
                      <p:spTgt spid="26"/>
                    </p:tgtEl>
                  </p:cond>
                </p:stCondLst>
                <p:endSync evt="end" delay="0">
                  <p:rtn val="all"/>
                </p:endSync>
                <p:childTnLst>
                  <p:par>
                    <p:cTn id="126" fill="hold">
                      <p:stCondLst>
                        <p:cond delay="0"/>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69321"/>
                                        </p:tgtEl>
                                        <p:attrNameLst>
                                          <p:attrName>style.visibility</p:attrName>
                                        </p:attrNameLst>
                                      </p:cBhvr>
                                      <p:to>
                                        <p:strVal val="visible"/>
                                      </p:to>
                                    </p:set>
                                    <p:animEffect transition="in" filter="wipe(left)">
                                      <p:cBhvr>
                                        <p:cTn id="130" dur="1000"/>
                                        <p:tgtEl>
                                          <p:spTgt spid="269321"/>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269322"/>
                                        </p:tgtEl>
                                        <p:attrNameLst>
                                          <p:attrName>style.visibility</p:attrName>
                                        </p:attrNameLst>
                                      </p:cBhvr>
                                      <p:to>
                                        <p:strVal val="visible"/>
                                      </p:to>
                                    </p:set>
                                    <p:animEffect transition="in" filter="wipe(left)">
                                      <p:cBhvr>
                                        <p:cTn id="135" dur="1000"/>
                                        <p:tgtEl>
                                          <p:spTgt spid="26932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269323"/>
                                        </p:tgtEl>
                                        <p:attrNameLst>
                                          <p:attrName>style.visibility</p:attrName>
                                        </p:attrNameLst>
                                      </p:cBhvr>
                                      <p:to>
                                        <p:strVal val="visible"/>
                                      </p:to>
                                    </p:set>
                                    <p:animEffect transition="in" filter="wipe(left)">
                                      <p:cBhvr>
                                        <p:cTn id="140" dur="1000"/>
                                        <p:tgtEl>
                                          <p:spTgt spid="269323"/>
                                        </p:tgtEl>
                                      </p:cBhvr>
                                    </p:animEffect>
                                  </p:childTnLst>
                                </p:cTn>
                              </p:par>
                              <p:par>
                                <p:cTn id="141" presetID="35" presetClass="path" presetSubtype="0" accel="50000" decel="50000" fill="hold" nodeType="withEffect">
                                  <p:stCondLst>
                                    <p:cond delay="0"/>
                                  </p:stCondLst>
                                  <p:childTnLst>
                                    <p:animMotion origin="layout" path="M -5.55556E-7 -7.40741E-7 L -0.31892 -0.05255 " pathEditMode="relative" rAng="0" ptsTypes="AA">
                                      <p:cBhvr>
                                        <p:cTn id="142" dur="5000" fill="hold"/>
                                        <p:tgtEl>
                                          <p:spTgt spid="51"/>
                                        </p:tgtEl>
                                        <p:attrNameLst>
                                          <p:attrName>ppt_x</p:attrName>
                                          <p:attrName>ppt_y</p:attrName>
                                        </p:attrNameLst>
                                      </p:cBhvr>
                                      <p:rCtr x="-160" y="-26"/>
                                    </p:animMotion>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269324"/>
                                        </p:tgtEl>
                                        <p:attrNameLst>
                                          <p:attrName>style.visibility</p:attrName>
                                        </p:attrNameLst>
                                      </p:cBhvr>
                                      <p:to>
                                        <p:strVal val="visible"/>
                                      </p:to>
                                    </p:set>
                                    <p:animEffect transition="in" filter="wipe(left)">
                                      <p:cBhvr>
                                        <p:cTn id="147" dur="1000"/>
                                        <p:tgtEl>
                                          <p:spTgt spid="269324"/>
                                        </p:tgtEl>
                                      </p:cBhvr>
                                    </p:animEffect>
                                  </p:childTnLst>
                                </p:cTn>
                              </p:par>
                              <p:par>
                                <p:cTn id="148" presetID="35" presetClass="path" presetSubtype="0" accel="50000" decel="50000" fill="hold" nodeType="withEffect">
                                  <p:stCondLst>
                                    <p:cond delay="0"/>
                                  </p:stCondLst>
                                  <p:childTnLst>
                                    <p:animMotion origin="layout" path="M -2.77778E-7 -3.7037E-6 L -0.2559 0.04815 " pathEditMode="relative" rAng="0" ptsTypes="AA">
                                      <p:cBhvr>
                                        <p:cTn id="149" dur="5000" fill="hold"/>
                                        <p:tgtEl>
                                          <p:spTgt spid="53"/>
                                        </p:tgtEl>
                                        <p:attrNameLst>
                                          <p:attrName>ppt_x</p:attrName>
                                          <p:attrName>ppt_y</p:attrName>
                                        </p:attrNameLst>
                                      </p:cBhvr>
                                      <p:rCtr x="-128" y="24"/>
                                    </p:animMotion>
                                  </p:childTnLst>
                                </p:cTn>
                              </p:par>
                            </p:childTnLst>
                          </p:cTn>
                        </p:par>
                      </p:childTnLst>
                    </p:cTn>
                  </p:par>
                </p:childTnLst>
              </p:cTn>
              <p:nextCondLst>
                <p:cond evt="onClick" delay="0">
                  <p:tgtEl>
                    <p:spTgt spid="26"/>
                  </p:tgtEl>
                </p:cond>
              </p:nextCondLst>
            </p:seq>
          </p:childTnLst>
        </p:cTn>
      </p:par>
    </p:tnLst>
    <p:bldLst>
      <p:bldP spid="21" grpId="0" animBg="1"/>
      <p:bldP spid="22" grpId="0" animBg="1"/>
      <p:bldP spid="30" grpId="0"/>
      <p:bldP spid="31" grpId="0"/>
      <p:bldP spid="33" grpId="0"/>
      <p:bldP spid="34" grpId="0"/>
      <p:bldP spid="35"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1772816"/>
            <a:ext cx="1851854" cy="369332"/>
          </a:xfrm>
          <a:prstGeom prst="rect">
            <a:avLst/>
          </a:prstGeom>
          <a:noFill/>
        </p:spPr>
        <p:txBody>
          <a:bodyPr wrap="none" rtlCol="0">
            <a:spAutoFit/>
          </a:bodyPr>
          <a:lstStyle/>
          <a:p>
            <a:r>
              <a:rPr lang="ru-RU" dirty="0" smtClean="0">
                <a:hlinkClick r:id="rId1"/>
              </a:rPr>
              <a:t>Титульный слайд</a:t>
            </a:r>
            <a:endParaRPr lang="ru-RU" dirty="0"/>
          </a:p>
        </p:txBody>
      </p:sp>
      <p:sp>
        <p:nvSpPr>
          <p:cNvPr id="5" name="TextBox 4"/>
          <p:cNvSpPr txBox="1"/>
          <p:nvPr/>
        </p:nvSpPr>
        <p:spPr>
          <a:xfrm>
            <a:off x="3923928" y="2060848"/>
            <a:ext cx="1007007" cy="369332"/>
          </a:xfrm>
          <a:prstGeom prst="rect">
            <a:avLst/>
          </a:prstGeom>
          <a:noFill/>
        </p:spPr>
        <p:txBody>
          <a:bodyPr wrap="none" rtlCol="0">
            <a:spAutoFit/>
          </a:bodyPr>
          <a:lstStyle/>
          <a:p>
            <a:r>
              <a:rPr lang="ru-RU" dirty="0" smtClean="0">
                <a:hlinkClick r:id="rId2"/>
              </a:rPr>
              <a:t>Магистр</a:t>
            </a:r>
            <a:endParaRPr lang="ru-RU" dirty="0"/>
          </a:p>
        </p:txBody>
      </p:sp>
      <p:sp>
        <p:nvSpPr>
          <p:cNvPr id="6" name="TextBox 5"/>
          <p:cNvSpPr txBox="1"/>
          <p:nvPr/>
        </p:nvSpPr>
        <p:spPr>
          <a:xfrm>
            <a:off x="3923928" y="2348880"/>
            <a:ext cx="2270493" cy="369332"/>
          </a:xfrm>
          <a:prstGeom prst="rect">
            <a:avLst/>
          </a:prstGeom>
          <a:noFill/>
        </p:spPr>
        <p:txBody>
          <a:bodyPr wrap="none" rtlCol="0">
            <a:spAutoFit/>
          </a:bodyPr>
          <a:lstStyle/>
          <a:p>
            <a:r>
              <a:rPr lang="ru-RU" dirty="0" smtClean="0">
                <a:hlinkClick r:id="rId3"/>
              </a:rPr>
              <a:t>Шапочка выпускника</a:t>
            </a:r>
            <a:endParaRPr lang="ru-RU" dirty="0"/>
          </a:p>
        </p:txBody>
      </p:sp>
      <p:sp>
        <p:nvSpPr>
          <p:cNvPr id="7" name="TextBox 6"/>
          <p:cNvSpPr txBox="1"/>
          <p:nvPr/>
        </p:nvSpPr>
        <p:spPr>
          <a:xfrm>
            <a:off x="3923928" y="2636912"/>
            <a:ext cx="2398862" cy="369332"/>
          </a:xfrm>
          <a:prstGeom prst="rect">
            <a:avLst/>
          </a:prstGeom>
          <a:noFill/>
        </p:spPr>
        <p:txBody>
          <a:bodyPr wrap="none" rtlCol="0">
            <a:spAutoFit/>
          </a:bodyPr>
          <a:lstStyle/>
          <a:p>
            <a:r>
              <a:rPr lang="ru-RU" dirty="0" smtClean="0">
                <a:hlinkClick r:id="rId4"/>
              </a:rPr>
              <a:t>Школьные учебники-1</a:t>
            </a:r>
            <a:endParaRPr lang="ru-RU" dirty="0"/>
          </a:p>
        </p:txBody>
      </p:sp>
      <p:sp>
        <p:nvSpPr>
          <p:cNvPr id="8" name="TextBox 7"/>
          <p:cNvSpPr txBox="1"/>
          <p:nvPr/>
        </p:nvSpPr>
        <p:spPr>
          <a:xfrm>
            <a:off x="3923928" y="2924944"/>
            <a:ext cx="2398862" cy="369332"/>
          </a:xfrm>
          <a:prstGeom prst="rect">
            <a:avLst/>
          </a:prstGeom>
          <a:noFill/>
        </p:spPr>
        <p:txBody>
          <a:bodyPr wrap="none" rtlCol="0">
            <a:spAutoFit/>
          </a:bodyPr>
          <a:lstStyle/>
          <a:p>
            <a:r>
              <a:rPr lang="ru-RU" dirty="0" smtClean="0">
                <a:hlinkClick r:id="rId5"/>
              </a:rPr>
              <a:t>Школьные учебники-2</a:t>
            </a:r>
            <a:endParaRPr lang="ru-RU" dirty="0"/>
          </a:p>
        </p:txBody>
      </p:sp>
      <p:sp>
        <p:nvSpPr>
          <p:cNvPr id="14" name="TextBox 13"/>
          <p:cNvSpPr txBox="1"/>
          <p:nvPr/>
        </p:nvSpPr>
        <p:spPr>
          <a:xfrm>
            <a:off x="3923928" y="3212976"/>
            <a:ext cx="2504660" cy="369332"/>
          </a:xfrm>
          <a:prstGeom prst="rect">
            <a:avLst/>
          </a:prstGeom>
          <a:noFill/>
        </p:spPr>
        <p:txBody>
          <a:bodyPr wrap="none" rtlCol="0">
            <a:spAutoFit/>
          </a:bodyPr>
          <a:lstStyle/>
          <a:p>
            <a:r>
              <a:rPr lang="ru-RU" dirty="0" smtClean="0">
                <a:hlinkClick r:id="rId6"/>
              </a:rPr>
              <a:t>Школьные учебники - 3</a:t>
            </a:r>
            <a:endParaRPr lang="ru-RU" dirty="0"/>
          </a:p>
        </p:txBody>
      </p:sp>
      <p:pic>
        <p:nvPicPr>
          <p:cNvPr id="5122" name="Picture 2" descr="https://cdn.euroki.org/system/books/covers/000/005/229/mid/cover.jpg?1542306353"/>
          <p:cNvPicPr>
            <a:picLocks noChangeAspect="1" noChangeArrowheads="1"/>
          </p:cNvPicPr>
          <p:nvPr/>
        </p:nvPicPr>
        <p:blipFill>
          <a:blip r:embed="rId7" cstate="email"/>
          <a:srcRect/>
          <a:stretch>
            <a:fillRect/>
          </a:stretch>
        </p:blipFill>
        <p:spPr bwMode="auto">
          <a:xfrm rot="21337371">
            <a:off x="838857" y="1296470"/>
            <a:ext cx="2772655" cy="4175292"/>
          </a:xfrm>
          <a:prstGeom prst="rect">
            <a:avLst/>
          </a:prstGeom>
          <a:noFill/>
        </p:spPr>
      </p:pic>
      <p:sp>
        <p:nvSpPr>
          <p:cNvPr id="10" name="Прямоугольник 9"/>
          <p:cNvSpPr/>
          <p:nvPr/>
        </p:nvSpPr>
        <p:spPr>
          <a:xfrm>
            <a:off x="3888662" y="692696"/>
            <a:ext cx="482305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источники</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11" name="Управляющая кнопка: настраиваемая 10">
            <a:hlinkClick r:id="" action="ppaction://hlinkshowjump?jump=endshow" highlightClick="1"/>
          </p:cNvPr>
          <p:cNvSpPr/>
          <p:nvPr/>
        </p:nvSpPr>
        <p:spPr>
          <a:xfrm>
            <a:off x="8532440" y="260648"/>
            <a:ext cx="432048" cy="36004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accent1">
                    <a:lumMod val="50000"/>
                  </a:schemeClr>
                </a:solidFill>
              </a:rPr>
              <a:t>Ο</a:t>
            </a:r>
            <a:endParaRPr lang="ru-RU" sz="3200" b="1" dirty="0">
              <a:solidFill>
                <a:schemeClr val="accent1">
                  <a:lumMod val="50000"/>
                </a:schemeClr>
              </a:solidFill>
            </a:endParaRPr>
          </a:p>
        </p:txBody>
      </p:sp>
      <p:sp>
        <p:nvSpPr>
          <p:cNvPr id="12" name="TextBox 11"/>
          <p:cNvSpPr txBox="1"/>
          <p:nvPr/>
        </p:nvSpPr>
        <p:spPr>
          <a:xfrm>
            <a:off x="3923928" y="3501008"/>
            <a:ext cx="843180" cy="369332"/>
          </a:xfrm>
          <a:prstGeom prst="rect">
            <a:avLst/>
          </a:prstGeom>
          <a:noFill/>
        </p:spPr>
        <p:txBody>
          <a:bodyPr wrap="none" rtlCol="0">
            <a:spAutoFit/>
          </a:bodyPr>
          <a:lstStyle/>
          <a:p>
            <a:r>
              <a:rPr lang="ru-RU" dirty="0" smtClean="0">
                <a:hlinkClick r:id="rId8"/>
              </a:rPr>
              <a:t>Токарь</a:t>
            </a:r>
            <a:endParaRPr lang="ru-RU" dirty="0"/>
          </a:p>
        </p:txBody>
      </p:sp>
      <p:sp>
        <p:nvSpPr>
          <p:cNvPr id="13" name="TextBox 12"/>
          <p:cNvSpPr txBox="1"/>
          <p:nvPr/>
        </p:nvSpPr>
        <p:spPr>
          <a:xfrm>
            <a:off x="4932040" y="3501008"/>
            <a:ext cx="1030731" cy="369332"/>
          </a:xfrm>
          <a:prstGeom prst="rect">
            <a:avLst/>
          </a:prstGeom>
          <a:noFill/>
        </p:spPr>
        <p:txBody>
          <a:bodyPr wrap="none" rtlCol="0">
            <a:spAutoFit/>
          </a:bodyPr>
          <a:lstStyle/>
          <a:p>
            <a:r>
              <a:rPr lang="ru-RU" dirty="0" smtClean="0">
                <a:hlinkClick r:id="rId9"/>
              </a:rPr>
              <a:t>Токарь-2</a:t>
            </a:r>
            <a:endParaRPr lang="ru-RU" dirty="0"/>
          </a:p>
        </p:txBody>
      </p:sp>
      <p:sp>
        <p:nvSpPr>
          <p:cNvPr id="15" name="Прямоугольник 14"/>
          <p:cNvSpPr/>
          <p:nvPr/>
        </p:nvSpPr>
        <p:spPr>
          <a:xfrm>
            <a:off x="3923928" y="3789040"/>
            <a:ext cx="1003416" cy="369332"/>
          </a:xfrm>
          <a:prstGeom prst="rect">
            <a:avLst/>
          </a:prstGeom>
        </p:spPr>
        <p:txBody>
          <a:bodyPr wrap="none">
            <a:spAutoFit/>
          </a:bodyPr>
          <a:lstStyle/>
          <a:p>
            <a:r>
              <a:rPr lang="ru-RU" dirty="0" smtClean="0">
                <a:hlinkClick r:id="rId10"/>
              </a:rPr>
              <a:t>Девочка</a:t>
            </a:r>
            <a:endParaRPr lang="ru-RU" dirty="0"/>
          </a:p>
        </p:txBody>
      </p:sp>
      <p:sp>
        <p:nvSpPr>
          <p:cNvPr id="16" name="Прямоугольник 15"/>
          <p:cNvSpPr/>
          <p:nvPr/>
        </p:nvSpPr>
        <p:spPr>
          <a:xfrm>
            <a:off x="5076056" y="3789040"/>
            <a:ext cx="1059906" cy="369332"/>
          </a:xfrm>
          <a:prstGeom prst="rect">
            <a:avLst/>
          </a:prstGeom>
        </p:spPr>
        <p:txBody>
          <a:bodyPr wrap="none">
            <a:spAutoFit/>
          </a:bodyPr>
          <a:lstStyle/>
          <a:p>
            <a:r>
              <a:rPr lang="ru-RU" dirty="0" smtClean="0">
                <a:hlinkClick r:id="rId11"/>
              </a:rPr>
              <a:t>Мальчик</a:t>
            </a:r>
            <a:endParaRPr lang="ru-RU" dirty="0"/>
          </a:p>
        </p:txBody>
      </p:sp>
      <p:sp>
        <p:nvSpPr>
          <p:cNvPr id="17" name="TextBox 16"/>
          <p:cNvSpPr txBox="1"/>
          <p:nvPr/>
        </p:nvSpPr>
        <p:spPr>
          <a:xfrm>
            <a:off x="3923928" y="4077072"/>
            <a:ext cx="796821" cy="369332"/>
          </a:xfrm>
          <a:prstGeom prst="rect">
            <a:avLst/>
          </a:prstGeom>
          <a:noFill/>
        </p:spPr>
        <p:txBody>
          <a:bodyPr wrap="none" rtlCol="0">
            <a:spAutoFit/>
          </a:bodyPr>
          <a:lstStyle/>
          <a:p>
            <a:r>
              <a:rPr lang="ru-RU" dirty="0" smtClean="0">
                <a:hlinkClick r:id="rId12"/>
              </a:rPr>
              <a:t>Дом-1</a:t>
            </a:r>
            <a:endParaRPr lang="ru-RU" dirty="0"/>
          </a:p>
        </p:txBody>
      </p:sp>
      <p:sp>
        <p:nvSpPr>
          <p:cNvPr id="18" name="TextBox 17"/>
          <p:cNvSpPr txBox="1"/>
          <p:nvPr/>
        </p:nvSpPr>
        <p:spPr>
          <a:xfrm>
            <a:off x="5004048" y="4077072"/>
            <a:ext cx="796821" cy="369332"/>
          </a:xfrm>
          <a:prstGeom prst="rect">
            <a:avLst/>
          </a:prstGeom>
          <a:noFill/>
        </p:spPr>
        <p:txBody>
          <a:bodyPr wrap="none" rtlCol="0">
            <a:spAutoFit/>
          </a:bodyPr>
          <a:lstStyle/>
          <a:p>
            <a:r>
              <a:rPr lang="ru-RU" dirty="0" smtClean="0">
                <a:hlinkClick r:id="rId13"/>
              </a:rPr>
              <a:t>Дом-2</a:t>
            </a:r>
            <a:endParaRPr lang="ru-RU" dirty="0"/>
          </a:p>
        </p:txBody>
      </p:sp>
      <p:sp>
        <p:nvSpPr>
          <p:cNvPr id="19" name="TextBox 18"/>
          <p:cNvSpPr txBox="1"/>
          <p:nvPr/>
        </p:nvSpPr>
        <p:spPr>
          <a:xfrm>
            <a:off x="3923928" y="4365104"/>
            <a:ext cx="746486" cy="369332"/>
          </a:xfrm>
          <a:prstGeom prst="rect">
            <a:avLst/>
          </a:prstGeom>
          <a:noFill/>
        </p:spPr>
        <p:txBody>
          <a:bodyPr wrap="none" rtlCol="0">
            <a:spAutoFit/>
          </a:bodyPr>
          <a:lstStyle/>
          <a:p>
            <a:r>
              <a:rPr lang="ru-RU" dirty="0" smtClean="0">
                <a:hlinkClick r:id="rId14"/>
              </a:rPr>
              <a:t>Город</a:t>
            </a:r>
            <a:endParaRPr lang="ru-RU" dirty="0"/>
          </a:p>
        </p:txBody>
      </p:sp>
      <p:sp>
        <p:nvSpPr>
          <p:cNvPr id="20" name="TextBox 19"/>
          <p:cNvSpPr txBox="1"/>
          <p:nvPr/>
        </p:nvSpPr>
        <p:spPr>
          <a:xfrm>
            <a:off x="5004048" y="4365104"/>
            <a:ext cx="934038" cy="369332"/>
          </a:xfrm>
          <a:prstGeom prst="rect">
            <a:avLst/>
          </a:prstGeom>
          <a:noFill/>
        </p:spPr>
        <p:txBody>
          <a:bodyPr wrap="none" rtlCol="0">
            <a:spAutoFit/>
          </a:bodyPr>
          <a:lstStyle/>
          <a:p>
            <a:r>
              <a:rPr lang="ru-RU" dirty="0" smtClean="0">
                <a:hlinkClick r:id="rId15"/>
              </a:rPr>
              <a:t>Город-2</a:t>
            </a:r>
            <a:endParaRPr lang="ru-RU" dirty="0"/>
          </a:p>
        </p:txBody>
      </p:sp>
      <p:sp>
        <p:nvSpPr>
          <p:cNvPr id="21" name="TextBox 20"/>
          <p:cNvSpPr txBox="1"/>
          <p:nvPr/>
        </p:nvSpPr>
        <p:spPr>
          <a:xfrm>
            <a:off x="3923928" y="4653136"/>
            <a:ext cx="2282035" cy="369332"/>
          </a:xfrm>
          <a:prstGeom prst="rect">
            <a:avLst/>
          </a:prstGeom>
          <a:noFill/>
        </p:spPr>
        <p:txBody>
          <a:bodyPr wrap="none" rtlCol="0">
            <a:spAutoFit/>
          </a:bodyPr>
          <a:lstStyle/>
          <a:p>
            <a:r>
              <a:rPr lang="ru-RU" dirty="0" smtClean="0">
                <a:hlinkClick r:id="rId16"/>
              </a:rPr>
              <a:t>Автомобиль красный</a:t>
            </a:r>
            <a:endParaRPr lang="ru-RU" dirty="0"/>
          </a:p>
        </p:txBody>
      </p:sp>
      <p:sp>
        <p:nvSpPr>
          <p:cNvPr id="22" name="TextBox 21"/>
          <p:cNvSpPr txBox="1"/>
          <p:nvPr/>
        </p:nvSpPr>
        <p:spPr>
          <a:xfrm>
            <a:off x="6660232" y="2420888"/>
            <a:ext cx="1054969" cy="369332"/>
          </a:xfrm>
          <a:prstGeom prst="rect">
            <a:avLst/>
          </a:prstGeom>
          <a:noFill/>
        </p:spPr>
        <p:txBody>
          <a:bodyPr wrap="none" rtlCol="0">
            <a:spAutoFit/>
          </a:bodyPr>
          <a:lstStyle/>
          <a:p>
            <a:r>
              <a:rPr lang="ru-RU" dirty="0" smtClean="0">
                <a:hlinkClick r:id="rId17"/>
              </a:rPr>
              <a:t>Грузовик</a:t>
            </a:r>
            <a:endParaRPr lang="ru-RU" dirty="0"/>
          </a:p>
        </p:txBody>
      </p:sp>
      <p:sp>
        <p:nvSpPr>
          <p:cNvPr id="23" name="TextBox 22"/>
          <p:cNvSpPr txBox="1"/>
          <p:nvPr/>
        </p:nvSpPr>
        <p:spPr>
          <a:xfrm>
            <a:off x="6660232" y="2708920"/>
            <a:ext cx="1743811" cy="369332"/>
          </a:xfrm>
          <a:prstGeom prst="rect">
            <a:avLst/>
          </a:prstGeom>
          <a:noFill/>
        </p:spPr>
        <p:txBody>
          <a:bodyPr wrap="none" rtlCol="0">
            <a:spAutoFit/>
          </a:bodyPr>
          <a:lstStyle/>
          <a:p>
            <a:r>
              <a:rPr lang="ru-RU" dirty="0" smtClean="0">
                <a:hlinkClick r:id="rId18"/>
              </a:rPr>
              <a:t>Велосипедисты</a:t>
            </a:r>
            <a:endParaRPr lang="ru-RU" dirty="0"/>
          </a:p>
        </p:txBody>
      </p:sp>
      <p:sp>
        <p:nvSpPr>
          <p:cNvPr id="24" name="TextBox 23"/>
          <p:cNvSpPr txBox="1"/>
          <p:nvPr/>
        </p:nvSpPr>
        <p:spPr>
          <a:xfrm>
            <a:off x="7812360" y="2420888"/>
            <a:ext cx="821572" cy="369332"/>
          </a:xfrm>
          <a:prstGeom prst="rect">
            <a:avLst/>
          </a:prstGeom>
          <a:noFill/>
        </p:spPr>
        <p:txBody>
          <a:bodyPr wrap="none" rtlCol="0">
            <a:spAutoFit/>
          </a:bodyPr>
          <a:lstStyle/>
          <a:p>
            <a:r>
              <a:rPr lang="ru-RU" dirty="0" smtClean="0">
                <a:hlinkClick r:id="rId19"/>
              </a:rPr>
              <a:t>Волны</a:t>
            </a:r>
            <a:endParaRPr lang="ru-RU" dirty="0"/>
          </a:p>
        </p:txBody>
      </p:sp>
      <p:sp>
        <p:nvSpPr>
          <p:cNvPr id="25" name="TextBox 24"/>
          <p:cNvSpPr txBox="1"/>
          <p:nvPr/>
        </p:nvSpPr>
        <p:spPr>
          <a:xfrm>
            <a:off x="6660232" y="3284984"/>
            <a:ext cx="1804084" cy="369332"/>
          </a:xfrm>
          <a:prstGeom prst="rect">
            <a:avLst/>
          </a:prstGeom>
          <a:noFill/>
        </p:spPr>
        <p:txBody>
          <a:bodyPr wrap="none" rtlCol="0">
            <a:spAutoFit/>
          </a:bodyPr>
          <a:lstStyle/>
          <a:p>
            <a:r>
              <a:rPr lang="ru-RU" dirty="0" smtClean="0">
                <a:hlinkClick r:id="rId20"/>
              </a:rPr>
              <a:t>Моторная лодка</a:t>
            </a:r>
            <a:endParaRPr lang="ru-RU" dirty="0"/>
          </a:p>
        </p:txBody>
      </p:sp>
      <p:sp>
        <p:nvSpPr>
          <p:cNvPr id="26" name="TextBox 25"/>
          <p:cNvSpPr txBox="1"/>
          <p:nvPr/>
        </p:nvSpPr>
        <p:spPr>
          <a:xfrm>
            <a:off x="6660232" y="3573016"/>
            <a:ext cx="976934" cy="369332"/>
          </a:xfrm>
          <a:prstGeom prst="rect">
            <a:avLst/>
          </a:prstGeom>
          <a:noFill/>
        </p:spPr>
        <p:txBody>
          <a:bodyPr wrap="none" rtlCol="0">
            <a:spAutoFit/>
          </a:bodyPr>
          <a:lstStyle/>
          <a:p>
            <a:r>
              <a:rPr lang="ru-RU" dirty="0" smtClean="0">
                <a:hlinkClick r:id="rId21"/>
              </a:rPr>
              <a:t>Бассейн</a:t>
            </a:r>
            <a:endParaRPr lang="ru-RU" dirty="0"/>
          </a:p>
        </p:txBody>
      </p:sp>
      <p:sp>
        <p:nvSpPr>
          <p:cNvPr id="27" name="TextBox 26"/>
          <p:cNvSpPr txBox="1"/>
          <p:nvPr/>
        </p:nvSpPr>
        <p:spPr>
          <a:xfrm>
            <a:off x="6660232" y="3861048"/>
            <a:ext cx="2326855" cy="369332"/>
          </a:xfrm>
          <a:prstGeom prst="rect">
            <a:avLst/>
          </a:prstGeom>
          <a:noFill/>
        </p:spPr>
        <p:txBody>
          <a:bodyPr wrap="none" rtlCol="0">
            <a:spAutoFit/>
          </a:bodyPr>
          <a:lstStyle/>
          <a:p>
            <a:r>
              <a:rPr lang="ru-RU" dirty="0" smtClean="0"/>
              <a:t>(автор Савченко Е.М.)</a:t>
            </a:r>
            <a:endParaRPr lang="ru-RU" dirty="0"/>
          </a:p>
        </p:txBody>
      </p:sp>
      <p:sp>
        <p:nvSpPr>
          <p:cNvPr id="28" name="TextBox 27"/>
          <p:cNvSpPr txBox="1"/>
          <p:nvPr/>
        </p:nvSpPr>
        <p:spPr>
          <a:xfrm>
            <a:off x="3923928" y="4941168"/>
            <a:ext cx="1685654" cy="369332"/>
          </a:xfrm>
          <a:prstGeom prst="rect">
            <a:avLst/>
          </a:prstGeom>
          <a:noFill/>
        </p:spPr>
        <p:txBody>
          <a:bodyPr wrap="none" rtlCol="0">
            <a:spAutoFit/>
          </a:bodyPr>
          <a:lstStyle/>
          <a:p>
            <a:r>
              <a:rPr lang="ru-RU" dirty="0" smtClean="0">
                <a:hlinkClick r:id="rId22"/>
              </a:rPr>
              <a:t>Мотоциклист-1</a:t>
            </a:r>
            <a:endParaRPr lang="ru-RU" dirty="0"/>
          </a:p>
        </p:txBody>
      </p:sp>
      <p:sp>
        <p:nvSpPr>
          <p:cNvPr id="29" name="TextBox 28"/>
          <p:cNvSpPr txBox="1"/>
          <p:nvPr/>
        </p:nvSpPr>
        <p:spPr>
          <a:xfrm>
            <a:off x="6660232" y="1844824"/>
            <a:ext cx="1685654" cy="369332"/>
          </a:xfrm>
          <a:prstGeom prst="rect">
            <a:avLst/>
          </a:prstGeom>
          <a:noFill/>
        </p:spPr>
        <p:txBody>
          <a:bodyPr wrap="none" rtlCol="0">
            <a:spAutoFit/>
          </a:bodyPr>
          <a:lstStyle/>
          <a:p>
            <a:r>
              <a:rPr lang="ru-RU" dirty="0" smtClean="0">
                <a:hlinkClick r:id="rId23"/>
              </a:rPr>
              <a:t>Мотоциклист-2</a:t>
            </a:r>
            <a:endParaRPr lang="ru-RU" dirty="0"/>
          </a:p>
        </p:txBody>
      </p:sp>
      <p:sp>
        <p:nvSpPr>
          <p:cNvPr id="30" name="TextBox 29"/>
          <p:cNvSpPr txBox="1"/>
          <p:nvPr/>
        </p:nvSpPr>
        <p:spPr>
          <a:xfrm>
            <a:off x="6660232" y="2132856"/>
            <a:ext cx="1685654" cy="369332"/>
          </a:xfrm>
          <a:prstGeom prst="rect">
            <a:avLst/>
          </a:prstGeom>
          <a:noFill/>
        </p:spPr>
        <p:txBody>
          <a:bodyPr wrap="none" rtlCol="0">
            <a:spAutoFit/>
          </a:bodyPr>
          <a:lstStyle/>
          <a:p>
            <a:r>
              <a:rPr lang="ru-RU" dirty="0" smtClean="0">
                <a:hlinkClick r:id="rId24"/>
              </a:rPr>
              <a:t>Мотоциклист-3</a:t>
            </a:r>
            <a:endParaRPr lang="ru-RU" dirty="0"/>
          </a:p>
        </p:txBody>
      </p:sp>
      <p:sp>
        <p:nvSpPr>
          <p:cNvPr id="31" name="TextBox 30"/>
          <p:cNvSpPr txBox="1"/>
          <p:nvPr/>
        </p:nvSpPr>
        <p:spPr>
          <a:xfrm>
            <a:off x="6660232" y="2996952"/>
            <a:ext cx="1066382" cy="369332"/>
          </a:xfrm>
          <a:prstGeom prst="rect">
            <a:avLst/>
          </a:prstGeom>
          <a:noFill/>
        </p:spPr>
        <p:txBody>
          <a:bodyPr wrap="none" rtlCol="0">
            <a:spAutoFit/>
          </a:bodyPr>
          <a:lstStyle/>
          <a:p>
            <a:r>
              <a:rPr lang="ru-RU" dirty="0" smtClean="0">
                <a:hlinkClick r:id="rId25"/>
              </a:rPr>
              <a:t>Пешеход</a:t>
            </a:r>
            <a:endParaRPr lang="ru-RU" dirty="0"/>
          </a:p>
        </p:txBody>
      </p:sp>
      <p:sp>
        <p:nvSpPr>
          <p:cNvPr id="32" name="TextBox 31"/>
          <p:cNvSpPr txBox="1"/>
          <p:nvPr/>
        </p:nvSpPr>
        <p:spPr>
          <a:xfrm>
            <a:off x="7812360" y="2996952"/>
            <a:ext cx="1126270" cy="369332"/>
          </a:xfrm>
          <a:prstGeom prst="rect">
            <a:avLst/>
          </a:prstGeom>
          <a:noFill/>
        </p:spPr>
        <p:txBody>
          <a:bodyPr wrap="none" rtlCol="0">
            <a:spAutoFit/>
          </a:bodyPr>
          <a:lstStyle/>
          <a:p>
            <a:r>
              <a:rPr lang="ru-RU" dirty="0" smtClean="0">
                <a:hlinkClick r:id="rId26"/>
              </a:rPr>
              <a:t>Пригорок</a:t>
            </a:r>
            <a:endParaRPr lang="ru-RU"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Прямоугольник 62"/>
          <p:cNvSpPr/>
          <p:nvPr/>
        </p:nvSpPr>
        <p:spPr>
          <a:xfrm>
            <a:off x="251520" y="4653136"/>
            <a:ext cx="6840760"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9512" y="260648"/>
            <a:ext cx="8784976" cy="144016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Токарь планировал за определённое время изготовить 105 деталей. Однако он выполнил это задание на 2 дня раньше срока, так как изготавливал ежедневно на14 деталей больше, чем планировал</a:t>
            </a:r>
            <a:r>
              <a:rPr lang="ru-RU" sz="2400"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Сколько деталей в день он изготавливал?</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№1</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27" name="Управляющая кнопка: далее 26">
            <a:hlinkClick r:id="" action="ppaction://hlinkshowjump?jump=nextslide" highlightClick="1"/>
          </p:cNvPr>
          <p:cNvSpPr/>
          <p:nvPr/>
        </p:nvSpPr>
        <p:spPr>
          <a:xfrm>
            <a:off x="8172400" y="6237312"/>
            <a:ext cx="720080" cy="360040"/>
          </a:xfrm>
          <a:prstGeom prst="actionButtonForwardNex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Управляющая кнопка: домой 27">
            <a:hlinkClick r:id="rId1" action="ppaction://hlinksldjump" highlightClick="1"/>
          </p:cNvPr>
          <p:cNvSpPr/>
          <p:nvPr/>
        </p:nvSpPr>
        <p:spPr>
          <a:xfrm>
            <a:off x="7236296" y="6237312"/>
            <a:ext cx="720080" cy="360040"/>
          </a:xfrm>
          <a:prstGeom prst="actionButtonHom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Управляющая кнопка: настраиваемая 59">
            <a:hlinkClick r:id="" action="ppaction://noaction" highlightClick="1"/>
          </p:cNvPr>
          <p:cNvSpPr/>
          <p:nvPr/>
        </p:nvSpPr>
        <p:spPr>
          <a:xfrm>
            <a:off x="7236296" y="5661248"/>
            <a:ext cx="1656184" cy="432048"/>
          </a:xfrm>
          <a:prstGeom prst="actionButtonBlan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anose="02020603050405020304" pitchFamily="18" charset="0"/>
                <a:cs typeface="Times New Roman" panose="02020603050405020304" pitchFamily="18" charset="0"/>
              </a:rPr>
              <a:t>Решение</a:t>
            </a:r>
            <a:r>
              <a:rPr lang="ru-RU" dirty="0" smtClean="0">
                <a:solidFill>
                  <a:schemeClr val="bg1"/>
                </a:solidFill>
              </a:rPr>
              <a:t> </a:t>
            </a:r>
            <a:endParaRPr lang="ru-RU" dirty="0">
              <a:solidFill>
                <a:schemeClr val="bg1"/>
              </a:solidFill>
            </a:endParaRPr>
          </a:p>
        </p:txBody>
      </p:sp>
      <p:graphicFrame>
        <p:nvGraphicFramePr>
          <p:cNvPr id="62" name="Object 2"/>
          <p:cNvGraphicFramePr>
            <a:graphicFrameLocks noChangeAspect="1"/>
          </p:cNvGraphicFramePr>
          <p:nvPr/>
        </p:nvGraphicFramePr>
        <p:xfrm>
          <a:off x="395536" y="4797152"/>
          <a:ext cx="2085975" cy="879475"/>
        </p:xfrm>
        <a:graphic>
          <a:graphicData uri="http://schemas.openxmlformats.org/presentationml/2006/ole">
            <mc:AlternateContent xmlns:mc="http://schemas.openxmlformats.org/markup-compatibility/2006">
              <mc:Choice xmlns:v="urn:schemas-microsoft-com:vml" Requires="v">
                <p:oleObj spid="_x0000_s1025" name="Формула" r:id="rId2" imgW="24384000" imgH="9448800" progId="Equation.3">
                  <p:embed/>
                </p:oleObj>
              </mc:Choice>
              <mc:Fallback>
                <p:oleObj name="Формула" r:id="rId2" imgW="24384000" imgH="9448800" progId="Equation.3">
                  <p:embed/>
                  <p:pic>
                    <p:nvPicPr>
                      <p:cNvPr id="0" name="Изображение 1024"/>
                      <p:cNvPicPr>
                        <a:picLocks noChangeAspect="1"/>
                      </p:cNvPicPr>
                      <p:nvPr/>
                    </p:nvPicPr>
                    <p:blipFill>
                      <a:blip r:embed="rId3"/>
                      <a:stretch>
                        <a:fillRect/>
                      </a:stretch>
                    </p:blipFill>
                    <p:spPr>
                      <a:xfrm>
                        <a:off x="395536" y="4797152"/>
                        <a:ext cx="2085975" cy="879475"/>
                      </a:xfrm>
                      <a:prstGeom prst="rect">
                        <a:avLst/>
                      </a:prstGeom>
                      <a:noFill/>
                      <a:ln w="9525">
                        <a:noFill/>
                      </a:ln>
                    </p:spPr>
                  </p:pic>
                </p:oleObj>
              </mc:Fallback>
            </mc:AlternateContent>
          </a:graphicData>
        </a:graphic>
      </p:graphicFrame>
      <p:graphicFrame>
        <p:nvGraphicFramePr>
          <p:cNvPr id="36868" name="Object 4"/>
          <p:cNvGraphicFramePr>
            <a:graphicFrameLocks noChangeAspect="1"/>
          </p:cNvGraphicFramePr>
          <p:nvPr/>
        </p:nvGraphicFramePr>
        <p:xfrm>
          <a:off x="395536" y="5877272"/>
          <a:ext cx="2320925" cy="452438"/>
        </p:xfrm>
        <a:graphic>
          <a:graphicData uri="http://schemas.openxmlformats.org/presentationml/2006/ole">
            <mc:AlternateContent xmlns:mc="http://schemas.openxmlformats.org/markup-compatibility/2006">
              <mc:Choice xmlns:v="urn:schemas-microsoft-com:vml" Requires="v">
                <p:oleObj spid="_x0000_s1026" name="Формула" r:id="rId4" imgW="27127200" imgH="4876800" progId="Equation.3">
                  <p:embed/>
                </p:oleObj>
              </mc:Choice>
              <mc:Fallback>
                <p:oleObj name="Формула" r:id="rId4" imgW="27127200" imgH="4876800" progId="Equation.3">
                  <p:embed/>
                  <p:pic>
                    <p:nvPicPr>
                      <p:cNvPr id="0" name="Изображение 1025"/>
                      <p:cNvPicPr>
                        <a:picLocks noChangeAspect="1"/>
                      </p:cNvPicPr>
                      <p:nvPr/>
                    </p:nvPicPr>
                    <p:blipFill>
                      <a:blip r:embed="rId5"/>
                      <a:stretch>
                        <a:fillRect/>
                      </a:stretch>
                    </p:blipFill>
                    <p:spPr>
                      <a:xfrm>
                        <a:off x="395536" y="5877272"/>
                        <a:ext cx="2320925" cy="452438"/>
                      </a:xfrm>
                      <a:prstGeom prst="rect">
                        <a:avLst/>
                      </a:prstGeom>
                      <a:noFill/>
                      <a:ln w="9525">
                        <a:noFill/>
                      </a:ln>
                    </p:spPr>
                  </p:pic>
                </p:oleObj>
              </mc:Fallback>
            </mc:AlternateContent>
          </a:graphicData>
        </a:graphic>
      </p:graphicFrame>
      <p:sp>
        <p:nvSpPr>
          <p:cNvPr id="65" name="Прямоугольник 64"/>
          <p:cNvSpPr/>
          <p:nvPr/>
        </p:nvSpPr>
        <p:spPr>
          <a:xfrm>
            <a:off x="323528" y="5805264"/>
            <a:ext cx="2448272" cy="576064"/>
          </a:xfrm>
          <a:prstGeom prst="rect">
            <a:avLst/>
          </a:prstGeom>
          <a:solidFill>
            <a:schemeClr val="accent1">
              <a:alpha val="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6869" name="Object 5"/>
          <p:cNvGraphicFramePr>
            <a:graphicFrameLocks noChangeAspect="1"/>
          </p:cNvGraphicFramePr>
          <p:nvPr/>
        </p:nvGraphicFramePr>
        <p:xfrm>
          <a:off x="3851920" y="4869160"/>
          <a:ext cx="2293938" cy="482600"/>
        </p:xfrm>
        <a:graphic>
          <a:graphicData uri="http://schemas.openxmlformats.org/presentationml/2006/ole">
            <mc:AlternateContent xmlns:mc="http://schemas.openxmlformats.org/markup-compatibility/2006">
              <mc:Choice xmlns:v="urn:schemas-microsoft-com:vml" Requires="v">
                <p:oleObj spid="_x0000_s1027" name="Формула" r:id="rId6" imgW="26822400" imgH="5181600" progId="Equation.3">
                  <p:embed/>
                </p:oleObj>
              </mc:Choice>
              <mc:Fallback>
                <p:oleObj name="Формула" r:id="rId6" imgW="26822400" imgH="5181600" progId="Equation.3">
                  <p:embed/>
                  <p:pic>
                    <p:nvPicPr>
                      <p:cNvPr id="0" name="Изображение 1026"/>
                      <p:cNvPicPr>
                        <a:picLocks noChangeAspect="1"/>
                      </p:cNvPicPr>
                      <p:nvPr/>
                    </p:nvPicPr>
                    <p:blipFill>
                      <a:blip r:embed="rId7"/>
                      <a:stretch>
                        <a:fillRect/>
                      </a:stretch>
                    </p:blipFill>
                    <p:spPr>
                      <a:xfrm>
                        <a:off x="3851920" y="4869160"/>
                        <a:ext cx="2293938" cy="482600"/>
                      </a:xfrm>
                      <a:prstGeom prst="rect">
                        <a:avLst/>
                      </a:prstGeom>
                      <a:noFill/>
                      <a:ln w="9525">
                        <a:noFill/>
                      </a:ln>
                    </p:spPr>
                  </p:pic>
                </p:oleObj>
              </mc:Fallback>
            </mc:AlternateContent>
          </a:graphicData>
        </a:graphic>
      </p:graphicFrame>
      <p:graphicFrame>
        <p:nvGraphicFramePr>
          <p:cNvPr id="36870" name="Object 6"/>
          <p:cNvGraphicFramePr>
            <a:graphicFrameLocks noChangeAspect="1"/>
          </p:cNvGraphicFramePr>
          <p:nvPr/>
        </p:nvGraphicFramePr>
        <p:xfrm>
          <a:off x="4216400" y="5416550"/>
          <a:ext cx="1563688" cy="396875"/>
        </p:xfrm>
        <a:graphic>
          <a:graphicData uri="http://schemas.openxmlformats.org/presentationml/2006/ole">
            <mc:AlternateContent xmlns:mc="http://schemas.openxmlformats.org/markup-compatibility/2006">
              <mc:Choice xmlns:v="urn:schemas-microsoft-com:vml" Requires="v">
                <p:oleObj spid="_x0000_s1028" name="Формула" r:id="rId8" imgW="18288000" imgH="4267200" progId="Equation.3">
                  <p:embed/>
                </p:oleObj>
              </mc:Choice>
              <mc:Fallback>
                <p:oleObj name="Формула" r:id="rId8" imgW="18288000" imgH="4267200" progId="Equation.3">
                  <p:embed/>
                  <p:pic>
                    <p:nvPicPr>
                      <p:cNvPr id="0" name="Изображение 1027"/>
                      <p:cNvPicPr>
                        <a:picLocks noChangeAspect="1"/>
                      </p:cNvPicPr>
                      <p:nvPr/>
                    </p:nvPicPr>
                    <p:blipFill>
                      <a:blip r:embed="rId9"/>
                      <a:stretch>
                        <a:fillRect/>
                      </a:stretch>
                    </p:blipFill>
                    <p:spPr>
                      <a:xfrm>
                        <a:off x="4216400" y="5416550"/>
                        <a:ext cx="1563688" cy="396875"/>
                      </a:xfrm>
                      <a:prstGeom prst="rect">
                        <a:avLst/>
                      </a:prstGeom>
                      <a:noFill/>
                      <a:ln w="9525">
                        <a:noFill/>
                      </a:ln>
                    </p:spPr>
                  </p:pic>
                </p:oleObj>
              </mc:Fallback>
            </mc:AlternateContent>
          </a:graphicData>
        </a:graphic>
      </p:graphicFrame>
      <p:graphicFrame>
        <p:nvGraphicFramePr>
          <p:cNvPr id="36871" name="Object 7"/>
          <p:cNvGraphicFramePr>
            <a:graphicFrameLocks noChangeAspect="1"/>
          </p:cNvGraphicFramePr>
          <p:nvPr/>
        </p:nvGraphicFramePr>
        <p:xfrm>
          <a:off x="3419872" y="5949280"/>
          <a:ext cx="3415717" cy="432048"/>
        </p:xfrm>
        <a:graphic>
          <a:graphicData uri="http://schemas.openxmlformats.org/presentationml/2006/ole">
            <mc:AlternateContent xmlns:mc="http://schemas.openxmlformats.org/markup-compatibility/2006">
              <mc:Choice xmlns:v="urn:schemas-microsoft-com:vml" Requires="v">
                <p:oleObj spid="_x0000_s1029" name="Формула" r:id="rId10" imgW="33223200" imgH="4267200" progId="Equation.3">
                  <p:embed/>
                </p:oleObj>
              </mc:Choice>
              <mc:Fallback>
                <p:oleObj name="Формула" r:id="rId10" imgW="33223200" imgH="4267200" progId="Equation.3">
                  <p:embed/>
                  <p:pic>
                    <p:nvPicPr>
                      <p:cNvPr id="0" name="Изображение 1028"/>
                      <p:cNvPicPr>
                        <a:picLocks noChangeAspect="1"/>
                      </p:cNvPicPr>
                      <p:nvPr/>
                    </p:nvPicPr>
                    <p:blipFill>
                      <a:blip r:embed="rId11"/>
                      <a:stretch>
                        <a:fillRect/>
                      </a:stretch>
                    </p:blipFill>
                    <p:spPr>
                      <a:xfrm>
                        <a:off x="3419872" y="5949280"/>
                        <a:ext cx="3415717" cy="432048"/>
                      </a:xfrm>
                      <a:prstGeom prst="rect">
                        <a:avLst/>
                      </a:prstGeom>
                      <a:solidFill>
                        <a:srgbClr val="C2E3E4"/>
                      </a:solidFill>
                      <a:ln w="9525">
                        <a:noFill/>
                      </a:ln>
                    </p:spPr>
                  </p:pic>
                </p:oleObj>
              </mc:Fallback>
            </mc:AlternateContent>
          </a:graphicData>
        </a:graphic>
      </p:graphicFrame>
      <p:graphicFrame>
        <p:nvGraphicFramePr>
          <p:cNvPr id="68" name="Таблица 67"/>
          <p:cNvGraphicFramePr>
            <a:graphicFrameLocks noGrp="1"/>
          </p:cNvGraphicFramePr>
          <p:nvPr/>
        </p:nvGraphicFramePr>
        <p:xfrm>
          <a:off x="251520" y="1844824"/>
          <a:ext cx="6840760" cy="1036320"/>
        </p:xfrm>
        <a:graphic>
          <a:graphicData uri="http://schemas.openxmlformats.org/drawingml/2006/table">
            <a:tbl>
              <a:tblPr firstRow="1" bandRow="1">
                <a:tableStyleId>{7DF18680-E054-41AD-8BC1-D1AEF772440D}</a:tableStyleId>
              </a:tblPr>
              <a:tblGrid>
                <a:gridCol w="3420380"/>
                <a:gridCol w="3420380"/>
              </a:tblGrid>
              <a:tr h="370840">
                <a:tc>
                  <a:txBody>
                    <a:bodyPr/>
                    <a:lstStyle/>
                    <a:p>
                      <a:pPr algn="ctr"/>
                      <a:r>
                        <a:rPr lang="ru-RU" sz="2400" dirty="0" smtClean="0">
                          <a:latin typeface="Times New Roman" panose="02020603050405020304" pitchFamily="18" charset="0"/>
                          <a:cs typeface="Times New Roman" panose="02020603050405020304" pitchFamily="18" charset="0"/>
                        </a:rPr>
                        <a:t>По плану (в день)</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ru-RU" sz="2400" dirty="0" smtClean="0">
                          <a:latin typeface="Times New Roman" panose="02020603050405020304" pitchFamily="18" charset="0"/>
                          <a:cs typeface="Times New Roman" panose="02020603050405020304" pitchFamily="18" charset="0"/>
                        </a:rPr>
                        <a:t>Факт (в день)</a:t>
                      </a:r>
                      <a:endParaRPr lang="ru-RU"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sz="3200" b="1" i="1" dirty="0" err="1" smtClean="0">
                          <a:solidFill>
                            <a:schemeClr val="tx1"/>
                          </a:solidFill>
                          <a:latin typeface="Times New Roman" panose="02020603050405020304" pitchFamily="18" charset="0"/>
                          <a:cs typeface="Times New Roman" panose="02020603050405020304" pitchFamily="18" charset="0"/>
                        </a:rPr>
                        <a:t>х</a:t>
                      </a:r>
                      <a:endParaRPr lang="ru-RU" sz="3200" b="1"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3200" b="1" i="1" dirty="0" err="1" smtClean="0">
                          <a:solidFill>
                            <a:schemeClr val="tx1"/>
                          </a:solidFill>
                          <a:latin typeface="Times New Roman" panose="02020603050405020304" pitchFamily="18" charset="0"/>
                          <a:cs typeface="Times New Roman" panose="02020603050405020304" pitchFamily="18" charset="0"/>
                        </a:rPr>
                        <a:t>х</a:t>
                      </a:r>
                      <a:r>
                        <a:rPr lang="ru-RU" sz="3200" b="1" dirty="0" smtClean="0">
                          <a:solidFill>
                            <a:schemeClr val="tx1"/>
                          </a:solidFill>
                          <a:latin typeface="Times New Roman" panose="02020603050405020304" pitchFamily="18" charset="0"/>
                          <a:cs typeface="Times New Roman" panose="02020603050405020304" pitchFamily="18" charset="0"/>
                        </a:rPr>
                        <a:t> + 14</a:t>
                      </a:r>
                      <a:endParaRPr lang="ru-RU" sz="32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69" name="Таблица 68"/>
          <p:cNvGraphicFramePr>
            <a:graphicFrameLocks noGrp="1"/>
          </p:cNvGraphicFramePr>
          <p:nvPr/>
        </p:nvGraphicFramePr>
        <p:xfrm>
          <a:off x="251520" y="2924944"/>
          <a:ext cx="6840760" cy="1524000"/>
        </p:xfrm>
        <a:graphic>
          <a:graphicData uri="http://schemas.openxmlformats.org/drawingml/2006/table">
            <a:tbl>
              <a:tblPr firstRow="1" bandRow="1">
                <a:tableStyleId>{7DF18680-E054-41AD-8BC1-D1AEF772440D}</a:tableStyleId>
              </a:tblPr>
              <a:tblGrid>
                <a:gridCol w="3420380"/>
                <a:gridCol w="3420380"/>
              </a:tblGrid>
              <a:tr h="370840">
                <a:tc>
                  <a:txBody>
                    <a:bodyPr/>
                    <a:lstStyle/>
                    <a:p>
                      <a:pPr algn="ctr"/>
                      <a:r>
                        <a:rPr lang="ru-RU" sz="2400" dirty="0" smtClean="0">
                          <a:latin typeface="Times New Roman" panose="02020603050405020304" pitchFamily="18" charset="0"/>
                          <a:cs typeface="Times New Roman" panose="02020603050405020304" pitchFamily="18" charset="0"/>
                        </a:rPr>
                        <a:t>По плану (кол-во дней)</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ru-RU" sz="2400" dirty="0" smtClean="0">
                          <a:latin typeface="Times New Roman" panose="02020603050405020304" pitchFamily="18" charset="0"/>
                          <a:cs typeface="Times New Roman" panose="02020603050405020304" pitchFamily="18" charset="0"/>
                        </a:rPr>
                        <a:t>Факт (кол-во дней)</a:t>
                      </a:r>
                      <a:endParaRPr lang="ru-RU" sz="24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ru-RU" sz="3200" b="1" i="1" dirty="0" smtClean="0">
                        <a:solidFill>
                          <a:schemeClr val="tx1"/>
                        </a:solidFill>
                        <a:latin typeface="Times New Roman" panose="02020603050405020304" pitchFamily="18" charset="0"/>
                        <a:cs typeface="Times New Roman" panose="02020603050405020304" pitchFamily="18" charset="0"/>
                      </a:endParaRPr>
                    </a:p>
                    <a:p>
                      <a:pPr algn="ctr"/>
                      <a:endParaRPr lang="ru-RU" sz="3200" b="1"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ru-RU" sz="32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70" name="Object 2"/>
          <p:cNvGraphicFramePr>
            <a:graphicFrameLocks noChangeAspect="1"/>
          </p:cNvGraphicFramePr>
          <p:nvPr/>
        </p:nvGraphicFramePr>
        <p:xfrm>
          <a:off x="1619672" y="3356992"/>
          <a:ext cx="708174" cy="1084820"/>
        </p:xfrm>
        <a:graphic>
          <a:graphicData uri="http://schemas.openxmlformats.org/presentationml/2006/ole">
            <mc:AlternateContent xmlns:mc="http://schemas.openxmlformats.org/markup-compatibility/2006">
              <mc:Choice xmlns:v="urn:schemas-microsoft-com:vml" Requires="v">
                <p:oleObj spid="_x0000_s1030" name="Формула" r:id="rId12" imgW="6705600" imgH="9448800" progId="Equation.3">
                  <p:embed/>
                </p:oleObj>
              </mc:Choice>
              <mc:Fallback>
                <p:oleObj name="Формула" r:id="rId12" imgW="6705600" imgH="9448800" progId="Equation.3">
                  <p:embed/>
                  <p:pic>
                    <p:nvPicPr>
                      <p:cNvPr id="0" name="Изображение 1029"/>
                      <p:cNvPicPr>
                        <a:picLocks noChangeAspect="1"/>
                      </p:cNvPicPr>
                      <p:nvPr/>
                    </p:nvPicPr>
                    <p:blipFill>
                      <a:blip r:embed="rId13"/>
                      <a:stretch>
                        <a:fillRect/>
                      </a:stretch>
                    </p:blipFill>
                    <p:spPr>
                      <a:xfrm>
                        <a:off x="1619672" y="3356992"/>
                        <a:ext cx="708174" cy="1084820"/>
                      </a:xfrm>
                      <a:prstGeom prst="rect">
                        <a:avLst/>
                      </a:prstGeom>
                      <a:noFill/>
                      <a:ln w="9525">
                        <a:noFill/>
                      </a:ln>
                    </p:spPr>
                  </p:pic>
                </p:oleObj>
              </mc:Fallback>
            </mc:AlternateContent>
          </a:graphicData>
        </a:graphic>
      </p:graphicFrame>
      <p:graphicFrame>
        <p:nvGraphicFramePr>
          <p:cNvPr id="71" name="Object 3"/>
          <p:cNvGraphicFramePr>
            <a:graphicFrameLocks noChangeAspect="1"/>
          </p:cNvGraphicFramePr>
          <p:nvPr/>
        </p:nvGraphicFramePr>
        <p:xfrm>
          <a:off x="4788024" y="3356992"/>
          <a:ext cx="1062037" cy="1084262"/>
        </p:xfrm>
        <a:graphic>
          <a:graphicData uri="http://schemas.openxmlformats.org/presentationml/2006/ole">
            <mc:AlternateContent xmlns:mc="http://schemas.openxmlformats.org/markup-compatibility/2006">
              <mc:Choice xmlns:v="urn:schemas-microsoft-com:vml" Requires="v">
                <p:oleObj spid="_x0000_s1031" name="Формула" r:id="rId14" imgW="10058400" imgH="9448800" progId="Equation.3">
                  <p:embed/>
                </p:oleObj>
              </mc:Choice>
              <mc:Fallback>
                <p:oleObj name="Формула" r:id="rId14" imgW="10058400" imgH="9448800" progId="Equation.3">
                  <p:embed/>
                  <p:pic>
                    <p:nvPicPr>
                      <p:cNvPr id="0" name="Изображение 1030"/>
                      <p:cNvPicPr>
                        <a:picLocks noChangeAspect="1"/>
                      </p:cNvPicPr>
                      <p:nvPr/>
                    </p:nvPicPr>
                    <p:blipFill>
                      <a:blip r:embed="rId15"/>
                      <a:stretch>
                        <a:fillRect/>
                      </a:stretch>
                    </p:blipFill>
                    <p:spPr>
                      <a:xfrm>
                        <a:off x="4788024" y="3356992"/>
                        <a:ext cx="1062037" cy="1084262"/>
                      </a:xfrm>
                      <a:prstGeom prst="rect">
                        <a:avLst/>
                      </a:prstGeom>
                      <a:noFill/>
                      <a:ln w="9525">
                        <a:noFill/>
                      </a:ln>
                    </p:spPr>
                  </p:pic>
                </p:oleObj>
              </mc:Fallback>
            </mc:AlternateContent>
          </a:graphicData>
        </a:graphic>
      </p:graphicFrame>
      <p:sp>
        <p:nvSpPr>
          <p:cNvPr id="72" name="Управляющая кнопка: настраиваемая 71">
            <a:hlinkClick r:id="" action="ppaction://noaction" highlightClick="1"/>
          </p:cNvPr>
          <p:cNvSpPr/>
          <p:nvPr/>
        </p:nvSpPr>
        <p:spPr>
          <a:xfrm>
            <a:off x="7236296" y="5085184"/>
            <a:ext cx="1656184" cy="432048"/>
          </a:xfrm>
          <a:prstGeom prst="actionButtonBlan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Times New Roman" panose="02020603050405020304" pitchFamily="18" charset="0"/>
                <a:cs typeface="Times New Roman" panose="02020603050405020304" pitchFamily="18" charset="0"/>
              </a:rPr>
              <a:t>Таблица</a:t>
            </a:r>
            <a:r>
              <a:rPr lang="ru-RU" dirty="0" smtClean="0">
                <a:solidFill>
                  <a:schemeClr val="bg1"/>
                </a:solidFill>
              </a:rPr>
              <a:t> </a:t>
            </a:r>
            <a:endParaRPr lang="ru-RU" dirty="0">
              <a:solidFill>
                <a:schemeClr val="bg1"/>
              </a:solidFill>
            </a:endParaRPr>
          </a:p>
        </p:txBody>
      </p:sp>
      <p:graphicFrame>
        <p:nvGraphicFramePr>
          <p:cNvPr id="73" name="Object 4"/>
          <p:cNvGraphicFramePr>
            <a:graphicFrameLocks noChangeAspect="1"/>
          </p:cNvGraphicFramePr>
          <p:nvPr/>
        </p:nvGraphicFramePr>
        <p:xfrm>
          <a:off x="2771800" y="3645024"/>
          <a:ext cx="1738313" cy="490537"/>
        </p:xfrm>
        <a:graphic>
          <a:graphicData uri="http://schemas.openxmlformats.org/presentationml/2006/ole">
            <mc:AlternateContent xmlns:mc="http://schemas.openxmlformats.org/markup-compatibility/2006">
              <mc:Choice xmlns:v="urn:schemas-microsoft-com:vml" Requires="v">
                <p:oleObj spid="_x0000_s1032" name="Формула" r:id="rId16" imgW="16459200" imgH="4267200" progId="Equation.3">
                  <p:embed/>
                </p:oleObj>
              </mc:Choice>
              <mc:Fallback>
                <p:oleObj name="Формула" r:id="rId16" imgW="16459200" imgH="4267200" progId="Equation.3">
                  <p:embed/>
                  <p:pic>
                    <p:nvPicPr>
                      <p:cNvPr id="0" name="Изображение 1031"/>
                      <p:cNvPicPr>
                        <a:picLocks noChangeAspect="1"/>
                      </p:cNvPicPr>
                      <p:nvPr/>
                    </p:nvPicPr>
                    <p:blipFill>
                      <a:blip r:embed="rId17"/>
                      <a:stretch>
                        <a:fillRect/>
                      </a:stretch>
                    </p:blipFill>
                    <p:spPr>
                      <a:xfrm>
                        <a:off x="2771800" y="3645024"/>
                        <a:ext cx="1738313" cy="490537"/>
                      </a:xfrm>
                      <a:prstGeom prst="rect">
                        <a:avLst/>
                      </a:prstGeom>
                      <a:solidFill>
                        <a:srgbClr val="FFFFFF"/>
                      </a:solidFill>
                      <a:ln w="9525">
                        <a:noFill/>
                      </a:ln>
                    </p:spPr>
                  </p:pic>
                </p:oleObj>
              </mc:Fallback>
            </mc:AlternateContent>
          </a:graphicData>
        </a:graphic>
      </p:graphicFrame>
      <p:grpSp>
        <p:nvGrpSpPr>
          <p:cNvPr id="67" name="Группа 66"/>
          <p:cNvGrpSpPr/>
          <p:nvPr/>
        </p:nvGrpSpPr>
        <p:grpSpPr>
          <a:xfrm>
            <a:off x="251520" y="3573016"/>
            <a:ext cx="3600400" cy="2016224"/>
            <a:chOff x="3491880" y="1916832"/>
            <a:chExt cx="3600400" cy="2016224"/>
          </a:xfrm>
        </p:grpSpPr>
        <p:sp>
          <p:nvSpPr>
            <p:cNvPr id="66" name="Прямоугольная выноска 65"/>
            <p:cNvSpPr/>
            <p:nvPr/>
          </p:nvSpPr>
          <p:spPr>
            <a:xfrm>
              <a:off x="3491880" y="1916832"/>
              <a:ext cx="3600400" cy="2016224"/>
            </a:xfrm>
            <a:prstGeom prst="wedgeRectCallout">
              <a:avLst>
                <a:gd name="adj1" fmla="val -21362"/>
                <a:gd name="adj2" fmla="val 67697"/>
              </a:avLst>
            </a:prstGeom>
            <a:solidFill>
              <a:schemeClr val="accent5">
                <a:lumMod val="40000"/>
                <a:lumOff val="60000"/>
              </a:schemeClr>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6872" name="Object 8"/>
            <p:cNvGraphicFramePr>
              <a:graphicFrameLocks noChangeAspect="1"/>
            </p:cNvGraphicFramePr>
            <p:nvPr/>
          </p:nvGraphicFramePr>
          <p:xfrm>
            <a:off x="4211960" y="1988840"/>
            <a:ext cx="2320925" cy="452438"/>
          </p:xfrm>
          <a:graphic>
            <a:graphicData uri="http://schemas.openxmlformats.org/presentationml/2006/ole">
              <mc:AlternateContent xmlns:mc="http://schemas.openxmlformats.org/markup-compatibility/2006">
                <mc:Choice xmlns:v="urn:schemas-microsoft-com:vml" Requires="v">
                  <p:oleObj spid="_x0000_s1033" name="Формула" r:id="rId18" imgW="27127200" imgH="4876800" progId="Equation.3">
                    <p:embed/>
                  </p:oleObj>
                </mc:Choice>
                <mc:Fallback>
                  <p:oleObj name="Формула" r:id="rId18" imgW="27127200" imgH="4876800" progId="Equation.3">
                    <p:embed/>
                    <p:pic>
                      <p:nvPicPr>
                        <p:cNvPr id="0" name="Изображение 1032"/>
                        <p:cNvPicPr>
                          <a:picLocks noChangeAspect="1"/>
                        </p:cNvPicPr>
                        <p:nvPr/>
                      </p:nvPicPr>
                      <p:blipFill>
                        <a:blip r:embed="rId5"/>
                        <a:stretch>
                          <a:fillRect/>
                        </a:stretch>
                      </p:blipFill>
                      <p:spPr>
                        <a:xfrm>
                          <a:off x="4211960" y="1988840"/>
                          <a:ext cx="2320925" cy="452438"/>
                        </a:xfrm>
                        <a:prstGeom prst="rect">
                          <a:avLst/>
                        </a:prstGeom>
                        <a:noFill/>
                        <a:ln w="9525">
                          <a:noFill/>
                        </a:ln>
                      </p:spPr>
                    </p:pic>
                  </p:oleObj>
                </mc:Fallback>
              </mc:AlternateContent>
            </a:graphicData>
          </a:graphic>
        </p:graphicFrame>
        <p:graphicFrame>
          <p:nvGraphicFramePr>
            <p:cNvPr id="36873" name="Object 9"/>
            <p:cNvGraphicFramePr>
              <a:graphicFrameLocks noChangeAspect="1"/>
            </p:cNvGraphicFramePr>
            <p:nvPr/>
          </p:nvGraphicFramePr>
          <p:xfrm>
            <a:off x="3707904" y="2420888"/>
            <a:ext cx="1668463" cy="452437"/>
          </p:xfrm>
          <a:graphic>
            <a:graphicData uri="http://schemas.openxmlformats.org/presentationml/2006/ole">
              <mc:AlternateContent xmlns:mc="http://schemas.openxmlformats.org/markup-compatibility/2006">
                <mc:Choice xmlns:v="urn:schemas-microsoft-com:vml" Requires="v">
                  <p:oleObj spid="_x0000_s1034" name="Формула" r:id="rId19" imgW="19507200" imgH="4876800" progId="Equation.3">
                    <p:embed/>
                  </p:oleObj>
                </mc:Choice>
                <mc:Fallback>
                  <p:oleObj name="Формула" r:id="rId19" imgW="19507200" imgH="4876800" progId="Equation.3">
                    <p:embed/>
                    <p:pic>
                      <p:nvPicPr>
                        <p:cNvPr id="0" name="Изображение 1033"/>
                        <p:cNvPicPr>
                          <a:picLocks noChangeAspect="1"/>
                        </p:cNvPicPr>
                        <p:nvPr/>
                      </p:nvPicPr>
                      <p:blipFill>
                        <a:blip r:embed="rId20"/>
                        <a:stretch>
                          <a:fillRect/>
                        </a:stretch>
                      </p:blipFill>
                      <p:spPr>
                        <a:xfrm>
                          <a:off x="3707904" y="2420888"/>
                          <a:ext cx="1668463" cy="452437"/>
                        </a:xfrm>
                        <a:prstGeom prst="rect">
                          <a:avLst/>
                        </a:prstGeom>
                        <a:noFill/>
                        <a:ln w="9525">
                          <a:noFill/>
                        </a:ln>
                      </p:spPr>
                    </p:pic>
                  </p:oleObj>
                </mc:Fallback>
              </mc:AlternateContent>
            </a:graphicData>
          </a:graphic>
        </p:graphicFrame>
        <p:graphicFrame>
          <p:nvGraphicFramePr>
            <p:cNvPr id="36874" name="Object 10"/>
            <p:cNvGraphicFramePr>
              <a:graphicFrameLocks noChangeAspect="1"/>
            </p:cNvGraphicFramePr>
            <p:nvPr/>
          </p:nvGraphicFramePr>
          <p:xfrm>
            <a:off x="5631706" y="2449339"/>
            <a:ext cx="1277937" cy="395288"/>
          </p:xfrm>
          <a:graphic>
            <a:graphicData uri="http://schemas.openxmlformats.org/presentationml/2006/ole">
              <mc:AlternateContent xmlns:mc="http://schemas.openxmlformats.org/markup-compatibility/2006">
                <mc:Choice xmlns:v="urn:schemas-microsoft-com:vml" Requires="v">
                  <p:oleObj spid="_x0000_s1035" name="Формула" r:id="rId21" imgW="14935200" imgH="4267200" progId="Equation.3">
                    <p:embed/>
                  </p:oleObj>
                </mc:Choice>
                <mc:Fallback>
                  <p:oleObj name="Формула" r:id="rId21" imgW="14935200" imgH="4267200" progId="Equation.3">
                    <p:embed/>
                    <p:pic>
                      <p:nvPicPr>
                        <p:cNvPr id="0" name="Изображение 1034"/>
                        <p:cNvPicPr>
                          <a:picLocks noChangeAspect="1"/>
                        </p:cNvPicPr>
                        <p:nvPr/>
                      </p:nvPicPr>
                      <p:blipFill>
                        <a:blip r:embed="rId22"/>
                        <a:stretch>
                          <a:fillRect/>
                        </a:stretch>
                      </p:blipFill>
                      <p:spPr>
                        <a:xfrm>
                          <a:off x="5631706" y="2449339"/>
                          <a:ext cx="1277937" cy="395288"/>
                        </a:xfrm>
                        <a:prstGeom prst="rect">
                          <a:avLst/>
                        </a:prstGeom>
                        <a:noFill/>
                        <a:ln w="9525">
                          <a:noFill/>
                        </a:ln>
                      </p:spPr>
                    </p:pic>
                  </p:oleObj>
                </mc:Fallback>
              </mc:AlternateContent>
            </a:graphicData>
          </a:graphic>
        </p:graphicFrame>
        <p:graphicFrame>
          <p:nvGraphicFramePr>
            <p:cNvPr id="36875" name="Object 11"/>
            <p:cNvGraphicFramePr>
              <a:graphicFrameLocks noChangeAspect="1"/>
            </p:cNvGraphicFramePr>
            <p:nvPr/>
          </p:nvGraphicFramePr>
          <p:xfrm>
            <a:off x="4283968" y="2852936"/>
            <a:ext cx="2008188" cy="958850"/>
          </p:xfrm>
          <a:graphic>
            <a:graphicData uri="http://schemas.openxmlformats.org/presentationml/2006/ole">
              <mc:AlternateContent xmlns:mc="http://schemas.openxmlformats.org/markup-compatibility/2006">
                <mc:Choice xmlns:v="urn:schemas-microsoft-com:vml" Requires="v">
                  <p:oleObj spid="_x0000_s1036" name="Формула" r:id="rId23" imgW="23469600" imgH="10363200" progId="Equation.3">
                    <p:embed/>
                  </p:oleObj>
                </mc:Choice>
                <mc:Fallback>
                  <p:oleObj name="Формула" r:id="rId23" imgW="23469600" imgH="10363200" progId="Equation.3">
                    <p:embed/>
                    <p:pic>
                      <p:nvPicPr>
                        <p:cNvPr id="0" name="Изображение 1035"/>
                        <p:cNvPicPr>
                          <a:picLocks noChangeAspect="1"/>
                        </p:cNvPicPr>
                        <p:nvPr/>
                      </p:nvPicPr>
                      <p:blipFill>
                        <a:blip r:embed="rId24"/>
                        <a:stretch>
                          <a:fillRect/>
                        </a:stretch>
                      </p:blipFill>
                      <p:spPr>
                        <a:xfrm>
                          <a:off x="4283968" y="2852936"/>
                          <a:ext cx="2008188" cy="958850"/>
                        </a:xfrm>
                        <a:prstGeom prst="rect">
                          <a:avLst/>
                        </a:prstGeom>
                        <a:noFill/>
                        <a:ln w="9525">
                          <a:noFill/>
                        </a:ln>
                      </p:spPr>
                    </p:pic>
                  </p:oleObj>
                </mc:Fallback>
              </mc:AlternateContent>
            </a:graphicData>
          </a:graphic>
        </p:graphicFrame>
      </p:grpSp>
      <p:grpSp>
        <p:nvGrpSpPr>
          <p:cNvPr id="75" name="Группа 74"/>
          <p:cNvGrpSpPr/>
          <p:nvPr/>
        </p:nvGrpSpPr>
        <p:grpSpPr>
          <a:xfrm>
            <a:off x="7308304" y="1988840"/>
            <a:ext cx="1656184" cy="2952328"/>
            <a:chOff x="6444208" y="2348880"/>
            <a:chExt cx="1656184" cy="2952328"/>
          </a:xfrm>
        </p:grpSpPr>
        <p:sp>
          <p:nvSpPr>
            <p:cNvPr id="76" name="Овал 75"/>
            <p:cNvSpPr/>
            <p:nvPr/>
          </p:nvSpPr>
          <p:spPr>
            <a:xfrm>
              <a:off x="6804248" y="2996952"/>
              <a:ext cx="86409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7" name="Picture 6" descr="https://ds04.infourok.ru/uploads/ex/0a0f/0013cca6-c35b354a/img11.jpg"/>
            <p:cNvPicPr>
              <a:picLocks noChangeAspect="1" noChangeArrowheads="1"/>
            </p:cNvPicPr>
            <p:nvPr/>
          </p:nvPicPr>
          <p:blipFill>
            <a:blip r:embed="rId25" cstate="email">
              <a:clrChange>
                <a:clrFrom>
                  <a:srgbClr val="FFFFFF"/>
                </a:clrFrom>
                <a:clrTo>
                  <a:srgbClr val="FFFFFF">
                    <a:alpha val="0"/>
                  </a:srgbClr>
                </a:clrTo>
              </a:clrChange>
            </a:blip>
            <a:srcRect/>
            <a:stretch>
              <a:fillRect/>
            </a:stretch>
          </p:blipFill>
          <p:spPr bwMode="auto">
            <a:xfrm>
              <a:off x="6444208" y="2348880"/>
              <a:ext cx="1656184" cy="2952328"/>
            </a:xfrm>
            <a:prstGeom prst="rect">
              <a:avLst/>
            </a:prstGeom>
            <a:noFill/>
          </p:spPr>
        </p:pic>
      </p:grpSp>
      <p:pic>
        <p:nvPicPr>
          <p:cNvPr id="78" name="Picture 2" descr="https://www.toolforhome.com/wp-content/uploads/2019/02/wood-lathe.jpg"/>
          <p:cNvPicPr>
            <a:picLocks noChangeAspect="1" noChangeArrowheads="1"/>
          </p:cNvPicPr>
          <p:nvPr/>
        </p:nvPicPr>
        <p:blipFill>
          <a:blip r:embed="rId26" cstate="email"/>
          <a:srcRect/>
          <a:stretch>
            <a:fillRect/>
          </a:stretch>
        </p:blipFill>
        <p:spPr bwMode="auto">
          <a:xfrm>
            <a:off x="251520" y="1844824"/>
            <a:ext cx="6768752" cy="4727901"/>
          </a:xfrm>
          <a:prstGeom prst="rect">
            <a:avLst/>
          </a:prstGeom>
          <a:noFill/>
          <a:ln w="85725" cmpd="sng">
            <a:solidFill>
              <a:schemeClr val="accent5">
                <a:lumMod val="75000"/>
              </a:schemeClr>
            </a:solidFill>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0"/>
                    </p:tgtEl>
                  </p:cond>
                </p:stCondLst>
                <p:endSync evt="end" delay="0">
                  <p:rtn val="all"/>
                </p:endSync>
                <p:childTnLst>
                  <p:par>
                    <p:cTn id="3" fill="hold">
                      <p:stCondLst>
                        <p:cond delay="0"/>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1000" fill="hold"/>
                                        <p:tgtEl>
                                          <p:spTgt spid="63"/>
                                        </p:tgtEl>
                                        <p:attrNameLst>
                                          <p:attrName>ppt_x</p:attrName>
                                        </p:attrNameLst>
                                      </p:cBhvr>
                                      <p:tavLst>
                                        <p:tav tm="0">
                                          <p:val>
                                            <p:strVal val="#ppt_x-.2"/>
                                          </p:val>
                                        </p:tav>
                                        <p:tav tm="100000">
                                          <p:val>
                                            <p:strVal val="#ppt_x"/>
                                          </p:val>
                                        </p:tav>
                                      </p:tavLst>
                                    </p:anim>
                                    <p:anim calcmode="lin" valueType="num">
                                      <p:cBhvr>
                                        <p:cTn id="8"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ppt_x</p:attrName>
                                        </p:attrNameLst>
                                      </p:cBhvr>
                                      <p:tavLst>
                                        <p:tav tm="0">
                                          <p:val>
                                            <p:strVal val="#ppt_x-.2"/>
                                          </p:val>
                                        </p:tav>
                                        <p:tav tm="100000">
                                          <p:val>
                                            <p:strVal val="#ppt_x"/>
                                          </p:val>
                                        </p:tav>
                                      </p:tavLst>
                                    </p:anim>
                                    <p:anim calcmode="lin" valueType="num">
                                      <p:cBhvr>
                                        <p:cTn id="14"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36868"/>
                                        </p:tgtEl>
                                        <p:attrNameLst>
                                          <p:attrName>style.visibility</p:attrName>
                                        </p:attrNameLst>
                                      </p:cBhvr>
                                      <p:to>
                                        <p:strVal val="visible"/>
                                      </p:to>
                                    </p:set>
                                    <p:anim calcmode="lin" valueType="num">
                                      <p:cBhvr>
                                        <p:cTn id="20" dur="1000" fill="hold"/>
                                        <p:tgtEl>
                                          <p:spTgt spid="36868"/>
                                        </p:tgtEl>
                                        <p:attrNameLst>
                                          <p:attrName>ppt_x</p:attrName>
                                        </p:attrNameLst>
                                      </p:cBhvr>
                                      <p:tavLst>
                                        <p:tav tm="0">
                                          <p:val>
                                            <p:strVal val="#ppt_x-.2"/>
                                          </p:val>
                                        </p:tav>
                                        <p:tav tm="100000">
                                          <p:val>
                                            <p:strVal val="#ppt_x"/>
                                          </p:val>
                                        </p:tav>
                                      </p:tavLst>
                                    </p:anim>
                                    <p:anim calcmode="lin" valueType="num">
                                      <p:cBhvr>
                                        <p:cTn id="21" dur="1000" fill="hold"/>
                                        <p:tgtEl>
                                          <p:spTgt spid="3686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686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animEffect transition="in" filter="fade">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36869"/>
                                        </p:tgtEl>
                                        <p:attrNameLst>
                                          <p:attrName>style.visibility</p:attrName>
                                        </p:attrNameLst>
                                      </p:cBhvr>
                                      <p:to>
                                        <p:strVal val="visible"/>
                                      </p:to>
                                    </p:set>
                                    <p:anim calcmode="lin" valueType="num">
                                      <p:cBhvr>
                                        <p:cTn id="34" dur="1000" fill="hold"/>
                                        <p:tgtEl>
                                          <p:spTgt spid="36869"/>
                                        </p:tgtEl>
                                        <p:attrNameLst>
                                          <p:attrName>ppt_x</p:attrName>
                                        </p:attrNameLst>
                                      </p:cBhvr>
                                      <p:tavLst>
                                        <p:tav tm="0">
                                          <p:val>
                                            <p:strVal val="#ppt_x-.2"/>
                                          </p:val>
                                        </p:tav>
                                        <p:tav tm="100000">
                                          <p:val>
                                            <p:strVal val="#ppt_x"/>
                                          </p:val>
                                        </p:tav>
                                      </p:tavLst>
                                    </p:anim>
                                    <p:anim calcmode="lin" valueType="num">
                                      <p:cBhvr>
                                        <p:cTn id="35" dur="1000" fill="hold"/>
                                        <p:tgtEl>
                                          <p:spTgt spid="3686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6869"/>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nodeType="clickEffect">
                                  <p:stCondLst>
                                    <p:cond delay="0"/>
                                  </p:stCondLst>
                                  <p:childTnLst>
                                    <p:set>
                                      <p:cBhvr>
                                        <p:cTn id="40" dur="1" fill="hold">
                                          <p:stCondLst>
                                            <p:cond delay="0"/>
                                          </p:stCondLst>
                                        </p:cTn>
                                        <p:tgtEl>
                                          <p:spTgt spid="36870"/>
                                        </p:tgtEl>
                                        <p:attrNameLst>
                                          <p:attrName>style.visibility</p:attrName>
                                        </p:attrNameLst>
                                      </p:cBhvr>
                                      <p:to>
                                        <p:strVal val="visible"/>
                                      </p:to>
                                    </p:set>
                                    <p:anim calcmode="lin" valueType="num">
                                      <p:cBhvr>
                                        <p:cTn id="41" dur="1000" fill="hold"/>
                                        <p:tgtEl>
                                          <p:spTgt spid="36870"/>
                                        </p:tgtEl>
                                        <p:attrNameLst>
                                          <p:attrName>ppt_x</p:attrName>
                                        </p:attrNameLst>
                                      </p:cBhvr>
                                      <p:tavLst>
                                        <p:tav tm="0">
                                          <p:val>
                                            <p:strVal val="#ppt_x-.2"/>
                                          </p:val>
                                        </p:tav>
                                        <p:tav tm="100000">
                                          <p:val>
                                            <p:strVal val="#ppt_x"/>
                                          </p:val>
                                        </p:tav>
                                      </p:tavLst>
                                    </p:anim>
                                    <p:anim calcmode="lin" valueType="num">
                                      <p:cBhvr>
                                        <p:cTn id="42" dur="1000" fill="hold"/>
                                        <p:tgtEl>
                                          <p:spTgt spid="3687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6870"/>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36871"/>
                                        </p:tgtEl>
                                        <p:attrNameLst>
                                          <p:attrName>style.visibility</p:attrName>
                                        </p:attrNameLst>
                                      </p:cBhvr>
                                      <p:to>
                                        <p:strVal val="visible"/>
                                      </p:to>
                                    </p:set>
                                    <p:anim calcmode="lin" valueType="num">
                                      <p:cBhvr>
                                        <p:cTn id="48" dur="1000" fill="hold"/>
                                        <p:tgtEl>
                                          <p:spTgt spid="36871"/>
                                        </p:tgtEl>
                                        <p:attrNameLst>
                                          <p:attrName>ppt_x</p:attrName>
                                        </p:attrNameLst>
                                      </p:cBhvr>
                                      <p:tavLst>
                                        <p:tav tm="0">
                                          <p:val>
                                            <p:strVal val="#ppt_x-.2"/>
                                          </p:val>
                                        </p:tav>
                                        <p:tav tm="100000">
                                          <p:val>
                                            <p:strVal val="#ppt_x"/>
                                          </p:val>
                                        </p:tav>
                                      </p:tavLst>
                                    </p:anim>
                                    <p:anim calcmode="lin" valueType="num">
                                      <p:cBhvr>
                                        <p:cTn id="49" dur="1000" fill="hold"/>
                                        <p:tgtEl>
                                          <p:spTgt spid="3687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6871"/>
                                        </p:tgtEl>
                                      </p:cBhvr>
                                    </p:animEffect>
                                  </p:childTnLst>
                                </p:cTn>
                              </p:par>
                            </p:childTnLst>
                          </p:cTn>
                        </p:par>
                      </p:childTnLst>
                    </p:cTn>
                  </p:par>
                </p:childTnLst>
              </p:cTn>
              <p:nextCondLst>
                <p:cond evt="onClick" delay="0">
                  <p:tgtEl>
                    <p:spTgt spid="60"/>
                  </p:tgtEl>
                </p:cond>
              </p:nextCondLst>
            </p:seq>
            <p:seq concurrent="1" nextAc="seek">
              <p:cTn id="51" restart="whenNotActive" fill="hold" evtFilter="cancelBubble" nodeType="interactiveSeq">
                <p:stCondLst>
                  <p:cond evt="onClick" delay="0">
                    <p:tgtEl>
                      <p:spTgt spid="65"/>
                    </p:tgtEl>
                  </p:cond>
                </p:stCondLst>
                <p:endSync evt="end" delay="0">
                  <p:rtn val="all"/>
                </p:endSync>
                <p:childTnLst>
                  <p:par>
                    <p:cTn id="52" fill="hold">
                      <p:stCondLst>
                        <p:cond delay="0"/>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10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xit" presetSubtype="1" fill="hold" nodeType="clickEffect">
                                  <p:stCondLst>
                                    <p:cond delay="0"/>
                                  </p:stCondLst>
                                  <p:childTnLst>
                                    <p:animEffect transition="out" filter="wipe(up)">
                                      <p:cBhvr>
                                        <p:cTn id="60" dur="1000"/>
                                        <p:tgtEl>
                                          <p:spTgt spid="67"/>
                                        </p:tgtEl>
                                      </p:cBhvr>
                                    </p:animEffect>
                                    <p:set>
                                      <p:cBhvr>
                                        <p:cTn id="61" dur="1" fill="hold">
                                          <p:stCondLst>
                                            <p:cond delay="999"/>
                                          </p:stCondLst>
                                        </p:cTn>
                                        <p:tgtEl>
                                          <p:spTgt spid="67"/>
                                        </p:tgtEl>
                                        <p:attrNameLst>
                                          <p:attrName>style.visibility</p:attrName>
                                        </p:attrNameLst>
                                      </p:cBhvr>
                                      <p:to>
                                        <p:strVal val="hidden"/>
                                      </p:to>
                                    </p:set>
                                  </p:childTnLst>
                                </p:cTn>
                              </p:par>
                              <p:par>
                                <p:cTn id="62" presetID="55" presetClass="exit" presetSubtype="0" fill="hold" grpId="1" nodeType="withEffect">
                                  <p:stCondLst>
                                    <p:cond delay="0"/>
                                  </p:stCondLst>
                                  <p:childTnLst>
                                    <p:anim calcmode="lin" valueType="num">
                                      <p:cBhvr>
                                        <p:cTn id="63" dur="1000"/>
                                        <p:tgtEl>
                                          <p:spTgt spid="65"/>
                                        </p:tgtEl>
                                        <p:attrNameLst>
                                          <p:attrName>ppt_w</p:attrName>
                                        </p:attrNameLst>
                                      </p:cBhvr>
                                      <p:tavLst>
                                        <p:tav tm="0">
                                          <p:val>
                                            <p:strVal val="ppt_w"/>
                                          </p:val>
                                        </p:tav>
                                        <p:tav tm="100000">
                                          <p:val>
                                            <p:strVal val="ppt_w*0.70"/>
                                          </p:val>
                                        </p:tav>
                                      </p:tavLst>
                                    </p:anim>
                                    <p:anim calcmode="lin" valueType="num">
                                      <p:cBhvr>
                                        <p:cTn id="64" dur="1000"/>
                                        <p:tgtEl>
                                          <p:spTgt spid="65"/>
                                        </p:tgtEl>
                                        <p:attrNameLst>
                                          <p:attrName>ppt_h</p:attrName>
                                        </p:attrNameLst>
                                      </p:cBhvr>
                                      <p:tavLst>
                                        <p:tav tm="0">
                                          <p:val>
                                            <p:strVal val="ppt_h"/>
                                          </p:val>
                                        </p:tav>
                                        <p:tav tm="100000">
                                          <p:val>
                                            <p:strVal val="ppt_h"/>
                                          </p:val>
                                        </p:tav>
                                      </p:tavLst>
                                    </p:anim>
                                    <p:animEffect transition="out" filter="fade">
                                      <p:cBhvr>
                                        <p:cTn id="65" dur="1000"/>
                                        <p:tgtEl>
                                          <p:spTgt spid="65"/>
                                        </p:tgtEl>
                                      </p:cBhvr>
                                    </p:animEffect>
                                    <p:set>
                                      <p:cBhvr>
                                        <p:cTn id="66"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67" restart="whenNotActive" fill="hold" evtFilter="cancelBubble" nodeType="interactiveSeq">
                <p:stCondLst>
                  <p:cond evt="onClick" delay="0">
                    <p:tgtEl>
                      <p:spTgt spid="72"/>
                    </p:tgtEl>
                  </p:cond>
                </p:stCondLst>
                <p:endSync evt="end" delay="0">
                  <p:rtn val="all"/>
                </p:endSync>
                <p:childTnLst>
                  <p:par>
                    <p:cTn id="68" fill="hold">
                      <p:stCondLst>
                        <p:cond delay="0"/>
                      </p:stCondLst>
                      <p:childTnLst>
                        <p:par>
                          <p:cTn id="69" fill="hold">
                            <p:stCondLst>
                              <p:cond delay="0"/>
                            </p:stCondLst>
                            <p:childTnLst>
                              <p:par>
                                <p:cTn id="70" presetID="55" presetClass="exit" presetSubtype="0" fill="hold" nodeType="clickEffect">
                                  <p:stCondLst>
                                    <p:cond delay="0"/>
                                  </p:stCondLst>
                                  <p:childTnLst>
                                    <p:anim calcmode="lin" valueType="num">
                                      <p:cBhvr>
                                        <p:cTn id="71" dur="1000"/>
                                        <p:tgtEl>
                                          <p:spTgt spid="78"/>
                                        </p:tgtEl>
                                        <p:attrNameLst>
                                          <p:attrName>ppt_w</p:attrName>
                                        </p:attrNameLst>
                                      </p:cBhvr>
                                      <p:tavLst>
                                        <p:tav tm="0">
                                          <p:val>
                                            <p:strVal val="ppt_w"/>
                                          </p:val>
                                        </p:tav>
                                        <p:tav tm="100000">
                                          <p:val>
                                            <p:strVal val="ppt_w*0.70"/>
                                          </p:val>
                                        </p:tav>
                                      </p:tavLst>
                                    </p:anim>
                                    <p:anim calcmode="lin" valueType="num">
                                      <p:cBhvr>
                                        <p:cTn id="72" dur="1000"/>
                                        <p:tgtEl>
                                          <p:spTgt spid="78"/>
                                        </p:tgtEl>
                                        <p:attrNameLst>
                                          <p:attrName>ppt_h</p:attrName>
                                        </p:attrNameLst>
                                      </p:cBhvr>
                                      <p:tavLst>
                                        <p:tav tm="0">
                                          <p:val>
                                            <p:strVal val="ppt_h"/>
                                          </p:val>
                                        </p:tav>
                                        <p:tav tm="100000">
                                          <p:val>
                                            <p:strVal val="ppt_h"/>
                                          </p:val>
                                        </p:tav>
                                      </p:tavLst>
                                    </p:anim>
                                    <p:animEffect transition="out" filter="fade">
                                      <p:cBhvr>
                                        <p:cTn id="73" dur="1000"/>
                                        <p:tgtEl>
                                          <p:spTgt spid="78"/>
                                        </p:tgtEl>
                                      </p:cBhvr>
                                    </p:animEffect>
                                    <p:set>
                                      <p:cBhvr>
                                        <p:cTn id="74" dur="1" fill="hold">
                                          <p:stCondLst>
                                            <p:cond delay="999"/>
                                          </p:stCondLst>
                                        </p:cTn>
                                        <p:tgtEl>
                                          <p:spTgt spid="78"/>
                                        </p:tgtEl>
                                        <p:attrNameLst>
                                          <p:attrName>style.visibility</p:attrName>
                                        </p:attrNameLst>
                                      </p:cBhvr>
                                      <p:to>
                                        <p:strVal val="hidden"/>
                                      </p:to>
                                    </p:set>
                                  </p:childTnLst>
                                </p:cTn>
                              </p:par>
                            </p:childTnLst>
                          </p:cTn>
                        </p:par>
                        <p:par>
                          <p:cTn id="75" fill="hold">
                            <p:stCondLst>
                              <p:cond delay="1000"/>
                            </p:stCondLst>
                            <p:childTnLst>
                              <p:par>
                                <p:cTn id="76" presetID="47" presetClass="entr" presetSubtype="0"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fade">
                                      <p:cBhvr>
                                        <p:cTn id="90" dur="1000"/>
                                        <p:tgtEl>
                                          <p:spTgt spid="69"/>
                                        </p:tgtEl>
                                      </p:cBhvr>
                                    </p:animEffect>
                                    <p:anim calcmode="lin" valueType="num">
                                      <p:cBhvr>
                                        <p:cTn id="91" dur="1000" fill="hold"/>
                                        <p:tgtEl>
                                          <p:spTgt spid="69"/>
                                        </p:tgtEl>
                                        <p:attrNameLst>
                                          <p:attrName>ppt_x</p:attrName>
                                        </p:attrNameLst>
                                      </p:cBhvr>
                                      <p:tavLst>
                                        <p:tav tm="0">
                                          <p:val>
                                            <p:strVal val="#ppt_x"/>
                                          </p:val>
                                        </p:tav>
                                        <p:tav tm="100000">
                                          <p:val>
                                            <p:strVal val="#ppt_x"/>
                                          </p:val>
                                        </p:tav>
                                      </p:tavLst>
                                    </p:anim>
                                    <p:anim calcmode="lin" valueType="num">
                                      <p:cBhvr>
                                        <p:cTn id="92" dur="1000" fill="hold"/>
                                        <p:tgtEl>
                                          <p:spTgt spid="69"/>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1000"/>
                                        <p:tgtEl>
                                          <p:spTgt spid="70"/>
                                        </p:tgtEl>
                                      </p:cBhvr>
                                    </p:animEffect>
                                    <p:anim calcmode="lin" valueType="num">
                                      <p:cBhvr>
                                        <p:cTn id="96" dur="1000" fill="hold"/>
                                        <p:tgtEl>
                                          <p:spTgt spid="70"/>
                                        </p:tgtEl>
                                        <p:attrNameLst>
                                          <p:attrName>ppt_x</p:attrName>
                                        </p:attrNameLst>
                                      </p:cBhvr>
                                      <p:tavLst>
                                        <p:tav tm="0">
                                          <p:val>
                                            <p:strVal val="#ppt_x"/>
                                          </p:val>
                                        </p:tav>
                                        <p:tav tm="100000">
                                          <p:val>
                                            <p:strVal val="#ppt_x"/>
                                          </p:val>
                                        </p:tav>
                                      </p:tavLst>
                                    </p:anim>
                                    <p:anim calcmode="lin" valueType="num">
                                      <p:cBhvr>
                                        <p:cTn id="97" dur="1000" fill="hold"/>
                                        <p:tgtEl>
                                          <p:spTgt spid="70"/>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1000"/>
                                        <p:tgtEl>
                                          <p:spTgt spid="71"/>
                                        </p:tgtEl>
                                      </p:cBhvr>
                                    </p:animEffect>
                                    <p:anim calcmode="lin" valueType="num">
                                      <p:cBhvr>
                                        <p:cTn id="101" dur="1000" fill="hold"/>
                                        <p:tgtEl>
                                          <p:spTgt spid="71"/>
                                        </p:tgtEl>
                                        <p:attrNameLst>
                                          <p:attrName>ppt_x</p:attrName>
                                        </p:attrNameLst>
                                      </p:cBhvr>
                                      <p:tavLst>
                                        <p:tav tm="0">
                                          <p:val>
                                            <p:strVal val="#ppt_x"/>
                                          </p:val>
                                        </p:tav>
                                        <p:tav tm="100000">
                                          <p:val>
                                            <p:strVal val="#ppt_x"/>
                                          </p:val>
                                        </p:tav>
                                      </p:tavLst>
                                    </p:anim>
                                    <p:anim calcmode="lin" valueType="num">
                                      <p:cBhvr>
                                        <p:cTn id="10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7" presetClass="entr" presetSubtype="0" fill="hold" nodeType="click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1000"/>
                                        <p:tgtEl>
                                          <p:spTgt spid="73"/>
                                        </p:tgtEl>
                                      </p:cBhvr>
                                    </p:animEffect>
                                    <p:anim calcmode="lin" valueType="num">
                                      <p:cBhvr>
                                        <p:cTn id="108" dur="1000" fill="hold"/>
                                        <p:tgtEl>
                                          <p:spTgt spid="73"/>
                                        </p:tgtEl>
                                        <p:attrNameLst>
                                          <p:attrName>ppt_x</p:attrName>
                                        </p:attrNameLst>
                                      </p:cBhvr>
                                      <p:tavLst>
                                        <p:tav tm="0">
                                          <p:val>
                                            <p:strVal val="#ppt_x"/>
                                          </p:val>
                                        </p:tav>
                                        <p:tav tm="100000">
                                          <p:val>
                                            <p:strVal val="#ppt_x"/>
                                          </p:val>
                                        </p:tav>
                                      </p:tavLst>
                                    </p:anim>
                                    <p:anim calcmode="lin" valueType="num">
                                      <p:cBhvr>
                                        <p:cTn id="10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2"/>
                  </p:tgtEl>
                </p:cond>
              </p:nextCondLst>
            </p:seq>
          </p:childTnLst>
        </p:cTn>
      </p:par>
    </p:tnLst>
    <p:bldLst>
      <p:bldP spid="63" grpId="0" animBg="1"/>
      <p:bldP spid="65" grpId="0" animBg="1"/>
      <p:bldP spid="6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4077072"/>
            <a:ext cx="8640960" cy="2520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 name="Группа 4"/>
          <p:cNvGrpSpPr/>
          <p:nvPr/>
        </p:nvGrpSpPr>
        <p:grpSpPr>
          <a:xfrm>
            <a:off x="0" y="2708920"/>
            <a:ext cx="1907704" cy="1584176"/>
            <a:chOff x="1835696" y="2636912"/>
            <a:chExt cx="2160240" cy="1678436"/>
          </a:xfrm>
        </p:grpSpPr>
        <p:sp>
          <p:nvSpPr>
            <p:cNvPr id="6" name="Прямоугольник 5"/>
            <p:cNvSpPr/>
            <p:nvPr/>
          </p:nvSpPr>
          <p:spPr>
            <a:xfrm>
              <a:off x="2123728" y="3284984"/>
              <a:ext cx="165618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7" name="Picture 4" descr="https://img1.liveinternet.ru/images/attach/c/0/121/550/121550085_5717539_27132621.png"/>
            <p:cNvPicPr>
              <a:picLocks noChangeAspect="1" noChangeArrowheads="1"/>
            </p:cNvPicPr>
            <p:nvPr/>
          </p:nvPicPr>
          <p:blipFill>
            <a:blip r:embed="rId1" cstate="email"/>
            <a:srcRect/>
            <a:stretch>
              <a:fillRect/>
            </a:stretch>
          </p:blipFill>
          <p:spPr bwMode="auto">
            <a:xfrm>
              <a:off x="1835696" y="2636912"/>
              <a:ext cx="2160240" cy="1678436"/>
            </a:xfrm>
            <a:prstGeom prst="rect">
              <a:avLst/>
            </a:prstGeom>
            <a:noFill/>
          </p:spPr>
        </p:pic>
      </p:grpSp>
      <p:pic>
        <p:nvPicPr>
          <p:cNvPr id="8" name="Picture 6" descr="https://im0-tub-ru.yandex.net/i?id=71eebfe32c655891537bfa64e56ad138-l&amp;n=13"/>
          <p:cNvPicPr>
            <a:picLocks noChangeAspect="1" noChangeArrowheads="1"/>
          </p:cNvPicPr>
          <p:nvPr/>
        </p:nvPicPr>
        <p:blipFill>
          <a:blip r:embed="rId2" cstate="email">
            <a:clrChange>
              <a:clrFrom>
                <a:srgbClr val="F6F6F6"/>
              </a:clrFrom>
              <a:clrTo>
                <a:srgbClr val="F6F6F6">
                  <a:alpha val="0"/>
                </a:srgbClr>
              </a:clrTo>
            </a:clrChange>
          </a:blip>
          <a:srcRect/>
          <a:stretch>
            <a:fillRect/>
          </a:stretch>
        </p:blipFill>
        <p:spPr bwMode="auto">
          <a:xfrm>
            <a:off x="7164288" y="2780928"/>
            <a:ext cx="1979712" cy="1525901"/>
          </a:xfrm>
          <a:prstGeom prst="rect">
            <a:avLst/>
          </a:prstGeom>
          <a:noFill/>
        </p:spPr>
      </p:pic>
      <p:cxnSp>
        <p:nvCxnSpPr>
          <p:cNvPr id="9" name="Прямая соединительная линия 8"/>
          <p:cNvCxnSpPr/>
          <p:nvPr/>
        </p:nvCxnSpPr>
        <p:spPr>
          <a:xfrm>
            <a:off x="755576" y="4077072"/>
            <a:ext cx="7776864"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Овал 9"/>
          <p:cNvSpPr/>
          <p:nvPr/>
        </p:nvSpPr>
        <p:spPr>
          <a:xfrm>
            <a:off x="395536" y="3573016"/>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800" b="1" dirty="0" smtClean="0">
                <a:latin typeface="Times New Roman" panose="02020603050405020304" pitchFamily="18" charset="0"/>
                <a:cs typeface="Times New Roman" panose="02020603050405020304" pitchFamily="18" charset="0"/>
              </a:rPr>
              <a:t>А</a:t>
            </a:r>
            <a:endParaRPr lang="ru-RU" sz="2800" b="1" dirty="0">
              <a:latin typeface="Times New Roman" panose="02020603050405020304" pitchFamily="18" charset="0"/>
              <a:cs typeface="Times New Roman" panose="02020603050405020304" pitchFamily="18" charset="0"/>
            </a:endParaRPr>
          </a:p>
        </p:txBody>
      </p:sp>
      <p:sp>
        <p:nvSpPr>
          <p:cNvPr id="11" name="Овал 10"/>
          <p:cNvSpPr/>
          <p:nvPr/>
        </p:nvSpPr>
        <p:spPr>
          <a:xfrm>
            <a:off x="8244408" y="3573016"/>
            <a:ext cx="576064" cy="549775"/>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2800" b="1" dirty="0" smtClean="0">
                <a:latin typeface="Times New Roman" panose="02020603050405020304" pitchFamily="18" charset="0"/>
                <a:cs typeface="Times New Roman" panose="02020603050405020304" pitchFamily="18" charset="0"/>
              </a:rPr>
              <a:t>В</a:t>
            </a:r>
            <a:endParaRPr lang="ru-RU" sz="2800" b="1" dirty="0">
              <a:latin typeface="Times New Roman" panose="02020603050405020304" pitchFamily="18" charset="0"/>
              <a:cs typeface="Times New Roman" panose="02020603050405020304" pitchFamily="18" charset="0"/>
            </a:endParaRPr>
          </a:p>
        </p:txBody>
      </p:sp>
      <p:pic>
        <p:nvPicPr>
          <p:cNvPr id="12" name="Picture 2" descr="https://static.tildacdn.com/tild3434-3033-4232-b930-623466373564/filled-flag.png"/>
          <p:cNvPicPr>
            <a:picLocks noChangeAspect="1" noChangeArrowheads="1"/>
          </p:cNvPicPr>
          <p:nvPr/>
        </p:nvPicPr>
        <p:blipFill>
          <a:blip r:embed="rId3" cstate="email"/>
          <a:srcRect/>
          <a:stretch>
            <a:fillRect/>
          </a:stretch>
        </p:blipFill>
        <p:spPr bwMode="auto">
          <a:xfrm>
            <a:off x="3563888" y="2924944"/>
            <a:ext cx="720080" cy="1152128"/>
          </a:xfrm>
          <a:prstGeom prst="rect">
            <a:avLst/>
          </a:prstGeom>
          <a:noFill/>
        </p:spPr>
      </p:pic>
      <p:sp>
        <p:nvSpPr>
          <p:cNvPr id="2" name="Прямоугольник 1"/>
          <p:cNvSpPr/>
          <p:nvPr/>
        </p:nvSpPr>
        <p:spPr>
          <a:xfrm>
            <a:off x="179512" y="260648"/>
            <a:ext cx="8856984" cy="252028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Два туриста вышли одновременно из городов </a:t>
            </a:r>
            <a:r>
              <a:rPr lang="ru-RU" sz="2400" b="1" i="1" dirty="0" smtClean="0">
                <a:latin typeface="Times New Roman" panose="02020603050405020304" pitchFamily="18" charset="0"/>
                <a:cs typeface="Times New Roman" panose="02020603050405020304" pitchFamily="18" charset="0"/>
              </a:rPr>
              <a:t>A </a:t>
            </a:r>
            <a:r>
              <a:rPr lang="ru-RU" sz="2400" b="1" dirty="0" smtClean="0">
                <a:latin typeface="Times New Roman" panose="02020603050405020304" pitchFamily="18" charset="0"/>
                <a:cs typeface="Times New Roman" panose="02020603050405020304" pitchFamily="18" charset="0"/>
              </a:rPr>
              <a:t>и</a:t>
            </a:r>
            <a:r>
              <a:rPr lang="ru-RU" sz="2400" b="1" i="1" dirty="0" smtClean="0">
                <a:latin typeface="Times New Roman" panose="02020603050405020304" pitchFamily="18" charset="0"/>
                <a:cs typeface="Times New Roman" panose="02020603050405020304" pitchFamily="18" charset="0"/>
              </a:rPr>
              <a:t> B </a:t>
            </a:r>
            <a:endParaRPr lang="ru-RU" sz="2400" b="1" i="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навстречу друг другу и после встречи каждый продолжил</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движение в первоначальном направлении. Один из них, скорость которого на 3 км/ч больше скорости другого, прибыл в город </a:t>
            </a:r>
            <a:r>
              <a:rPr lang="ru-RU" sz="2400" b="1" i="1" dirty="0" smtClean="0">
                <a:latin typeface="Times New Roman" panose="02020603050405020304" pitchFamily="18" charset="0"/>
                <a:cs typeface="Times New Roman" panose="02020603050405020304" pitchFamily="18" charset="0"/>
              </a:rPr>
              <a:t>A </a:t>
            </a:r>
            <a:r>
              <a:rPr lang="ru-RU" sz="2400" b="1" dirty="0" smtClean="0">
                <a:latin typeface="Times New Roman" panose="02020603050405020304" pitchFamily="18" charset="0"/>
                <a:cs typeface="Times New Roman" panose="02020603050405020304" pitchFamily="18" charset="0"/>
              </a:rPr>
              <a:t>через 2 ч после встречи</a:t>
            </a:r>
            <a:r>
              <a:rPr lang="ru-RU" sz="2400" b="1" i="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а другой в город </a:t>
            </a:r>
            <a:r>
              <a:rPr lang="ru-RU" sz="2400" b="1" i="1" dirty="0" smtClean="0">
                <a:latin typeface="Times New Roman" panose="02020603050405020304" pitchFamily="18" charset="0"/>
                <a:cs typeface="Times New Roman" panose="02020603050405020304" pitchFamily="18" charset="0"/>
              </a:rPr>
              <a:t>B - </a:t>
            </a:r>
            <a:r>
              <a:rPr lang="ru-RU" sz="2400" b="1" smtClean="0">
                <a:latin typeface="Times New Roman" panose="02020603050405020304" pitchFamily="18" charset="0"/>
                <a:cs typeface="Times New Roman" panose="02020603050405020304" pitchFamily="18" charset="0"/>
              </a:rPr>
              <a:t>через     4 </a:t>
            </a:r>
            <a:r>
              <a:rPr lang="ru-RU" sz="2400" b="1" dirty="0" smtClean="0">
                <a:latin typeface="Times New Roman" panose="02020603050405020304" pitchFamily="18" charset="0"/>
                <a:cs typeface="Times New Roman" panose="02020603050405020304" pitchFamily="18" charset="0"/>
              </a:rPr>
              <a:t>ч 30 мин. Найдите скорость каждого туриста. Через какое время после начала движения состоялась их встреча</a:t>
            </a:r>
            <a:r>
              <a:rPr lang="ru-RU" sz="2400" dirty="0" smtClean="0"/>
              <a:t>?</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№2</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3" name="Picture 2" descr="https://avatars.mds.yandex.net/get-pdb/1338671/cc88d869-4b00-4a3b-94af-68a96df28528/s1200"/>
          <p:cNvPicPr>
            <a:picLocks noChangeAspect="1" noChangeArrowheads="1"/>
          </p:cNvPicPr>
          <p:nvPr/>
        </p:nvPicPr>
        <p:blipFill>
          <a:blip r:embed="rId4" cstate="email"/>
          <a:srcRect/>
          <a:stretch>
            <a:fillRect/>
          </a:stretch>
        </p:blipFill>
        <p:spPr bwMode="auto">
          <a:xfrm flipH="1">
            <a:off x="-684584" y="2924944"/>
            <a:ext cx="684584" cy="1296144"/>
          </a:xfrm>
          <a:prstGeom prst="rect">
            <a:avLst/>
          </a:prstGeom>
          <a:noFill/>
        </p:spPr>
      </p:pic>
      <p:pic>
        <p:nvPicPr>
          <p:cNvPr id="14" name="Picture 2" descr="https://im0-tub-ru.yandex.net/i?id=42f488b5e1aa726188da6325c76229e3-l&amp;n=13"/>
          <p:cNvPicPr>
            <a:picLocks noChangeAspect="1" noChangeArrowheads="1"/>
          </p:cNvPicPr>
          <p:nvPr/>
        </p:nvPicPr>
        <p:blipFill>
          <a:blip r:embed="rId5" cstate="email">
            <a:clrChange>
              <a:clrFrom>
                <a:srgbClr val="FAFCF9"/>
              </a:clrFrom>
              <a:clrTo>
                <a:srgbClr val="FAFCF9">
                  <a:alpha val="0"/>
                </a:srgbClr>
              </a:clrTo>
            </a:clrChange>
          </a:blip>
          <a:srcRect r="-8328"/>
          <a:stretch>
            <a:fillRect/>
          </a:stretch>
        </p:blipFill>
        <p:spPr bwMode="auto">
          <a:xfrm flipH="1">
            <a:off x="8941748" y="3068960"/>
            <a:ext cx="886835" cy="1296144"/>
          </a:xfrm>
          <a:prstGeom prst="rect">
            <a:avLst/>
          </a:prstGeom>
          <a:noFill/>
        </p:spPr>
      </p:pic>
      <p:sp>
        <p:nvSpPr>
          <p:cNvPr id="15" name="Управляющая кнопка: настраиваемая 14">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sp>
        <p:nvSpPr>
          <p:cNvPr id="16" name="Управляющая кнопка: настраиваемая 15">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17" name="Управляющая кнопка: настраиваемая 16">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18" name="Управляющая кнопка: далее 17">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Управляющая кнопка: домой 18">
            <a:hlinkClick r:id="rId6"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 name="Прямая со стрелкой 19"/>
          <p:cNvCxnSpPr/>
          <p:nvPr/>
        </p:nvCxnSpPr>
        <p:spPr>
          <a:xfrm>
            <a:off x="395536" y="4365104"/>
            <a:ext cx="864096"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7524328" y="4365104"/>
            <a:ext cx="1224136" cy="0"/>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9552" y="4149080"/>
            <a:ext cx="1095172"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1</a:t>
            </a:r>
            <a:r>
              <a:rPr lang="ru-RU" sz="2400" dirty="0" smtClean="0">
                <a:latin typeface="Times New Roman" panose="02020603050405020304" pitchFamily="18" charset="0"/>
                <a:cs typeface="Times New Roman" panose="02020603050405020304" pitchFamily="18" charset="0"/>
              </a:rPr>
              <a:t> = </a:t>
            </a:r>
            <a:r>
              <a:rPr lang="ru-RU" sz="2800" b="1" i="1" dirty="0" err="1" smtClean="0">
                <a:latin typeface="Times New Roman" panose="02020603050405020304" pitchFamily="18" charset="0"/>
                <a:cs typeface="Times New Roman" panose="02020603050405020304" pitchFamily="18" charset="0"/>
              </a:rPr>
              <a:t>х</a:t>
            </a:r>
            <a:endParaRPr lang="ru-RU" sz="2800" b="1" i="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7020272" y="4149080"/>
            <a:ext cx="1656183" cy="769441"/>
          </a:xfrm>
          <a:prstGeom prst="rect">
            <a:avLst/>
          </a:prstGeom>
          <a:noFill/>
        </p:spPr>
        <p:txBody>
          <a:bodyPr wrap="square" rtlCol="0">
            <a:spAutoFit/>
          </a:bodyPr>
          <a:lstStyle/>
          <a:p>
            <a:r>
              <a:rPr lang="en-US" sz="4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2 = </a:t>
            </a:r>
            <a:r>
              <a:rPr lang="en-US" sz="2800" b="1" i="1" dirty="0" smtClean="0">
                <a:latin typeface="Times New Roman" panose="02020603050405020304" pitchFamily="18" charset="0"/>
                <a:cs typeface="Times New Roman" panose="02020603050405020304" pitchFamily="18" charset="0"/>
              </a:rPr>
              <a:t>x</a:t>
            </a:r>
            <a:r>
              <a:rPr lang="en-US" sz="2800" b="1" dirty="0" smtClean="0">
                <a:latin typeface="Times New Roman" panose="02020603050405020304" pitchFamily="18" charset="0"/>
                <a:cs typeface="Times New Roman" panose="02020603050405020304" pitchFamily="18" charset="0"/>
              </a:rPr>
              <a:t> </a:t>
            </a:r>
            <a:r>
              <a:rPr lang="ru-RU" sz="2800" b="1" dirty="0" smtClean="0">
                <a:latin typeface="Times New Roman" panose="02020603050405020304" pitchFamily="18" charset="0"/>
                <a:cs typeface="Times New Roman" panose="02020603050405020304" pitchFamily="18" charset="0"/>
              </a:rPr>
              <a:t>+3</a:t>
            </a:r>
            <a:r>
              <a:rPr lang="en-US"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cxnSp>
        <p:nvCxnSpPr>
          <p:cNvPr id="28" name="Прямая со стрелкой 27"/>
          <p:cNvCxnSpPr/>
          <p:nvPr/>
        </p:nvCxnSpPr>
        <p:spPr>
          <a:xfrm flipH="1">
            <a:off x="683568" y="2996952"/>
            <a:ext cx="2880320" cy="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Овал 29"/>
          <p:cNvSpPr/>
          <p:nvPr/>
        </p:nvSpPr>
        <p:spPr>
          <a:xfrm>
            <a:off x="2627784" y="2780928"/>
            <a:ext cx="936104" cy="43204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2 ч</a:t>
            </a:r>
            <a:endParaRPr lang="ru-RU" sz="2400" b="1" dirty="0">
              <a:latin typeface="Times New Roman" panose="02020603050405020304" pitchFamily="18" charset="0"/>
              <a:cs typeface="Times New Roman" panose="02020603050405020304" pitchFamily="18" charset="0"/>
            </a:endParaRPr>
          </a:p>
        </p:txBody>
      </p:sp>
      <p:cxnSp>
        <p:nvCxnSpPr>
          <p:cNvPr id="31" name="Прямая со стрелкой 30"/>
          <p:cNvCxnSpPr/>
          <p:nvPr/>
        </p:nvCxnSpPr>
        <p:spPr>
          <a:xfrm>
            <a:off x="3707904" y="2996952"/>
            <a:ext cx="5256584" cy="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Овал 33"/>
          <p:cNvSpPr/>
          <p:nvPr/>
        </p:nvSpPr>
        <p:spPr>
          <a:xfrm>
            <a:off x="3707904" y="2780928"/>
            <a:ext cx="2304256" cy="43204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4 ч 30 мин</a:t>
            </a:r>
            <a:endParaRPr lang="ru-RU" sz="24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79512" y="4365104"/>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8460432" y="4293096"/>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3491880" y="2996952"/>
            <a:ext cx="639919" cy="769441"/>
          </a:xfrm>
          <a:prstGeom prst="rect">
            <a:avLst/>
          </a:prstGeom>
          <a:noFill/>
        </p:spPr>
        <p:txBody>
          <a:bodyPr wrap="none" rtlCol="0">
            <a:spAutoFit/>
          </a:bodyPr>
          <a:lstStyle/>
          <a:p>
            <a:r>
              <a:rPr lang="ru-RU" sz="4400" b="1" dirty="0" smtClean="0">
                <a:latin typeface="Times New Roman" panose="02020603050405020304" pitchFamily="18" charset="0"/>
                <a:cs typeface="Times New Roman" panose="02020603050405020304" pitchFamily="18" charset="0"/>
              </a:rPr>
              <a:t>?</a:t>
            </a:r>
            <a:r>
              <a:rPr lang="ru-RU" sz="2400" b="1" dirty="0" smtClean="0">
                <a:latin typeface="Times New Roman" panose="02020603050405020304" pitchFamily="18" charset="0"/>
                <a:cs typeface="Times New Roman" panose="02020603050405020304" pitchFamily="18" charset="0"/>
              </a:rPr>
              <a:t>ч</a:t>
            </a:r>
            <a:endParaRPr lang="ru-RU" sz="24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3491880" y="4005064"/>
            <a:ext cx="514885" cy="769441"/>
          </a:xfrm>
          <a:prstGeom prst="rect">
            <a:avLst/>
          </a:prstGeom>
          <a:noFill/>
        </p:spPr>
        <p:txBody>
          <a:bodyPr wrap="none" rtlCol="0">
            <a:spAutoFit/>
          </a:bodyPr>
          <a:lstStyle/>
          <a:p>
            <a:r>
              <a:rPr lang="en-US" sz="4400" b="1" i="1" dirty="0" smtClean="0">
                <a:latin typeface="Times New Roman" panose="02020603050405020304" pitchFamily="18" charset="0"/>
                <a:cs typeface="Times New Roman" panose="02020603050405020304" pitchFamily="18" charset="0"/>
              </a:rPr>
              <a:t>t</a:t>
            </a:r>
            <a:r>
              <a:rPr lang="ru-RU" sz="2400" b="1" dirty="0" smtClean="0">
                <a:latin typeface="Times New Roman" panose="02020603050405020304" pitchFamily="18" charset="0"/>
                <a:cs typeface="Times New Roman" panose="02020603050405020304" pitchFamily="18" charset="0"/>
              </a:rPr>
              <a:t>ч</a:t>
            </a:r>
            <a:endParaRPr lang="ru-RU" sz="2400" b="1" dirty="0">
              <a:latin typeface="Times New Roman" panose="02020603050405020304" pitchFamily="18" charset="0"/>
              <a:cs typeface="Times New Roman" panose="02020603050405020304" pitchFamily="18" charset="0"/>
            </a:endParaRPr>
          </a:p>
        </p:txBody>
      </p:sp>
      <p:graphicFrame>
        <p:nvGraphicFramePr>
          <p:cNvPr id="39" name="Таблица 38"/>
          <p:cNvGraphicFramePr>
            <a:graphicFrameLocks noGrp="1"/>
          </p:cNvGraphicFramePr>
          <p:nvPr/>
        </p:nvGraphicFramePr>
        <p:xfrm>
          <a:off x="683568" y="620688"/>
          <a:ext cx="6576393" cy="1981200"/>
        </p:xfrm>
        <a:graphic>
          <a:graphicData uri="http://schemas.openxmlformats.org/drawingml/2006/table">
            <a:tbl>
              <a:tblPr firstRow="1" bandRow="1">
                <a:tableStyleId>{7DF18680-E054-41AD-8BC1-D1AEF772440D}</a:tableStyleId>
              </a:tblPr>
              <a:tblGrid>
                <a:gridCol w="2192131"/>
                <a:gridCol w="2192131"/>
                <a:gridCol w="2192131"/>
              </a:tblGrid>
              <a:tr h="370840">
                <a:tc>
                  <a:txBody>
                    <a:bodyPr/>
                    <a:lstStyle/>
                    <a:p>
                      <a:pPr algn="ctr"/>
                      <a:endParaRPr lang="ru-RU"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2400" dirty="0" smtClean="0">
                          <a:latin typeface="Times New Roman" panose="02020603050405020304" pitchFamily="18" charset="0"/>
                          <a:cs typeface="Times New Roman" panose="02020603050405020304" pitchFamily="18" charset="0"/>
                        </a:rPr>
                        <a:t>Расстояние</a:t>
                      </a:r>
                      <a:endParaRPr lang="ru-RU" sz="2400" baseline="0" dirty="0" smtClean="0">
                        <a:latin typeface="Times New Roman" panose="02020603050405020304" pitchFamily="18" charset="0"/>
                        <a:cs typeface="Times New Roman" panose="02020603050405020304" pitchFamily="18" charset="0"/>
                      </a:endParaRPr>
                    </a:p>
                    <a:p>
                      <a:pPr algn="ctr"/>
                      <a:r>
                        <a:rPr lang="ru-RU" sz="2400" baseline="0" dirty="0" smtClean="0">
                          <a:latin typeface="Times New Roman" panose="02020603050405020304" pitchFamily="18" charset="0"/>
                          <a:cs typeface="Times New Roman" panose="02020603050405020304" pitchFamily="18" charset="0"/>
                        </a:rPr>
                        <a:t>до встречи</a:t>
                      </a:r>
                      <a:endParaRPr lang="ru-RU"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ru-RU" sz="2400" dirty="0" smtClean="0">
                          <a:latin typeface="Times New Roman" panose="02020603050405020304" pitchFamily="18" charset="0"/>
                          <a:cs typeface="Times New Roman" panose="02020603050405020304" pitchFamily="18" charset="0"/>
                        </a:rPr>
                        <a:t>Расстояние</a:t>
                      </a:r>
                      <a:endParaRPr lang="ru-RU" sz="2400" baseline="0" dirty="0" smtClean="0">
                        <a:latin typeface="Times New Roman" panose="02020603050405020304" pitchFamily="18" charset="0"/>
                        <a:cs typeface="Times New Roman" panose="02020603050405020304" pitchFamily="18" charset="0"/>
                      </a:endParaRPr>
                    </a:p>
                    <a:p>
                      <a:pPr algn="ctr"/>
                      <a:r>
                        <a:rPr lang="ru-RU" sz="2400" baseline="0" dirty="0" smtClean="0">
                          <a:latin typeface="Times New Roman" panose="02020603050405020304" pitchFamily="18" charset="0"/>
                          <a:cs typeface="Times New Roman" panose="02020603050405020304" pitchFamily="18" charset="0"/>
                        </a:rPr>
                        <a:t>после встречи</a:t>
                      </a:r>
                      <a:endParaRPr lang="ru-RU" sz="2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r>
              <a:tr h="370840">
                <a:tc>
                  <a:txBody>
                    <a:bodyPr/>
                    <a:lstStyle/>
                    <a:p>
                      <a:pPr algn="ctr"/>
                      <a:r>
                        <a:rPr lang="ru-RU" sz="2400" b="1" dirty="0" smtClean="0">
                          <a:latin typeface="Times New Roman" panose="02020603050405020304" pitchFamily="18" charset="0"/>
                          <a:cs typeface="Times New Roman" panose="02020603050405020304" pitchFamily="18" charset="0"/>
                        </a:rPr>
                        <a:t>1 турист</a:t>
                      </a:r>
                      <a:endParaRPr lang="ru-RU"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i="1" dirty="0" err="1" smtClean="0">
                          <a:latin typeface="Times New Roman" panose="02020603050405020304" pitchFamily="18" charset="0"/>
                          <a:cs typeface="Times New Roman" panose="02020603050405020304" pitchFamily="18" charset="0"/>
                        </a:rPr>
                        <a:t>tx</a:t>
                      </a:r>
                      <a:endParaRPr lang="ru-RU" sz="32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4,5</a:t>
                      </a:r>
                      <a:r>
                        <a:rPr lang="en-US" sz="3200" b="1" i="1" dirty="0" smtClean="0">
                          <a:latin typeface="Times New Roman" panose="02020603050405020304" pitchFamily="18" charset="0"/>
                          <a:cs typeface="Times New Roman" panose="02020603050405020304" pitchFamily="18" charset="0"/>
                        </a:rPr>
                        <a:t>x</a:t>
                      </a:r>
                      <a:endParaRPr lang="ru-RU" sz="3200" b="1"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ru-RU" sz="2400" b="1" dirty="0" smtClean="0">
                          <a:latin typeface="Times New Roman" panose="02020603050405020304" pitchFamily="18" charset="0"/>
                          <a:cs typeface="Times New Roman" panose="02020603050405020304" pitchFamily="18" charset="0"/>
                        </a:rPr>
                        <a:t>2 турист</a:t>
                      </a:r>
                      <a:endParaRPr lang="ru-RU" sz="2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i="1" dirty="0" smtClean="0">
                          <a:latin typeface="Times New Roman" panose="02020603050405020304" pitchFamily="18" charset="0"/>
                          <a:cs typeface="Times New Roman" panose="02020603050405020304" pitchFamily="18" charset="0"/>
                        </a:rPr>
                        <a:t>t</a:t>
                      </a:r>
                      <a:r>
                        <a:rPr lang="en-US" sz="3200" b="1"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x</a:t>
                      </a:r>
                      <a:r>
                        <a:rPr lang="en-US" sz="3200" b="1" dirty="0" smtClean="0">
                          <a:latin typeface="Times New Roman" panose="02020603050405020304" pitchFamily="18" charset="0"/>
                          <a:cs typeface="Times New Roman" panose="02020603050405020304" pitchFamily="18" charset="0"/>
                        </a:rPr>
                        <a:t> + 3)</a:t>
                      </a:r>
                      <a:endParaRPr lang="ru-RU"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a:t>
                      </a:r>
                      <a:r>
                        <a:rPr lang="en-US" sz="3200" b="1" i="1" dirty="0" smtClean="0">
                          <a:latin typeface="Times New Roman" panose="02020603050405020304" pitchFamily="18" charset="0"/>
                          <a:cs typeface="Times New Roman" panose="02020603050405020304" pitchFamily="18" charset="0"/>
                        </a:rPr>
                        <a:t>x +</a:t>
                      </a:r>
                      <a:r>
                        <a:rPr lang="en-US" sz="3200" b="1" i="0" dirty="0" smtClean="0">
                          <a:latin typeface="Times New Roman" panose="02020603050405020304" pitchFamily="18" charset="0"/>
                          <a:cs typeface="Times New Roman" panose="02020603050405020304" pitchFamily="18" charset="0"/>
                        </a:rPr>
                        <a:t>3)</a:t>
                      </a:r>
                      <a:endParaRPr lang="ru-RU" sz="3200" b="1" i="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42" name="Прямая со стрелкой 41"/>
          <p:cNvCxnSpPr/>
          <p:nvPr/>
        </p:nvCxnSpPr>
        <p:spPr>
          <a:xfrm>
            <a:off x="4283968" y="1844824"/>
            <a:ext cx="1224136" cy="288032"/>
          </a:xfrm>
          <a:prstGeom prst="straightConnector1">
            <a:avLst/>
          </a:prstGeom>
          <a:ln w="508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V="1">
            <a:off x="4499992" y="1916832"/>
            <a:ext cx="1224136" cy="216024"/>
          </a:xfrm>
          <a:prstGeom prst="straightConnector1">
            <a:avLst/>
          </a:prstGeom>
          <a:ln w="50800">
            <a:solidFill>
              <a:srgbClr val="FF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54" name="Прямоугольная выноска 53"/>
          <p:cNvSpPr/>
          <p:nvPr/>
        </p:nvSpPr>
        <p:spPr>
          <a:xfrm>
            <a:off x="683568" y="764704"/>
            <a:ext cx="5112568" cy="3600400"/>
          </a:xfrm>
          <a:prstGeom prst="wedgeRectCallout">
            <a:avLst>
              <a:gd name="adj1" fmla="val -21951"/>
              <a:gd name="adj2" fmla="val 65510"/>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5" name="Object 3"/>
          <p:cNvGraphicFramePr>
            <a:graphicFrameLocks noChangeAspect="1"/>
          </p:cNvGraphicFramePr>
          <p:nvPr/>
        </p:nvGraphicFramePr>
        <p:xfrm>
          <a:off x="755576" y="908720"/>
          <a:ext cx="1879600" cy="2243138"/>
        </p:xfrm>
        <a:graphic>
          <a:graphicData uri="http://schemas.openxmlformats.org/presentationml/2006/ole">
            <mc:AlternateContent xmlns:mc="http://schemas.openxmlformats.org/markup-compatibility/2006">
              <mc:Choice xmlns:v="urn:schemas-microsoft-com:vml" Requires="v">
                <p:oleObj spid="_x0000_s2049" name="Формула" r:id="rId7" imgW="17068800" imgH="20116800" progId="Equation.3">
                  <p:embed/>
                </p:oleObj>
              </mc:Choice>
              <mc:Fallback>
                <p:oleObj name="Формула" r:id="rId7" imgW="17068800" imgH="20116800" progId="Equation.3">
                  <p:embed/>
                  <p:pic>
                    <p:nvPicPr>
                      <p:cNvPr id="0" name="Изображение 2048"/>
                      <p:cNvPicPr>
                        <a:picLocks noChangeAspect="1"/>
                      </p:cNvPicPr>
                      <p:nvPr/>
                    </p:nvPicPr>
                    <p:blipFill>
                      <a:blip r:embed="rId8"/>
                      <a:stretch>
                        <a:fillRect/>
                      </a:stretch>
                    </p:blipFill>
                    <p:spPr>
                      <a:xfrm>
                        <a:off x="755576" y="908720"/>
                        <a:ext cx="1879600" cy="2243138"/>
                      </a:xfrm>
                      <a:prstGeom prst="rect">
                        <a:avLst/>
                      </a:prstGeom>
                      <a:noFill/>
                      <a:ln w="9525">
                        <a:noFill/>
                      </a:ln>
                    </p:spPr>
                  </p:pic>
                </p:oleObj>
              </mc:Fallback>
            </mc:AlternateContent>
          </a:graphicData>
        </a:graphic>
      </p:graphicFrame>
      <p:graphicFrame>
        <p:nvGraphicFramePr>
          <p:cNvPr id="56" name="Object 4"/>
          <p:cNvGraphicFramePr>
            <a:graphicFrameLocks noChangeAspect="1"/>
          </p:cNvGraphicFramePr>
          <p:nvPr/>
        </p:nvGraphicFramePr>
        <p:xfrm>
          <a:off x="539552" y="4869160"/>
          <a:ext cx="2552700" cy="1223963"/>
        </p:xfrm>
        <a:graphic>
          <a:graphicData uri="http://schemas.openxmlformats.org/presentationml/2006/ole">
            <mc:AlternateContent xmlns:mc="http://schemas.openxmlformats.org/markup-compatibility/2006">
              <mc:Choice xmlns:v="urn:schemas-microsoft-com:vml" Requires="v">
                <p:oleObj spid="_x0000_s2050" name="Формула" r:id="rId9" imgW="23164800" imgH="10972800" progId="Equation.3">
                  <p:embed/>
                </p:oleObj>
              </mc:Choice>
              <mc:Fallback>
                <p:oleObj name="Формула" r:id="rId9" imgW="23164800" imgH="10972800" progId="Equation.3">
                  <p:embed/>
                  <p:pic>
                    <p:nvPicPr>
                      <p:cNvPr id="0" name="Изображение 2049"/>
                      <p:cNvPicPr>
                        <a:picLocks noChangeAspect="1"/>
                      </p:cNvPicPr>
                      <p:nvPr/>
                    </p:nvPicPr>
                    <p:blipFill>
                      <a:blip r:embed="rId10"/>
                      <a:stretch>
                        <a:fillRect/>
                      </a:stretch>
                    </p:blipFill>
                    <p:spPr>
                      <a:xfrm>
                        <a:off x="539552" y="4869160"/>
                        <a:ext cx="2552700" cy="1223963"/>
                      </a:xfrm>
                      <a:prstGeom prst="rect">
                        <a:avLst/>
                      </a:prstGeom>
                      <a:noFill/>
                      <a:ln w="9525">
                        <a:noFill/>
                      </a:ln>
                    </p:spPr>
                  </p:pic>
                </p:oleObj>
              </mc:Fallback>
            </mc:AlternateContent>
          </a:graphicData>
        </a:graphic>
      </p:graphicFrame>
      <p:graphicFrame>
        <p:nvGraphicFramePr>
          <p:cNvPr id="57" name="Object 5"/>
          <p:cNvGraphicFramePr>
            <a:graphicFrameLocks noChangeAspect="1"/>
          </p:cNvGraphicFramePr>
          <p:nvPr/>
        </p:nvGraphicFramePr>
        <p:xfrm>
          <a:off x="3059832" y="1412776"/>
          <a:ext cx="2382838" cy="1054100"/>
        </p:xfrm>
        <a:graphic>
          <a:graphicData uri="http://schemas.openxmlformats.org/presentationml/2006/ole">
            <mc:AlternateContent xmlns:mc="http://schemas.openxmlformats.org/markup-compatibility/2006">
              <mc:Choice xmlns:v="urn:schemas-microsoft-com:vml" Requires="v">
                <p:oleObj spid="_x0000_s2051" name="Формула" r:id="rId11" imgW="21640800" imgH="9448800" progId="Equation.3">
                  <p:embed/>
                </p:oleObj>
              </mc:Choice>
              <mc:Fallback>
                <p:oleObj name="Формула" r:id="rId11" imgW="21640800" imgH="9448800" progId="Equation.3">
                  <p:embed/>
                  <p:pic>
                    <p:nvPicPr>
                      <p:cNvPr id="0" name="Изображение 2050"/>
                      <p:cNvPicPr>
                        <a:picLocks noChangeAspect="1"/>
                      </p:cNvPicPr>
                      <p:nvPr/>
                    </p:nvPicPr>
                    <p:blipFill>
                      <a:blip r:embed="rId12"/>
                      <a:stretch>
                        <a:fillRect/>
                      </a:stretch>
                    </p:blipFill>
                    <p:spPr>
                      <a:xfrm>
                        <a:off x="3059832" y="1412776"/>
                        <a:ext cx="2382838" cy="1054100"/>
                      </a:xfrm>
                      <a:prstGeom prst="rect">
                        <a:avLst/>
                      </a:prstGeom>
                      <a:noFill/>
                      <a:ln w="9525">
                        <a:noFill/>
                      </a:ln>
                    </p:spPr>
                  </p:pic>
                </p:oleObj>
              </mc:Fallback>
            </mc:AlternateContent>
          </a:graphicData>
        </a:graphic>
      </p:graphicFrame>
      <p:graphicFrame>
        <p:nvGraphicFramePr>
          <p:cNvPr id="58" name="Object 6"/>
          <p:cNvGraphicFramePr>
            <a:graphicFrameLocks noChangeAspect="1"/>
          </p:cNvGraphicFramePr>
          <p:nvPr/>
        </p:nvGraphicFramePr>
        <p:xfrm>
          <a:off x="1691680" y="3140968"/>
          <a:ext cx="2986088" cy="542925"/>
        </p:xfrm>
        <a:graphic>
          <a:graphicData uri="http://schemas.openxmlformats.org/presentationml/2006/ole">
            <mc:AlternateContent xmlns:mc="http://schemas.openxmlformats.org/markup-compatibility/2006">
              <mc:Choice xmlns:v="urn:schemas-microsoft-com:vml" Requires="v">
                <p:oleObj spid="_x0000_s2052" name="Формула" r:id="rId13" imgW="27127200" imgH="4876800" progId="Equation.3">
                  <p:embed/>
                </p:oleObj>
              </mc:Choice>
              <mc:Fallback>
                <p:oleObj name="Формула" r:id="rId13" imgW="27127200" imgH="4876800" progId="Equation.3">
                  <p:embed/>
                  <p:pic>
                    <p:nvPicPr>
                      <p:cNvPr id="0" name="Изображение 2051"/>
                      <p:cNvPicPr>
                        <a:picLocks noChangeAspect="1"/>
                      </p:cNvPicPr>
                      <p:nvPr/>
                    </p:nvPicPr>
                    <p:blipFill>
                      <a:blip r:embed="rId14"/>
                      <a:stretch>
                        <a:fillRect/>
                      </a:stretch>
                    </p:blipFill>
                    <p:spPr>
                      <a:xfrm>
                        <a:off x="1691680" y="3140968"/>
                        <a:ext cx="2986088" cy="542925"/>
                      </a:xfrm>
                      <a:prstGeom prst="rect">
                        <a:avLst/>
                      </a:prstGeom>
                      <a:noFill/>
                      <a:ln w="9525">
                        <a:noFill/>
                      </a:ln>
                    </p:spPr>
                  </p:pic>
                </p:oleObj>
              </mc:Fallback>
            </mc:AlternateContent>
          </a:graphicData>
        </a:graphic>
      </p:graphicFrame>
      <p:graphicFrame>
        <p:nvGraphicFramePr>
          <p:cNvPr id="59" name="Object 7"/>
          <p:cNvGraphicFramePr>
            <a:graphicFrameLocks noChangeAspect="1"/>
          </p:cNvGraphicFramePr>
          <p:nvPr/>
        </p:nvGraphicFramePr>
        <p:xfrm>
          <a:off x="1259632" y="3645024"/>
          <a:ext cx="1509713" cy="576263"/>
        </p:xfrm>
        <a:graphic>
          <a:graphicData uri="http://schemas.openxmlformats.org/presentationml/2006/ole">
            <mc:AlternateContent xmlns:mc="http://schemas.openxmlformats.org/markup-compatibility/2006">
              <mc:Choice xmlns:v="urn:schemas-microsoft-com:vml" Requires="v">
                <p:oleObj spid="_x0000_s2053" name="Формула" r:id="rId15" imgW="13716000" imgH="5181600" progId="Equation.3">
                  <p:embed/>
                </p:oleObj>
              </mc:Choice>
              <mc:Fallback>
                <p:oleObj name="Формула" r:id="rId15" imgW="13716000" imgH="5181600" progId="Equation.3">
                  <p:embed/>
                  <p:pic>
                    <p:nvPicPr>
                      <p:cNvPr id="0" name="Изображение 2052"/>
                      <p:cNvPicPr>
                        <a:picLocks noChangeAspect="1"/>
                      </p:cNvPicPr>
                      <p:nvPr/>
                    </p:nvPicPr>
                    <p:blipFill>
                      <a:blip r:embed="rId16"/>
                      <a:stretch>
                        <a:fillRect/>
                      </a:stretch>
                    </p:blipFill>
                    <p:spPr>
                      <a:xfrm>
                        <a:off x="1259632" y="3645024"/>
                        <a:ext cx="1509713" cy="576263"/>
                      </a:xfrm>
                      <a:prstGeom prst="rect">
                        <a:avLst/>
                      </a:prstGeom>
                      <a:noFill/>
                      <a:ln w="9525">
                        <a:noFill/>
                      </a:ln>
                    </p:spPr>
                  </p:pic>
                </p:oleObj>
              </mc:Fallback>
            </mc:AlternateContent>
          </a:graphicData>
        </a:graphic>
      </p:graphicFrame>
      <p:graphicFrame>
        <p:nvGraphicFramePr>
          <p:cNvPr id="60" name="Object 8"/>
          <p:cNvGraphicFramePr>
            <a:graphicFrameLocks noChangeAspect="1"/>
          </p:cNvGraphicFramePr>
          <p:nvPr/>
        </p:nvGraphicFramePr>
        <p:xfrm>
          <a:off x="3925317" y="3644702"/>
          <a:ext cx="1073150" cy="576262"/>
        </p:xfrm>
        <a:graphic>
          <a:graphicData uri="http://schemas.openxmlformats.org/presentationml/2006/ole">
            <mc:AlternateContent xmlns:mc="http://schemas.openxmlformats.org/markup-compatibility/2006">
              <mc:Choice xmlns:v="urn:schemas-microsoft-com:vml" Requires="v">
                <p:oleObj spid="_x0000_s2054" name="Формула" r:id="rId17" imgW="9753600" imgH="5181600" progId="Equation.3">
                  <p:embed/>
                </p:oleObj>
              </mc:Choice>
              <mc:Fallback>
                <p:oleObj name="Формула" r:id="rId17" imgW="9753600" imgH="5181600" progId="Equation.3">
                  <p:embed/>
                  <p:pic>
                    <p:nvPicPr>
                      <p:cNvPr id="0" name="Изображение 2053"/>
                      <p:cNvPicPr>
                        <a:picLocks noChangeAspect="1"/>
                      </p:cNvPicPr>
                      <p:nvPr/>
                    </p:nvPicPr>
                    <p:blipFill>
                      <a:blip r:embed="rId18"/>
                      <a:stretch>
                        <a:fillRect/>
                      </a:stretch>
                    </p:blipFill>
                    <p:spPr>
                      <a:xfrm>
                        <a:off x="3925317" y="3644702"/>
                        <a:ext cx="1073150" cy="576262"/>
                      </a:xfrm>
                      <a:prstGeom prst="rect">
                        <a:avLst/>
                      </a:prstGeom>
                      <a:noFill/>
                      <a:ln w="9525">
                        <a:noFill/>
                      </a:ln>
                    </p:spPr>
                  </p:pic>
                </p:oleObj>
              </mc:Fallback>
            </mc:AlternateContent>
          </a:graphicData>
        </a:graphic>
      </p:graphicFrame>
      <p:graphicFrame>
        <p:nvGraphicFramePr>
          <p:cNvPr id="68616" name="Object 8"/>
          <p:cNvGraphicFramePr>
            <a:graphicFrameLocks noChangeAspect="1"/>
          </p:cNvGraphicFramePr>
          <p:nvPr/>
        </p:nvGraphicFramePr>
        <p:xfrm>
          <a:off x="3563888" y="4725144"/>
          <a:ext cx="4032448" cy="542925"/>
        </p:xfrm>
        <a:graphic>
          <a:graphicData uri="http://schemas.openxmlformats.org/presentationml/2006/ole">
            <mc:AlternateContent xmlns:mc="http://schemas.openxmlformats.org/markup-compatibility/2006">
              <mc:Choice xmlns:v="urn:schemas-microsoft-com:vml" Requires="v">
                <p:oleObj spid="_x0000_s2055" name="Формула" r:id="rId19" imgW="35052000" imgH="4876800" progId="Equation.3">
                  <p:embed/>
                </p:oleObj>
              </mc:Choice>
              <mc:Fallback>
                <p:oleObj name="Формула" r:id="rId19" imgW="35052000" imgH="4876800" progId="Equation.3">
                  <p:embed/>
                  <p:pic>
                    <p:nvPicPr>
                      <p:cNvPr id="0" name="Изображение 2054"/>
                      <p:cNvPicPr>
                        <a:picLocks noChangeAspect="1"/>
                      </p:cNvPicPr>
                      <p:nvPr/>
                    </p:nvPicPr>
                    <p:blipFill>
                      <a:blip r:embed="rId20"/>
                      <a:stretch>
                        <a:fillRect/>
                      </a:stretch>
                    </p:blipFill>
                    <p:spPr>
                      <a:xfrm>
                        <a:off x="3563888" y="4725144"/>
                        <a:ext cx="4032448" cy="542925"/>
                      </a:xfrm>
                      <a:prstGeom prst="rect">
                        <a:avLst/>
                      </a:prstGeom>
                      <a:noFill/>
                      <a:ln w="9525">
                        <a:noFill/>
                      </a:ln>
                    </p:spPr>
                  </p:pic>
                </p:oleObj>
              </mc:Fallback>
            </mc:AlternateContent>
          </a:graphicData>
        </a:graphic>
      </p:graphicFrame>
      <p:graphicFrame>
        <p:nvGraphicFramePr>
          <p:cNvPr id="68617" name="Object 9"/>
          <p:cNvGraphicFramePr>
            <a:graphicFrameLocks noChangeAspect="1"/>
          </p:cNvGraphicFramePr>
          <p:nvPr/>
        </p:nvGraphicFramePr>
        <p:xfrm>
          <a:off x="3563888" y="5157192"/>
          <a:ext cx="4104456" cy="542925"/>
        </p:xfrm>
        <a:graphic>
          <a:graphicData uri="http://schemas.openxmlformats.org/presentationml/2006/ole">
            <mc:AlternateContent xmlns:mc="http://schemas.openxmlformats.org/markup-compatibility/2006">
              <mc:Choice xmlns:v="urn:schemas-microsoft-com:vml" Requires="v">
                <p:oleObj spid="_x0000_s2056" name="Формула" r:id="rId21" imgW="35661600" imgH="4876800" progId="Equation.3">
                  <p:embed/>
                </p:oleObj>
              </mc:Choice>
              <mc:Fallback>
                <p:oleObj name="Формула" r:id="rId21" imgW="35661600" imgH="4876800" progId="Equation.3">
                  <p:embed/>
                  <p:pic>
                    <p:nvPicPr>
                      <p:cNvPr id="0" name="Изображение 2055"/>
                      <p:cNvPicPr>
                        <a:picLocks noChangeAspect="1"/>
                      </p:cNvPicPr>
                      <p:nvPr/>
                    </p:nvPicPr>
                    <p:blipFill>
                      <a:blip r:embed="rId22"/>
                      <a:stretch>
                        <a:fillRect/>
                      </a:stretch>
                    </p:blipFill>
                    <p:spPr>
                      <a:xfrm>
                        <a:off x="3563888" y="5157192"/>
                        <a:ext cx="4104456" cy="542925"/>
                      </a:xfrm>
                      <a:prstGeom prst="rect">
                        <a:avLst/>
                      </a:prstGeom>
                      <a:noFill/>
                      <a:ln w="9525">
                        <a:noFill/>
                      </a:ln>
                    </p:spPr>
                  </p:pic>
                </p:oleObj>
              </mc:Fallback>
            </mc:AlternateContent>
          </a:graphicData>
        </a:graphic>
      </p:graphicFrame>
      <p:graphicFrame>
        <p:nvGraphicFramePr>
          <p:cNvPr id="68618" name="Object 10"/>
          <p:cNvGraphicFramePr>
            <a:graphicFrameLocks noChangeAspect="1"/>
          </p:cNvGraphicFramePr>
          <p:nvPr/>
        </p:nvGraphicFramePr>
        <p:xfrm>
          <a:off x="3491880" y="5589240"/>
          <a:ext cx="4104456" cy="542925"/>
        </p:xfrm>
        <a:graphic>
          <a:graphicData uri="http://schemas.openxmlformats.org/presentationml/2006/ole">
            <mc:AlternateContent xmlns:mc="http://schemas.openxmlformats.org/markup-compatibility/2006">
              <mc:Choice xmlns:v="urn:schemas-microsoft-com:vml" Requires="v">
                <p:oleObj spid="_x0000_s2057" name="Формула" r:id="rId23" imgW="35661600" imgH="4876800" progId="Equation.3">
                  <p:embed/>
                </p:oleObj>
              </mc:Choice>
              <mc:Fallback>
                <p:oleObj name="Формула" r:id="rId23" imgW="35661600" imgH="4876800" progId="Equation.3">
                  <p:embed/>
                  <p:pic>
                    <p:nvPicPr>
                      <p:cNvPr id="0" name="Изображение 2056"/>
                      <p:cNvPicPr>
                        <a:picLocks noChangeAspect="1"/>
                      </p:cNvPicPr>
                      <p:nvPr/>
                    </p:nvPicPr>
                    <p:blipFill>
                      <a:blip r:embed="rId24"/>
                      <a:stretch>
                        <a:fillRect/>
                      </a:stretch>
                    </p:blipFill>
                    <p:spPr>
                      <a:xfrm>
                        <a:off x="3491880" y="5589240"/>
                        <a:ext cx="4104456" cy="542925"/>
                      </a:xfrm>
                      <a:prstGeom prst="rect">
                        <a:avLst/>
                      </a:prstGeom>
                      <a:noFill/>
                      <a:ln w="9525">
                        <a:noFill/>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2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2000"/>
                                        <p:tgtEl>
                                          <p:spTgt spid="20"/>
                                        </p:tgtEl>
                                      </p:cBhvr>
                                    </p:animEffect>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1.11111E-6 1.85185E-6 L -0.60521 1.85185E-6 " pathEditMode="relative" rAng="0" ptsTypes="AA">
                                      <p:cBhvr>
                                        <p:cTn id="13" dur="5000" fill="hold"/>
                                        <p:tgtEl>
                                          <p:spTgt spid="14"/>
                                        </p:tgtEl>
                                        <p:attrNameLst>
                                          <p:attrName>ppt_x</p:attrName>
                                          <p:attrName>ppt_y</p:attrName>
                                        </p:attrNameLst>
                                      </p:cBhvr>
                                      <p:rCtr x="-303" y="0"/>
                                    </p:animMotion>
                                  </p:childTnLst>
                                </p:cTn>
                              </p:par>
                              <p:par>
                                <p:cTn id="14" presetID="63" presetClass="path" presetSubtype="0" accel="50000" decel="50000" fill="hold" nodeType="withEffect">
                                  <p:stCondLst>
                                    <p:cond delay="0"/>
                                  </p:stCondLst>
                                  <p:childTnLst>
                                    <p:animMotion origin="layout" path="M -3.61111E-6 -3.33333E-6 L 0.41927 0.00023 " pathEditMode="relative" rAng="0" ptsTypes="AA">
                                      <p:cBhvr>
                                        <p:cTn id="15" dur="5000" fill="hold"/>
                                        <p:tgtEl>
                                          <p:spTgt spid="13"/>
                                        </p:tgtEl>
                                        <p:attrNameLst>
                                          <p:attrName>ppt_x</p:attrName>
                                          <p:attrName>ppt_y</p:attrName>
                                        </p:attrNameLst>
                                      </p:cBhvr>
                                      <p:rCtr x="210" y="0"/>
                                    </p:animMotion>
                                  </p:childTnLst>
                                </p:cTn>
                              </p:par>
                            </p:childTnLst>
                          </p:cTn>
                        </p:par>
                        <p:par>
                          <p:cTn id="16" fill="hold">
                            <p:stCondLst>
                              <p:cond delay="7000"/>
                            </p:stCondLst>
                            <p:childTnLst>
                              <p:par>
                                <p:cTn id="17" presetID="63" presetClass="path" presetSubtype="0" accel="50000" decel="50000" fill="hold" nodeType="afterEffect">
                                  <p:stCondLst>
                                    <p:cond delay="0"/>
                                  </p:stCondLst>
                                  <p:childTnLst>
                                    <p:animMotion origin="layout" path="M 0.41927 0.00023 L 0.71841 0.00023 " pathEditMode="relative" rAng="0" ptsTypes="AA">
                                      <p:cBhvr>
                                        <p:cTn id="18" dur="5000" fill="hold"/>
                                        <p:tgtEl>
                                          <p:spTgt spid="13"/>
                                        </p:tgtEl>
                                        <p:attrNameLst>
                                          <p:attrName>ppt_x</p:attrName>
                                          <p:attrName>ppt_y</p:attrName>
                                        </p:attrNameLst>
                                      </p:cBhvr>
                                      <p:rCtr x="149" y="0"/>
                                    </p:animMotion>
                                  </p:childTnLst>
                                </p:cTn>
                              </p:par>
                              <p:par>
                                <p:cTn id="19" presetID="35" presetClass="path" presetSubtype="0" accel="50000" decel="50000" fill="hold" nodeType="withEffect">
                                  <p:stCondLst>
                                    <p:cond delay="0"/>
                                  </p:stCondLst>
                                  <p:childTnLst>
                                    <p:animMotion origin="layout" path="M -0.60521 1.85185E-6 L -0.99896 1.85185E-6 " pathEditMode="relative" rAng="0" ptsTypes="AA">
                                      <p:cBhvr>
                                        <p:cTn id="20" dur="5000" fill="hold"/>
                                        <p:tgtEl>
                                          <p:spTgt spid="14"/>
                                        </p:tgtEl>
                                        <p:attrNameLst>
                                          <p:attrName>ppt_x</p:attrName>
                                          <p:attrName>ppt_y</p:attrName>
                                        </p:attrNameLst>
                                      </p:cBhvr>
                                      <p:rCtr x="-197" y="0"/>
                                    </p:animMotion>
                                  </p:childTnLst>
                                </p:cTn>
                              </p:par>
                              <p:par>
                                <p:cTn id="21" presetID="22" presetClass="entr" presetSubtype="2"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right)">
                                      <p:cBhvr>
                                        <p:cTn id="23" dur="3000"/>
                                        <p:tgtEl>
                                          <p:spTgt spid="28"/>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right)">
                                      <p:cBhvr>
                                        <p:cTn id="26" dur="3000"/>
                                        <p:tgtEl>
                                          <p:spTgt spid="30"/>
                                        </p:tgtEl>
                                      </p:cBhvr>
                                    </p:animEffect>
                                  </p:childTnLst>
                                </p:cTn>
                              </p:par>
                            </p:childTnLst>
                          </p:cTn>
                        </p:par>
                        <p:par>
                          <p:cTn id="27" fill="hold">
                            <p:stCondLst>
                              <p:cond delay="12000"/>
                            </p:stCondLst>
                            <p:childTnLst>
                              <p:par>
                                <p:cTn id="28" presetID="63" presetClass="path" presetSubtype="0" accel="50000" decel="50000" fill="hold" nodeType="afterEffect">
                                  <p:stCondLst>
                                    <p:cond delay="0"/>
                                  </p:stCondLst>
                                  <p:childTnLst>
                                    <p:animMotion origin="layout" path="M 0.71841 0.00023 L 0.96841 0.00023 " pathEditMode="relative" rAng="0" ptsTypes="AA">
                                      <p:cBhvr>
                                        <p:cTn id="29" dur="5000" fill="hold"/>
                                        <p:tgtEl>
                                          <p:spTgt spid="13"/>
                                        </p:tgtEl>
                                        <p:attrNameLst>
                                          <p:attrName>ppt_x</p:attrName>
                                          <p:attrName>ppt_y</p:attrName>
                                        </p:attrNameLst>
                                      </p:cBhvr>
                                      <p:rCtr x="125" y="0"/>
                                    </p:animMotion>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30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3000"/>
                                        <p:tgtEl>
                                          <p:spTgt spid="34"/>
                                        </p:tgtEl>
                                      </p:cBhvr>
                                    </p:animEffect>
                                  </p:childTnLst>
                                </p:cTn>
                              </p:par>
                            </p:childTnLst>
                          </p:cTn>
                        </p:par>
                        <p:par>
                          <p:cTn id="36" fill="hold">
                            <p:stCondLst>
                              <p:cond delay="17000"/>
                            </p:stCondLst>
                            <p:childTnLst>
                              <p:par>
                                <p:cTn id="37" presetID="53" presetClass="entr" presetSubtype="16"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animEffect transition="in" filter="fade">
                                      <p:cBhvr>
                                        <p:cTn id="41" dur="500"/>
                                        <p:tgtEl>
                                          <p:spTgt spid="2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17500"/>
                            </p:stCondLst>
                            <p:childTnLst>
                              <p:par>
                                <p:cTn id="48" presetID="47" presetClass="entr" presetSubtype="0" fill="hold" grpId="0" nodeType="afterEffect">
                                  <p:stCondLst>
                                    <p:cond delay="20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1000"/>
                                        <p:tgtEl>
                                          <p:spTgt spid="35"/>
                                        </p:tgtEl>
                                      </p:cBhvr>
                                    </p:animEffect>
                                    <p:anim calcmode="lin" valueType="num">
                                      <p:cBhvr>
                                        <p:cTn id="51" dur="1000" fill="hold"/>
                                        <p:tgtEl>
                                          <p:spTgt spid="35"/>
                                        </p:tgtEl>
                                        <p:attrNameLst>
                                          <p:attrName>ppt_x</p:attrName>
                                        </p:attrNameLst>
                                      </p:cBhvr>
                                      <p:tavLst>
                                        <p:tav tm="0">
                                          <p:val>
                                            <p:strVal val="#ppt_x"/>
                                          </p:val>
                                        </p:tav>
                                        <p:tav tm="100000">
                                          <p:val>
                                            <p:strVal val="#ppt_x"/>
                                          </p:val>
                                        </p:tav>
                                      </p:tavLst>
                                    </p:anim>
                                    <p:anim calcmode="lin" valueType="num">
                                      <p:cBhvr>
                                        <p:cTn id="52" dur="1000" fill="hold"/>
                                        <p:tgtEl>
                                          <p:spTgt spid="3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30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par>
                          <p:cTn id="58" fill="hold">
                            <p:stCondLst>
                              <p:cond delay="20500"/>
                            </p:stCondLst>
                            <p:childTnLst>
                              <p:par>
                                <p:cTn id="59" presetID="47"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childTnLst>
                          </p:cTn>
                        </p:par>
                        <p:par>
                          <p:cTn id="64" fill="hold">
                            <p:stCondLst>
                              <p:cond delay="21500"/>
                            </p:stCondLst>
                            <p:childTnLst>
                              <p:par>
                                <p:cTn id="65" presetID="47"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5"/>
                  </p:tgtEl>
                </p:cond>
              </p:nextCondLst>
            </p:seq>
            <p:seq concurrent="1" nextAc="seek">
              <p:cTn id="77" restart="whenNotActive" fill="hold" evtFilter="cancelBubble" nodeType="interactiveSeq">
                <p:stCondLst>
                  <p:cond evt="onClick" delay="0">
                    <p:tgtEl>
                      <p:spTgt spid="16"/>
                    </p:tgtEl>
                  </p:cond>
                </p:stCondLst>
                <p:endSync evt="end" delay="0">
                  <p:rtn val="all"/>
                </p:endSync>
                <p:childTnLst>
                  <p:par>
                    <p:cTn id="78" fill="hold">
                      <p:stCondLst>
                        <p:cond delay="0"/>
                      </p:stCondLst>
                      <p:childTnLst>
                        <p:par>
                          <p:cTn id="79" fill="hold">
                            <p:stCondLst>
                              <p:cond delay="0"/>
                            </p:stCondLst>
                            <p:childTnLst>
                              <p:par>
                                <p:cTn id="80" presetID="16" presetClass="entr" presetSubtype="37" fill="hold"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arn(outVertical)">
                                      <p:cBhvr>
                                        <p:cTn id="82" dur="1000"/>
                                        <p:tgtEl>
                                          <p:spTgt spid="42"/>
                                        </p:tgtEl>
                                      </p:cBhvr>
                                    </p:animEffect>
                                  </p:childTnLst>
                                </p:cTn>
                              </p:par>
                            </p:childTnLst>
                          </p:cTn>
                        </p:par>
                        <p:par>
                          <p:cTn id="83" fill="hold">
                            <p:stCondLst>
                              <p:cond delay="1000"/>
                            </p:stCondLst>
                            <p:childTnLst>
                              <p:par>
                                <p:cTn id="84" presetID="16" presetClass="entr" presetSubtype="37" fill="hold"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arn(outVertical)">
                                      <p:cBhvr>
                                        <p:cTn id="86" dur="10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left)">
                                      <p:cBhvr>
                                        <p:cTn id="91" dur="1000"/>
                                        <p:tgtEl>
                                          <p:spTgt spid="56"/>
                                        </p:tgtEl>
                                      </p:cBhvr>
                                    </p:animEffect>
                                  </p:childTnLst>
                                </p:cTn>
                              </p:par>
                            </p:childTnLst>
                          </p:cTn>
                        </p:par>
                      </p:childTnLst>
                    </p:cTn>
                  </p:par>
                </p:childTnLst>
              </p:cTn>
              <p:nextCondLst>
                <p:cond evt="onClick" delay="0">
                  <p:tgtEl>
                    <p:spTgt spid="16"/>
                  </p:tgtEl>
                </p:cond>
              </p:nextCondLst>
            </p:seq>
            <p:seq concurrent="1" nextAc="seek">
              <p:cTn id="92" restart="whenNotActive" fill="hold" evtFilter="cancelBubble" nodeType="interactiveSeq">
                <p:stCondLst>
                  <p:cond evt="onClick" delay="0">
                    <p:tgtEl>
                      <p:spTgt spid="56"/>
                    </p:tgtEl>
                  </p:cond>
                </p:stCondLst>
                <p:endSync evt="end" delay="0">
                  <p:rtn val="all"/>
                </p:endSync>
                <p:childTnLst>
                  <p:par>
                    <p:cTn id="93" fill="hold">
                      <p:stCondLst>
                        <p:cond delay="0"/>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down)">
                                      <p:cBhvr>
                                        <p:cTn id="97" dur="1000"/>
                                        <p:tgtEl>
                                          <p:spTgt spid="54"/>
                                        </p:tgtEl>
                                      </p:cBhvr>
                                    </p:animEffect>
                                  </p:childTnLst>
                                </p:cTn>
                              </p:par>
                            </p:childTnLst>
                          </p:cTn>
                        </p:par>
                        <p:par>
                          <p:cTn id="98" fill="hold">
                            <p:stCondLst>
                              <p:cond delay="1000"/>
                            </p:stCondLst>
                            <p:childTnLst>
                              <p:par>
                                <p:cTn id="99" presetID="22" presetClass="entr" presetSubtype="8" fill="hold" nodeType="after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wipe(left)">
                                      <p:cBhvr>
                                        <p:cTn id="101" dur="10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7"/>
                                        </p:tgtEl>
                                        <p:attrNameLst>
                                          <p:attrName>style.visibility</p:attrName>
                                        </p:attrNameLst>
                                      </p:cBhvr>
                                      <p:to>
                                        <p:strVal val="visible"/>
                                      </p:to>
                                    </p:set>
                                    <p:animEffect transition="in" filter="wipe(left)">
                                      <p:cBhvr>
                                        <p:cTn id="106" dur="1000"/>
                                        <p:tgtEl>
                                          <p:spTgt spid="5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wipe(left)">
                                      <p:cBhvr>
                                        <p:cTn id="111" dur="1000"/>
                                        <p:tgtEl>
                                          <p:spTgt spid="5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wipe(left)">
                                      <p:cBhvr>
                                        <p:cTn id="116" dur="1000"/>
                                        <p:tgtEl>
                                          <p:spTgt spid="59"/>
                                        </p:tgtEl>
                                      </p:cBhvr>
                                    </p:animEffect>
                                  </p:childTnLst>
                                </p:cTn>
                              </p:par>
                            </p:childTnLst>
                          </p:cTn>
                        </p:par>
                        <p:par>
                          <p:cTn id="117" fill="hold">
                            <p:stCondLst>
                              <p:cond delay="1000"/>
                            </p:stCondLst>
                            <p:childTnLst>
                              <p:par>
                                <p:cTn id="118" presetID="22" presetClass="entr" presetSubtype="8" fill="hold"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1000"/>
                                        <p:tgtEl>
                                          <p:spTgt spid="60"/>
                                        </p:tgtEl>
                                      </p:cBhvr>
                                    </p:animEffect>
                                  </p:childTnLst>
                                </p:cTn>
                              </p:par>
                            </p:childTnLst>
                          </p:cTn>
                        </p:par>
                      </p:childTnLst>
                    </p:cTn>
                  </p:par>
                </p:childTnLst>
              </p:cTn>
              <p:nextCondLst>
                <p:cond evt="onClick" delay="0">
                  <p:tgtEl>
                    <p:spTgt spid="56"/>
                  </p:tgtEl>
                </p:cond>
              </p:nextCondLst>
            </p:seq>
            <p:seq concurrent="1" nextAc="seek">
              <p:cTn id="121" restart="whenNotActive" fill="hold" evtFilter="cancelBubble" nodeType="interactiveSeq">
                <p:stCondLst>
                  <p:cond evt="onClick" delay="0">
                    <p:tgtEl>
                      <p:spTgt spid="17"/>
                    </p:tgtEl>
                  </p:cond>
                </p:stCondLst>
                <p:endSync evt="end" delay="0">
                  <p:rtn val="all"/>
                </p:endSync>
                <p:childTnLst>
                  <p:par>
                    <p:cTn id="122" fill="hold">
                      <p:stCondLst>
                        <p:cond delay="0"/>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68616"/>
                                        </p:tgtEl>
                                        <p:attrNameLst>
                                          <p:attrName>style.visibility</p:attrName>
                                        </p:attrNameLst>
                                      </p:cBhvr>
                                      <p:to>
                                        <p:strVal val="visible"/>
                                      </p:to>
                                    </p:set>
                                    <p:animEffect transition="in" filter="wipe(left)">
                                      <p:cBhvr>
                                        <p:cTn id="126" dur="1000"/>
                                        <p:tgtEl>
                                          <p:spTgt spid="6861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68617"/>
                                        </p:tgtEl>
                                        <p:attrNameLst>
                                          <p:attrName>style.visibility</p:attrName>
                                        </p:attrNameLst>
                                      </p:cBhvr>
                                      <p:to>
                                        <p:strVal val="visible"/>
                                      </p:to>
                                    </p:set>
                                    <p:animEffect transition="in" filter="wipe(left)">
                                      <p:cBhvr>
                                        <p:cTn id="131" dur="1000"/>
                                        <p:tgtEl>
                                          <p:spTgt spid="68617"/>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68618"/>
                                        </p:tgtEl>
                                        <p:attrNameLst>
                                          <p:attrName>style.visibility</p:attrName>
                                        </p:attrNameLst>
                                      </p:cBhvr>
                                      <p:to>
                                        <p:strVal val="visible"/>
                                      </p:to>
                                    </p:set>
                                    <p:animEffect transition="in" filter="wipe(left)">
                                      <p:cBhvr>
                                        <p:cTn id="136" dur="1000"/>
                                        <p:tgtEl>
                                          <p:spTgt spid="68618"/>
                                        </p:tgtEl>
                                      </p:cBhvr>
                                    </p:animEffect>
                                  </p:childTnLst>
                                </p:cTn>
                              </p:par>
                            </p:childTnLst>
                          </p:cTn>
                        </p:par>
                      </p:childTnLst>
                    </p:cTn>
                  </p:par>
                </p:childTnLst>
              </p:cTn>
              <p:nextCondLst>
                <p:cond evt="onClick" delay="0">
                  <p:tgtEl>
                    <p:spTgt spid="17"/>
                  </p:tgtEl>
                </p:cond>
              </p:nextCondLst>
            </p:seq>
          </p:childTnLst>
        </p:cTn>
      </p:par>
    </p:tnLst>
    <p:bldLst>
      <p:bldP spid="25" grpId="0"/>
      <p:bldP spid="26" grpId="0"/>
      <p:bldP spid="30" grpId="0" animBg="1"/>
      <p:bldP spid="34" grpId="0" animBg="1"/>
      <p:bldP spid="35" grpId="0"/>
      <p:bldP spid="36" grpId="0"/>
      <p:bldP spid="37" grpId="0"/>
      <p:bldP spid="38" grpId="0"/>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323528" y="3429000"/>
            <a:ext cx="8640960"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79512" y="260648"/>
            <a:ext cx="8784976" cy="216024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двух городов, расстояние между которыми равно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300 км, выехали одновременно навстречу друг другу легковой и грузовой автомобили, которые встретились через</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2 ч 30 мин. Найдите скорость каждого автомобиля, если</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грузовик потратил на путь из одного города в другой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на  3ч 45 мин больше, чем легковой автомобиль.</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№3</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Picture 2" descr="http://images.clipartpanda.com/skyscraper-clipart-skyscraper_6-1979px.png"/>
          <p:cNvPicPr>
            <a:picLocks noChangeAspect="1" noChangeArrowheads="1"/>
          </p:cNvPicPr>
          <p:nvPr/>
        </p:nvPicPr>
        <p:blipFill>
          <a:blip r:embed="rId1" cstate="email"/>
          <a:srcRect/>
          <a:stretch>
            <a:fillRect/>
          </a:stretch>
        </p:blipFill>
        <p:spPr bwMode="auto">
          <a:xfrm>
            <a:off x="7812360" y="1916832"/>
            <a:ext cx="1108168" cy="1522611"/>
          </a:xfrm>
          <a:prstGeom prst="rect">
            <a:avLst/>
          </a:prstGeom>
          <a:noFill/>
        </p:spPr>
      </p:pic>
      <p:pic>
        <p:nvPicPr>
          <p:cNvPr id="5" name="Picture 2" descr="http://images.clipartpanda.com/skyscraper-clipart-skyscraper_6-1979px.png"/>
          <p:cNvPicPr>
            <a:picLocks noChangeAspect="1" noChangeArrowheads="1"/>
          </p:cNvPicPr>
          <p:nvPr/>
        </p:nvPicPr>
        <p:blipFill>
          <a:blip r:embed="rId2" cstate="email"/>
          <a:srcRect/>
          <a:stretch>
            <a:fillRect/>
          </a:stretch>
        </p:blipFill>
        <p:spPr bwMode="auto">
          <a:xfrm>
            <a:off x="179512" y="1844824"/>
            <a:ext cx="1402210" cy="1584176"/>
          </a:xfrm>
          <a:prstGeom prst="rect">
            <a:avLst/>
          </a:prstGeom>
          <a:noFill/>
        </p:spPr>
      </p:pic>
      <p:cxnSp>
        <p:nvCxnSpPr>
          <p:cNvPr id="6" name="Прямая соединительная линия 5"/>
          <p:cNvCxnSpPr/>
          <p:nvPr/>
        </p:nvCxnSpPr>
        <p:spPr>
          <a:xfrm>
            <a:off x="179512" y="3429000"/>
            <a:ext cx="8712968"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Овал 6"/>
          <p:cNvSpPr/>
          <p:nvPr/>
        </p:nvSpPr>
        <p:spPr>
          <a:xfrm>
            <a:off x="179512" y="2132856"/>
            <a:ext cx="576064" cy="549775"/>
          </a:xfrm>
          <a:prstGeom prst="ellipse">
            <a:avLst/>
          </a:prstGeom>
          <a:solidFill>
            <a:schemeClr val="accent5">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А</a:t>
            </a:r>
            <a:endParaRPr lang="ru-RU" sz="2800" b="1" dirty="0">
              <a:latin typeface="Times New Roman" panose="02020603050405020304" pitchFamily="18" charset="0"/>
              <a:cs typeface="Times New Roman" panose="02020603050405020304" pitchFamily="18" charset="0"/>
            </a:endParaRPr>
          </a:p>
        </p:txBody>
      </p:sp>
      <p:sp>
        <p:nvSpPr>
          <p:cNvPr id="8" name="Овал 7"/>
          <p:cNvSpPr/>
          <p:nvPr/>
        </p:nvSpPr>
        <p:spPr>
          <a:xfrm>
            <a:off x="8244408" y="2132856"/>
            <a:ext cx="576064" cy="549775"/>
          </a:xfrm>
          <a:prstGeom prst="ellipse">
            <a:avLst/>
          </a:prstGeom>
          <a:solidFill>
            <a:schemeClr val="accent5">
              <a:lumMod val="75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B</a:t>
            </a:r>
            <a:endParaRPr lang="ru-RU"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067944" y="3429000"/>
            <a:ext cx="1111202"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300 км</a:t>
            </a:r>
            <a:endParaRPr lang="ru-RU" sz="2400" b="1" dirty="0">
              <a:latin typeface="Times New Roman" panose="02020603050405020304" pitchFamily="18" charset="0"/>
              <a:cs typeface="Times New Roman" panose="02020603050405020304" pitchFamily="18" charset="0"/>
            </a:endParaRPr>
          </a:p>
        </p:txBody>
      </p:sp>
      <p:sp>
        <p:nvSpPr>
          <p:cNvPr id="12" name="Управляющая кнопка: настраиваемая 11">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sp>
        <p:nvSpPr>
          <p:cNvPr id="13" name="Управляющая кнопка: настраиваемая 12">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14" name="Управляющая кнопка: настраиваемая 13">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15" name="Управляющая кнопка: далее 14">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омой 15">
            <a:hlinkClick r:id="rId3"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Picture 10" descr="https://www.clipartmax.com/png/full/148-1489920_coloring-books-for-kids-design-vector-%5B%D0%BF%D1%80%D0%B5%D0%BE%D0%B1%D1%80%D0%B0%D0%B7%D0%BE%D0%B2%D0%B0%D0%BD%D0%BD%D1%8B%D0%B9%5D-backhoe-clipart.png"/>
          <p:cNvPicPr>
            <a:picLocks noChangeAspect="1" noChangeArrowheads="1"/>
          </p:cNvPicPr>
          <p:nvPr/>
        </p:nvPicPr>
        <p:blipFill>
          <a:blip r:embed="rId4" cstate="email"/>
          <a:srcRect/>
          <a:stretch>
            <a:fillRect/>
          </a:stretch>
        </p:blipFill>
        <p:spPr bwMode="auto">
          <a:xfrm>
            <a:off x="9144000" y="2564904"/>
            <a:ext cx="1224137" cy="873728"/>
          </a:xfrm>
          <a:prstGeom prst="rect">
            <a:avLst/>
          </a:prstGeom>
          <a:noFill/>
        </p:spPr>
      </p:pic>
      <p:pic>
        <p:nvPicPr>
          <p:cNvPr id="10" name="Picture 6" descr="https://www.quickcarloansnow.com/wp-content/uploads/2018/05/bad-credit-car-loans.png"/>
          <p:cNvPicPr>
            <a:picLocks noChangeAspect="1" noChangeArrowheads="1"/>
          </p:cNvPicPr>
          <p:nvPr/>
        </p:nvPicPr>
        <p:blipFill>
          <a:blip r:embed="rId5" cstate="email"/>
          <a:srcRect/>
          <a:stretch>
            <a:fillRect/>
          </a:stretch>
        </p:blipFill>
        <p:spPr bwMode="auto">
          <a:xfrm>
            <a:off x="-1331640" y="2996952"/>
            <a:ext cx="1331640" cy="500482"/>
          </a:xfrm>
          <a:prstGeom prst="rect">
            <a:avLst/>
          </a:prstGeom>
          <a:noFill/>
        </p:spPr>
      </p:pic>
      <p:pic>
        <p:nvPicPr>
          <p:cNvPr id="19" name="Picture 10" descr="http://funforkids.ru/pictures/fballoons/balloonf019.png"/>
          <p:cNvPicPr>
            <a:picLocks noChangeAspect="1" noChangeArrowheads="1"/>
          </p:cNvPicPr>
          <p:nvPr/>
        </p:nvPicPr>
        <p:blipFill>
          <a:blip r:embed="rId6" cstate="email"/>
          <a:srcRect/>
          <a:stretch>
            <a:fillRect/>
          </a:stretch>
        </p:blipFill>
        <p:spPr bwMode="auto">
          <a:xfrm>
            <a:off x="5004048" y="2132856"/>
            <a:ext cx="603772" cy="1296144"/>
          </a:xfrm>
          <a:prstGeom prst="rect">
            <a:avLst/>
          </a:prstGeom>
          <a:noFill/>
        </p:spPr>
      </p:pic>
      <p:cxnSp>
        <p:nvCxnSpPr>
          <p:cNvPr id="21" name="Прямая со стрелкой 20"/>
          <p:cNvCxnSpPr/>
          <p:nvPr/>
        </p:nvCxnSpPr>
        <p:spPr>
          <a:xfrm>
            <a:off x="323528" y="3645024"/>
            <a:ext cx="1296144"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7544" y="3429000"/>
            <a:ext cx="1095172"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1</a:t>
            </a:r>
            <a:r>
              <a:rPr lang="ru-RU" sz="2400" dirty="0" smtClean="0">
                <a:latin typeface="Times New Roman" panose="02020603050405020304" pitchFamily="18" charset="0"/>
                <a:cs typeface="Times New Roman" panose="02020603050405020304" pitchFamily="18" charset="0"/>
              </a:rPr>
              <a:t> = </a:t>
            </a:r>
            <a:r>
              <a:rPr lang="ru-RU" sz="2800" b="1" i="1" dirty="0" err="1" smtClean="0">
                <a:latin typeface="Times New Roman" panose="02020603050405020304" pitchFamily="18" charset="0"/>
                <a:cs typeface="Times New Roman" panose="02020603050405020304" pitchFamily="18" charset="0"/>
              </a:rPr>
              <a:t>х</a:t>
            </a:r>
            <a:endParaRPr lang="ru-RU" sz="2800" b="1" i="1" dirty="0">
              <a:latin typeface="Times New Roman" panose="02020603050405020304" pitchFamily="18" charset="0"/>
              <a:cs typeface="Times New Roman" panose="02020603050405020304" pitchFamily="18" charset="0"/>
            </a:endParaRPr>
          </a:p>
        </p:txBody>
      </p:sp>
      <p:cxnSp>
        <p:nvCxnSpPr>
          <p:cNvPr id="24" name="Прямая со стрелкой 23"/>
          <p:cNvCxnSpPr/>
          <p:nvPr/>
        </p:nvCxnSpPr>
        <p:spPr>
          <a:xfrm flipH="1">
            <a:off x="7740352" y="3645024"/>
            <a:ext cx="936104" cy="0"/>
          </a:xfrm>
          <a:prstGeom prst="straightConnector1">
            <a:avLst/>
          </a:prstGeom>
          <a:ln w="635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524328" y="3429000"/>
            <a:ext cx="1187624" cy="769441"/>
          </a:xfrm>
          <a:prstGeom prst="rect">
            <a:avLst/>
          </a:prstGeom>
          <a:noFill/>
        </p:spPr>
        <p:txBody>
          <a:bodyPr wrap="square" rtlCol="0">
            <a:spAutoFit/>
          </a:bodyPr>
          <a:lstStyle/>
          <a:p>
            <a:r>
              <a:rPr lang="en-US" sz="4400" i="1" dirty="0" smtClean="0">
                <a:latin typeface="Times New Roman" panose="02020603050405020304" pitchFamily="18" charset="0"/>
                <a:cs typeface="Times New Roman" panose="02020603050405020304" pitchFamily="18" charset="0"/>
              </a:rPr>
              <a:t>v</a:t>
            </a:r>
            <a:r>
              <a:rPr lang="en-US" sz="2400" dirty="0" smtClean="0">
                <a:latin typeface="Times New Roman" panose="02020603050405020304" pitchFamily="18" charset="0"/>
                <a:cs typeface="Times New Roman" panose="02020603050405020304" pitchFamily="18" charset="0"/>
              </a:rPr>
              <a:t>2 = </a:t>
            </a:r>
            <a:r>
              <a:rPr lang="ru-RU" sz="2800" b="1" i="1" dirty="0" smtClean="0">
                <a:latin typeface="Times New Roman" panose="02020603050405020304" pitchFamily="18" charset="0"/>
                <a:cs typeface="Times New Roman" panose="02020603050405020304" pitchFamily="18" charset="0"/>
              </a:rPr>
              <a:t>у</a:t>
            </a:r>
            <a:r>
              <a:rPr lang="en-US"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cxnSp>
        <p:nvCxnSpPr>
          <p:cNvPr id="28" name="Прямая соединительная линия 27"/>
          <p:cNvCxnSpPr/>
          <p:nvPr/>
        </p:nvCxnSpPr>
        <p:spPr>
          <a:xfrm flipV="1">
            <a:off x="5364088" y="2636912"/>
            <a:ext cx="0" cy="86409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H="1">
            <a:off x="1691680" y="2924944"/>
            <a:ext cx="144016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3" name="Овал 32"/>
          <p:cNvSpPr/>
          <p:nvPr/>
        </p:nvSpPr>
        <p:spPr>
          <a:xfrm>
            <a:off x="2483768" y="2492896"/>
            <a:ext cx="2736304" cy="72008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на 3ч 45 мин больше</a:t>
            </a:r>
            <a:endParaRPr lang="ru-RU" sz="2400" b="1" dirty="0">
              <a:latin typeface="Times New Roman" panose="02020603050405020304" pitchFamily="18" charset="0"/>
              <a:cs typeface="Times New Roman" panose="02020603050405020304" pitchFamily="18" charset="0"/>
            </a:endParaRPr>
          </a:p>
        </p:txBody>
      </p:sp>
      <p:sp>
        <p:nvSpPr>
          <p:cNvPr id="30" name="Овал 29"/>
          <p:cNvSpPr/>
          <p:nvPr/>
        </p:nvSpPr>
        <p:spPr>
          <a:xfrm>
            <a:off x="4788024" y="2420888"/>
            <a:ext cx="1152128"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2,5 ч</a:t>
            </a:r>
            <a:endParaRPr lang="ru-RU" sz="2400" b="1" dirty="0">
              <a:latin typeface="Times New Roman" panose="02020603050405020304" pitchFamily="18" charset="0"/>
              <a:cs typeface="Times New Roman" panose="02020603050405020304" pitchFamily="18" charset="0"/>
            </a:endParaRPr>
          </a:p>
        </p:txBody>
      </p:sp>
      <p:sp>
        <p:nvSpPr>
          <p:cNvPr id="35" name="Прямоугольная выноска 34"/>
          <p:cNvSpPr/>
          <p:nvPr/>
        </p:nvSpPr>
        <p:spPr>
          <a:xfrm>
            <a:off x="611560" y="980728"/>
            <a:ext cx="5112568" cy="3024336"/>
          </a:xfrm>
          <a:prstGeom prst="wedgeRectCallout">
            <a:avLst>
              <a:gd name="adj1" fmla="val -23255"/>
              <a:gd name="adj2" fmla="val 60219"/>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6" name="Object 3"/>
          <p:cNvGraphicFramePr>
            <a:graphicFrameLocks noChangeAspect="1"/>
          </p:cNvGraphicFramePr>
          <p:nvPr/>
        </p:nvGraphicFramePr>
        <p:xfrm>
          <a:off x="1403648" y="1052736"/>
          <a:ext cx="3657600" cy="1292225"/>
        </p:xfrm>
        <a:graphic>
          <a:graphicData uri="http://schemas.openxmlformats.org/presentationml/2006/ole">
            <mc:AlternateContent xmlns:mc="http://schemas.openxmlformats.org/markup-compatibility/2006">
              <mc:Choice xmlns:v="urn:schemas-microsoft-com:vml" Requires="v">
                <p:oleObj spid="_x0000_s3073" name="Формула" r:id="rId7" imgW="33223200" imgH="11582400" progId="Equation.3">
                  <p:embed/>
                </p:oleObj>
              </mc:Choice>
              <mc:Fallback>
                <p:oleObj name="Формула" r:id="rId7" imgW="33223200" imgH="11582400" progId="Equation.3">
                  <p:embed/>
                  <p:pic>
                    <p:nvPicPr>
                      <p:cNvPr id="0" name="Изображение 3072"/>
                      <p:cNvPicPr>
                        <a:picLocks noChangeAspect="1"/>
                      </p:cNvPicPr>
                      <p:nvPr/>
                    </p:nvPicPr>
                    <p:blipFill>
                      <a:blip r:embed="rId8"/>
                      <a:stretch>
                        <a:fillRect/>
                      </a:stretch>
                    </p:blipFill>
                    <p:spPr>
                      <a:xfrm>
                        <a:off x="1403648" y="1052736"/>
                        <a:ext cx="3657600" cy="1292225"/>
                      </a:xfrm>
                      <a:prstGeom prst="rect">
                        <a:avLst/>
                      </a:prstGeom>
                      <a:noFill/>
                      <a:ln w="9525">
                        <a:noFill/>
                      </a:ln>
                    </p:spPr>
                  </p:pic>
                </p:oleObj>
              </mc:Fallback>
            </mc:AlternateContent>
          </a:graphicData>
        </a:graphic>
      </p:graphicFrame>
      <p:graphicFrame>
        <p:nvGraphicFramePr>
          <p:cNvPr id="37" name="Object 5"/>
          <p:cNvGraphicFramePr>
            <a:graphicFrameLocks noChangeAspect="1"/>
          </p:cNvGraphicFramePr>
          <p:nvPr/>
        </p:nvGraphicFramePr>
        <p:xfrm>
          <a:off x="1547664" y="2276872"/>
          <a:ext cx="3457575" cy="611188"/>
        </p:xfrm>
        <a:graphic>
          <a:graphicData uri="http://schemas.openxmlformats.org/presentationml/2006/ole">
            <mc:AlternateContent xmlns:mc="http://schemas.openxmlformats.org/markup-compatibility/2006">
              <mc:Choice xmlns:v="urn:schemas-microsoft-com:vml" Requires="v">
                <p:oleObj spid="_x0000_s3074" name="Формула" r:id="rId9" imgW="31394400" imgH="5486400" progId="Equation.3">
                  <p:embed/>
                </p:oleObj>
              </mc:Choice>
              <mc:Fallback>
                <p:oleObj name="Формула" r:id="rId9" imgW="31394400" imgH="5486400" progId="Equation.3">
                  <p:embed/>
                  <p:pic>
                    <p:nvPicPr>
                      <p:cNvPr id="0" name="Изображение 3073"/>
                      <p:cNvPicPr>
                        <a:picLocks noChangeAspect="1"/>
                      </p:cNvPicPr>
                      <p:nvPr/>
                    </p:nvPicPr>
                    <p:blipFill>
                      <a:blip r:embed="rId10"/>
                      <a:stretch>
                        <a:fillRect/>
                      </a:stretch>
                    </p:blipFill>
                    <p:spPr>
                      <a:xfrm>
                        <a:off x="1547664" y="2276872"/>
                        <a:ext cx="3457575" cy="611188"/>
                      </a:xfrm>
                      <a:prstGeom prst="rect">
                        <a:avLst/>
                      </a:prstGeom>
                      <a:noFill/>
                      <a:ln w="9525">
                        <a:noFill/>
                      </a:ln>
                    </p:spPr>
                  </p:pic>
                </p:oleObj>
              </mc:Fallback>
            </mc:AlternateContent>
          </a:graphicData>
        </a:graphic>
      </p:graphicFrame>
      <p:graphicFrame>
        <p:nvGraphicFramePr>
          <p:cNvPr id="38" name="Object 6"/>
          <p:cNvGraphicFramePr>
            <a:graphicFrameLocks noChangeAspect="1"/>
          </p:cNvGraphicFramePr>
          <p:nvPr/>
        </p:nvGraphicFramePr>
        <p:xfrm>
          <a:off x="827584" y="2780928"/>
          <a:ext cx="4560888" cy="542925"/>
        </p:xfrm>
        <a:graphic>
          <a:graphicData uri="http://schemas.openxmlformats.org/presentationml/2006/ole">
            <mc:AlternateContent xmlns:mc="http://schemas.openxmlformats.org/markup-compatibility/2006">
              <mc:Choice xmlns:v="urn:schemas-microsoft-com:vml" Requires="v">
                <p:oleObj spid="_x0000_s3075" name="Формула" r:id="rId11" imgW="41452800" imgH="4876800" progId="Equation.3">
                  <p:embed/>
                </p:oleObj>
              </mc:Choice>
              <mc:Fallback>
                <p:oleObj name="Формула" r:id="rId11" imgW="41452800" imgH="4876800" progId="Equation.3">
                  <p:embed/>
                  <p:pic>
                    <p:nvPicPr>
                      <p:cNvPr id="0" name="Изображение 3074"/>
                      <p:cNvPicPr>
                        <a:picLocks noChangeAspect="1"/>
                      </p:cNvPicPr>
                      <p:nvPr/>
                    </p:nvPicPr>
                    <p:blipFill>
                      <a:blip r:embed="rId12"/>
                      <a:stretch>
                        <a:fillRect/>
                      </a:stretch>
                    </p:blipFill>
                    <p:spPr>
                      <a:xfrm>
                        <a:off x="827584" y="2780928"/>
                        <a:ext cx="4560888" cy="542925"/>
                      </a:xfrm>
                      <a:prstGeom prst="rect">
                        <a:avLst/>
                      </a:prstGeom>
                      <a:noFill/>
                      <a:ln w="9525">
                        <a:noFill/>
                      </a:ln>
                    </p:spPr>
                  </p:pic>
                </p:oleObj>
              </mc:Fallback>
            </mc:AlternateContent>
          </a:graphicData>
        </a:graphic>
      </p:graphicFrame>
      <p:graphicFrame>
        <p:nvGraphicFramePr>
          <p:cNvPr id="39" name="Object 7"/>
          <p:cNvGraphicFramePr>
            <a:graphicFrameLocks noChangeAspect="1"/>
          </p:cNvGraphicFramePr>
          <p:nvPr/>
        </p:nvGraphicFramePr>
        <p:xfrm>
          <a:off x="1619672" y="3284984"/>
          <a:ext cx="1441450" cy="576263"/>
        </p:xfrm>
        <a:graphic>
          <a:graphicData uri="http://schemas.openxmlformats.org/presentationml/2006/ole">
            <mc:AlternateContent xmlns:mc="http://schemas.openxmlformats.org/markup-compatibility/2006">
              <mc:Choice xmlns:v="urn:schemas-microsoft-com:vml" Requires="v">
                <p:oleObj spid="_x0000_s3076" name="Формула" r:id="rId13" imgW="13106400" imgH="5181600" progId="Equation.3">
                  <p:embed/>
                </p:oleObj>
              </mc:Choice>
              <mc:Fallback>
                <p:oleObj name="Формула" r:id="rId13" imgW="13106400" imgH="5181600" progId="Equation.3">
                  <p:embed/>
                  <p:pic>
                    <p:nvPicPr>
                      <p:cNvPr id="0" name="Изображение 3075"/>
                      <p:cNvPicPr>
                        <a:picLocks noChangeAspect="1"/>
                      </p:cNvPicPr>
                      <p:nvPr/>
                    </p:nvPicPr>
                    <p:blipFill>
                      <a:blip r:embed="rId14"/>
                      <a:stretch>
                        <a:fillRect/>
                      </a:stretch>
                    </p:blipFill>
                    <p:spPr>
                      <a:xfrm>
                        <a:off x="1619672" y="3284984"/>
                        <a:ext cx="1441450" cy="576263"/>
                      </a:xfrm>
                      <a:prstGeom prst="rect">
                        <a:avLst/>
                      </a:prstGeom>
                      <a:noFill/>
                      <a:ln w="9525">
                        <a:noFill/>
                      </a:ln>
                    </p:spPr>
                  </p:pic>
                </p:oleObj>
              </mc:Fallback>
            </mc:AlternateContent>
          </a:graphicData>
        </a:graphic>
      </p:graphicFrame>
      <p:graphicFrame>
        <p:nvGraphicFramePr>
          <p:cNvPr id="40" name="Object 8"/>
          <p:cNvGraphicFramePr>
            <a:graphicFrameLocks noChangeAspect="1"/>
          </p:cNvGraphicFramePr>
          <p:nvPr/>
        </p:nvGraphicFramePr>
        <p:xfrm>
          <a:off x="3463355" y="3284339"/>
          <a:ext cx="1274762" cy="576263"/>
        </p:xfrm>
        <a:graphic>
          <a:graphicData uri="http://schemas.openxmlformats.org/presentationml/2006/ole">
            <mc:AlternateContent xmlns:mc="http://schemas.openxmlformats.org/markup-compatibility/2006">
              <mc:Choice xmlns:v="urn:schemas-microsoft-com:vml" Requires="v">
                <p:oleObj spid="_x0000_s3077" name="Формула" r:id="rId15" imgW="11582400" imgH="5181600" progId="Equation.3">
                  <p:embed/>
                </p:oleObj>
              </mc:Choice>
              <mc:Fallback>
                <p:oleObj name="Формула" r:id="rId15" imgW="11582400" imgH="5181600" progId="Equation.3">
                  <p:embed/>
                  <p:pic>
                    <p:nvPicPr>
                      <p:cNvPr id="0" name="Изображение 3076"/>
                      <p:cNvPicPr>
                        <a:picLocks noChangeAspect="1"/>
                      </p:cNvPicPr>
                      <p:nvPr/>
                    </p:nvPicPr>
                    <p:blipFill>
                      <a:blip r:embed="rId16"/>
                      <a:stretch>
                        <a:fillRect/>
                      </a:stretch>
                    </p:blipFill>
                    <p:spPr>
                      <a:xfrm>
                        <a:off x="3463355" y="3284339"/>
                        <a:ext cx="1274762" cy="576263"/>
                      </a:xfrm>
                      <a:prstGeom prst="rect">
                        <a:avLst/>
                      </a:prstGeom>
                      <a:noFill/>
                      <a:ln w="9525">
                        <a:noFill/>
                      </a:ln>
                    </p:spPr>
                  </p:pic>
                </p:oleObj>
              </mc:Fallback>
            </mc:AlternateContent>
          </a:graphicData>
        </a:graphic>
      </p:graphicFrame>
      <p:graphicFrame>
        <p:nvGraphicFramePr>
          <p:cNvPr id="41" name="Object 11"/>
          <p:cNvGraphicFramePr>
            <a:graphicFrameLocks noChangeAspect="1"/>
          </p:cNvGraphicFramePr>
          <p:nvPr/>
        </p:nvGraphicFramePr>
        <p:xfrm>
          <a:off x="684213" y="4292600"/>
          <a:ext cx="3089275" cy="1836738"/>
        </p:xfrm>
        <a:graphic>
          <a:graphicData uri="http://schemas.openxmlformats.org/presentationml/2006/ole">
            <mc:AlternateContent xmlns:mc="http://schemas.openxmlformats.org/markup-compatibility/2006">
              <mc:Choice xmlns:v="urn:schemas-microsoft-com:vml" Requires="v">
                <p:oleObj spid="_x0000_s3078" name="Формула" r:id="rId17" imgW="28041600" imgH="16459200" progId="Equation.3">
                  <p:embed/>
                </p:oleObj>
              </mc:Choice>
              <mc:Fallback>
                <p:oleObj name="Формула" r:id="rId17" imgW="28041600" imgH="16459200" progId="Equation.3">
                  <p:embed/>
                  <p:pic>
                    <p:nvPicPr>
                      <p:cNvPr id="0" name="Изображение 3077"/>
                      <p:cNvPicPr>
                        <a:picLocks noChangeAspect="1"/>
                      </p:cNvPicPr>
                      <p:nvPr/>
                    </p:nvPicPr>
                    <p:blipFill>
                      <a:blip r:embed="rId18"/>
                      <a:stretch>
                        <a:fillRect/>
                      </a:stretch>
                    </p:blipFill>
                    <p:spPr>
                      <a:xfrm>
                        <a:off x="684213" y="4292600"/>
                        <a:ext cx="3089275" cy="1836738"/>
                      </a:xfrm>
                      <a:prstGeom prst="rect">
                        <a:avLst/>
                      </a:prstGeom>
                      <a:noFill/>
                      <a:ln w="9525">
                        <a:noFill/>
                      </a:ln>
                    </p:spPr>
                  </p:pic>
                </p:oleObj>
              </mc:Fallback>
            </mc:AlternateContent>
          </a:graphicData>
        </a:graphic>
      </p:graphicFrame>
      <p:graphicFrame>
        <p:nvGraphicFramePr>
          <p:cNvPr id="205832" name="Object 8"/>
          <p:cNvGraphicFramePr>
            <a:graphicFrameLocks noChangeAspect="1"/>
          </p:cNvGraphicFramePr>
          <p:nvPr/>
        </p:nvGraphicFramePr>
        <p:xfrm>
          <a:off x="4644008" y="4509120"/>
          <a:ext cx="3927475" cy="542925"/>
        </p:xfrm>
        <a:graphic>
          <a:graphicData uri="http://schemas.openxmlformats.org/presentationml/2006/ole">
            <mc:AlternateContent xmlns:mc="http://schemas.openxmlformats.org/markup-compatibility/2006">
              <mc:Choice xmlns:v="urn:schemas-microsoft-com:vml" Requires="v">
                <p:oleObj spid="_x0000_s3079" name="Формула" r:id="rId19" imgW="34137600" imgH="4876800" progId="Equation.3">
                  <p:embed/>
                </p:oleObj>
              </mc:Choice>
              <mc:Fallback>
                <p:oleObj name="Формула" r:id="rId19" imgW="34137600" imgH="4876800" progId="Equation.3">
                  <p:embed/>
                  <p:pic>
                    <p:nvPicPr>
                      <p:cNvPr id="0" name="Изображение 3078"/>
                      <p:cNvPicPr>
                        <a:picLocks noChangeAspect="1"/>
                      </p:cNvPicPr>
                      <p:nvPr/>
                    </p:nvPicPr>
                    <p:blipFill>
                      <a:blip r:embed="rId20"/>
                      <a:stretch>
                        <a:fillRect/>
                      </a:stretch>
                    </p:blipFill>
                    <p:spPr>
                      <a:xfrm>
                        <a:off x="4644008" y="4509120"/>
                        <a:ext cx="3927475" cy="542925"/>
                      </a:xfrm>
                      <a:prstGeom prst="rect">
                        <a:avLst/>
                      </a:prstGeom>
                      <a:noFill/>
                      <a:ln w="9525">
                        <a:noFill/>
                      </a:ln>
                    </p:spPr>
                  </p:pic>
                </p:oleObj>
              </mc:Fallback>
            </mc:AlternateContent>
          </a:graphicData>
        </a:graphic>
      </p:graphicFrame>
      <p:graphicFrame>
        <p:nvGraphicFramePr>
          <p:cNvPr id="205833" name="Object 9"/>
          <p:cNvGraphicFramePr>
            <a:graphicFrameLocks noChangeAspect="1"/>
          </p:cNvGraphicFramePr>
          <p:nvPr/>
        </p:nvGraphicFramePr>
        <p:xfrm>
          <a:off x="4716016" y="5085184"/>
          <a:ext cx="3892550" cy="474663"/>
        </p:xfrm>
        <a:graphic>
          <a:graphicData uri="http://schemas.openxmlformats.org/presentationml/2006/ole">
            <mc:AlternateContent xmlns:mc="http://schemas.openxmlformats.org/markup-compatibility/2006">
              <mc:Choice xmlns:v="urn:schemas-microsoft-com:vml" Requires="v">
                <p:oleObj spid="_x0000_s3080" name="Формула" r:id="rId21" imgW="33832800" imgH="4267200" progId="Equation.3">
                  <p:embed/>
                </p:oleObj>
              </mc:Choice>
              <mc:Fallback>
                <p:oleObj name="Формула" r:id="rId21" imgW="33832800" imgH="4267200" progId="Equation.3">
                  <p:embed/>
                  <p:pic>
                    <p:nvPicPr>
                      <p:cNvPr id="0" name="Изображение 3079"/>
                      <p:cNvPicPr>
                        <a:picLocks noChangeAspect="1"/>
                      </p:cNvPicPr>
                      <p:nvPr/>
                    </p:nvPicPr>
                    <p:blipFill>
                      <a:blip r:embed="rId22"/>
                      <a:stretch>
                        <a:fillRect/>
                      </a:stretch>
                    </p:blipFill>
                    <p:spPr>
                      <a:xfrm>
                        <a:off x="4716016" y="5085184"/>
                        <a:ext cx="3892550" cy="474663"/>
                      </a:xfrm>
                      <a:prstGeom prst="rect">
                        <a:avLst/>
                      </a:prstGeom>
                      <a:noFill/>
                      <a:ln w="9525">
                        <a:noFill/>
                      </a:ln>
                    </p:spPr>
                  </p:pic>
                </p:oleObj>
              </mc:Fallback>
            </mc:AlternateContent>
          </a:graphicData>
        </a:graphic>
      </p:graphicFrame>
      <p:sp>
        <p:nvSpPr>
          <p:cNvPr id="44" name="TextBox 43"/>
          <p:cNvSpPr txBox="1"/>
          <p:nvPr/>
        </p:nvSpPr>
        <p:spPr>
          <a:xfrm>
            <a:off x="179512" y="3645024"/>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sp>
        <p:nvSpPr>
          <p:cNvPr id="45" name="TextBox 44"/>
          <p:cNvSpPr txBox="1"/>
          <p:nvPr/>
        </p:nvSpPr>
        <p:spPr>
          <a:xfrm>
            <a:off x="8532440" y="3645024"/>
            <a:ext cx="466794" cy="769441"/>
          </a:xfrm>
          <a:prstGeom prst="rect">
            <a:avLst/>
          </a:prstGeom>
          <a:noFill/>
        </p:spPr>
        <p:txBody>
          <a:bodyPr wrap="none" rtlCol="0">
            <a:spAutoFit/>
          </a:bodyPr>
          <a:lstStyle/>
          <a:p>
            <a:r>
              <a:rPr lang="ru-RU" sz="4400" b="1" dirty="0" smtClean="0">
                <a:solidFill>
                  <a:srgbClr val="FF0000"/>
                </a:solidFill>
                <a:latin typeface="Times New Roman" panose="02020603050405020304" pitchFamily="18" charset="0"/>
                <a:cs typeface="Times New Roman" panose="02020603050405020304" pitchFamily="18" charset="0"/>
              </a:rPr>
              <a:t>?</a:t>
            </a:r>
            <a:endParaRPr lang="ru-RU"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2000"/>
                                        <p:tgtEl>
                                          <p:spTgt spid="24"/>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000"/>
                                        <p:tgtEl>
                                          <p:spTgt spid="21"/>
                                        </p:tgtEl>
                                      </p:cBhvr>
                                    </p:animEffect>
                                  </p:childTnLst>
                                </p:cTn>
                              </p:par>
                              <p:par>
                                <p:cTn id="11" presetID="47"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anim calcmode="lin" valueType="num">
                                      <p:cBhvr>
                                        <p:cTn id="14" dur="2000" fill="hold"/>
                                        <p:tgtEl>
                                          <p:spTgt spid="19"/>
                                        </p:tgtEl>
                                        <p:attrNameLst>
                                          <p:attrName>ppt_x</p:attrName>
                                        </p:attrNameLst>
                                      </p:cBhvr>
                                      <p:tavLst>
                                        <p:tav tm="0">
                                          <p:val>
                                            <p:strVal val="#ppt_x"/>
                                          </p:val>
                                        </p:tav>
                                        <p:tav tm="100000">
                                          <p:val>
                                            <p:strVal val="#ppt_x"/>
                                          </p:val>
                                        </p:tav>
                                      </p:tavLst>
                                    </p:anim>
                                    <p:anim calcmode="lin" valueType="num">
                                      <p:cBhvr>
                                        <p:cTn id="15" dur="2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3" presetClass="path" presetSubtype="0" accel="50000" decel="50000" fill="hold" nodeType="afterEffect">
                                  <p:stCondLst>
                                    <p:cond delay="0"/>
                                  </p:stCondLst>
                                  <p:childTnLst>
                                    <p:animMotion origin="layout" path="M 3.05556E-6 -2.96296E-6 L 0.65937 -0.00486 " pathEditMode="relative" rAng="0" ptsTypes="AA">
                                      <p:cBhvr>
                                        <p:cTn id="18" dur="5000" fill="hold"/>
                                        <p:tgtEl>
                                          <p:spTgt spid="10"/>
                                        </p:tgtEl>
                                        <p:attrNameLst>
                                          <p:attrName>ppt_x</p:attrName>
                                          <p:attrName>ppt_y</p:attrName>
                                        </p:attrNameLst>
                                      </p:cBhvr>
                                      <p:rCtr x="330" y="-3"/>
                                    </p:animMotion>
                                  </p:childTnLst>
                                </p:cTn>
                              </p:par>
                              <p:par>
                                <p:cTn id="19" presetID="35" presetClass="path" presetSubtype="0" accel="50000" decel="50000" fill="hold" nodeType="withEffect">
                                  <p:stCondLst>
                                    <p:cond delay="0"/>
                                  </p:stCondLst>
                                  <p:childTnLst>
                                    <p:animMotion origin="layout" path="M -2.77778E-7 -1.48148E-6 L -0.48021 -0.00069 " pathEditMode="relative" rAng="0" ptsTypes="AA">
                                      <p:cBhvr>
                                        <p:cTn id="20" dur="5000" fill="hold"/>
                                        <p:tgtEl>
                                          <p:spTgt spid="17"/>
                                        </p:tgtEl>
                                        <p:attrNameLst>
                                          <p:attrName>ppt_x</p:attrName>
                                          <p:attrName>ppt_y</p:attrName>
                                        </p:attrNameLst>
                                      </p:cBhvr>
                                      <p:rCtr x="-240" y="0"/>
                                    </p:animMotion>
                                  </p:childTnLst>
                                </p:cTn>
                              </p:par>
                              <p:par>
                                <p:cTn id="21" presetID="47" presetClass="exit" presetSubtype="0" fill="hold" nodeType="withEffect">
                                  <p:stCondLst>
                                    <p:cond delay="0"/>
                                  </p:stCondLst>
                                  <p:childTnLst>
                                    <p:animEffect transition="out" filter="fade">
                                      <p:cBhvr>
                                        <p:cTn id="22" dur="2000"/>
                                        <p:tgtEl>
                                          <p:spTgt spid="19"/>
                                        </p:tgtEl>
                                      </p:cBhvr>
                                    </p:animEffect>
                                    <p:anim calcmode="lin" valueType="num">
                                      <p:cBhvr>
                                        <p:cTn id="23" dur="2000"/>
                                        <p:tgtEl>
                                          <p:spTgt spid="19"/>
                                        </p:tgtEl>
                                        <p:attrNameLst>
                                          <p:attrName>ppt_x</p:attrName>
                                        </p:attrNameLst>
                                      </p:cBhvr>
                                      <p:tavLst>
                                        <p:tav tm="0">
                                          <p:val>
                                            <p:strVal val="ppt_x"/>
                                          </p:val>
                                        </p:tav>
                                        <p:tav tm="100000">
                                          <p:val>
                                            <p:strVal val="ppt_x"/>
                                          </p:val>
                                        </p:tav>
                                      </p:tavLst>
                                    </p:anim>
                                    <p:anim calcmode="lin" valueType="num">
                                      <p:cBhvr>
                                        <p:cTn id="24" dur="2000"/>
                                        <p:tgtEl>
                                          <p:spTgt spid="19"/>
                                        </p:tgtEl>
                                        <p:attrNameLst>
                                          <p:attrName>ppt_y</p:attrName>
                                        </p:attrNameLst>
                                      </p:cBhvr>
                                      <p:tavLst>
                                        <p:tav tm="0">
                                          <p:val>
                                            <p:strVal val="ppt_y"/>
                                          </p:val>
                                        </p:tav>
                                        <p:tav tm="100000">
                                          <p:val>
                                            <p:strVal val="ppt_y-.1"/>
                                          </p:val>
                                        </p:tav>
                                      </p:tavLst>
                                    </p:anim>
                                    <p:set>
                                      <p:cBhvr>
                                        <p:cTn id="25" dur="1" fill="hold">
                                          <p:stCondLst>
                                            <p:cond delay="1999"/>
                                          </p:stCondLst>
                                        </p:cTn>
                                        <p:tgtEl>
                                          <p:spTgt spid="19"/>
                                        </p:tgtEl>
                                        <p:attrNameLst>
                                          <p:attrName>style.visibility</p:attrName>
                                        </p:attrNameLst>
                                      </p:cBhvr>
                                      <p:to>
                                        <p:strVal val="hidden"/>
                                      </p:to>
                                    </p:set>
                                  </p:childTnLst>
                                </p:cTn>
                              </p:par>
                              <p:par>
                                <p:cTn id="26" presetID="22" presetClass="entr" presetSubtype="4"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2000"/>
                                        <p:tgtEl>
                                          <p:spTgt spid="2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3000"/>
                                        <p:tgtEl>
                                          <p:spTgt spid="30"/>
                                        </p:tgtEl>
                                      </p:cBhvr>
                                    </p:animEffect>
                                  </p:childTnLst>
                                </p:cTn>
                              </p:par>
                            </p:childTnLst>
                          </p:cTn>
                        </p:par>
                        <p:par>
                          <p:cTn id="32" fill="hold">
                            <p:stCondLst>
                              <p:cond delay="7000"/>
                            </p:stCondLst>
                            <p:childTnLst>
                              <p:par>
                                <p:cTn id="33" presetID="63" presetClass="path" presetSubtype="0" accel="50000" decel="50000" fill="hold" nodeType="afterEffect">
                                  <p:stCondLst>
                                    <p:cond delay="0"/>
                                  </p:stCondLst>
                                  <p:childTnLst>
                                    <p:animMotion origin="layout" path="M 0.65937 -0.00486 L 0.99791 -0.00486 " pathEditMode="relative" rAng="0" ptsTypes="AA">
                                      <p:cBhvr>
                                        <p:cTn id="34" dur="3000" fill="hold"/>
                                        <p:tgtEl>
                                          <p:spTgt spid="10"/>
                                        </p:tgtEl>
                                        <p:attrNameLst>
                                          <p:attrName>ppt_x</p:attrName>
                                          <p:attrName>ppt_y</p:attrName>
                                        </p:attrNameLst>
                                      </p:cBhvr>
                                      <p:rCtr x="169" y="0"/>
                                    </p:animMotion>
                                  </p:childTnLst>
                                </p:cTn>
                              </p:par>
                              <p:par>
                                <p:cTn id="35" presetID="35" presetClass="path" presetSubtype="0" accel="50000" decel="50000" fill="hold" nodeType="withEffect">
                                  <p:stCondLst>
                                    <p:cond delay="0"/>
                                  </p:stCondLst>
                                  <p:childTnLst>
                                    <p:animMotion origin="layout" path="M -0.48021 -0.00069 L -0.99201 -0.00069 " pathEditMode="relative" rAng="0" ptsTypes="AA">
                                      <p:cBhvr>
                                        <p:cTn id="36" dur="5000" fill="hold"/>
                                        <p:tgtEl>
                                          <p:spTgt spid="17"/>
                                        </p:tgtEl>
                                        <p:attrNameLst>
                                          <p:attrName>ppt_x</p:attrName>
                                          <p:attrName>ppt_y</p:attrName>
                                        </p:attrNameLst>
                                      </p:cBhvr>
                                      <p:rCtr x="-256" y="0"/>
                                    </p:animMotion>
                                  </p:childTnLst>
                                </p:cTn>
                              </p:par>
                            </p:childTnLst>
                          </p:cTn>
                        </p:par>
                        <p:par>
                          <p:cTn id="37" fill="hold">
                            <p:stCondLst>
                              <p:cond delay="1000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1000"/>
                                        <p:tgtEl>
                                          <p:spTgt spid="32"/>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10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fltVal val="0"/>
                                          </p:val>
                                        </p:tav>
                                        <p:tav tm="100000">
                                          <p:val>
                                            <p:strVal val="#ppt_w"/>
                                          </p:val>
                                        </p:tav>
                                      </p:tavLst>
                                    </p:anim>
                                    <p:anim calcmode="lin" valueType="num">
                                      <p:cBhvr>
                                        <p:cTn id="49" dur="1000" fill="hold"/>
                                        <p:tgtEl>
                                          <p:spTgt spid="22"/>
                                        </p:tgtEl>
                                        <p:attrNameLst>
                                          <p:attrName>ppt_h</p:attrName>
                                        </p:attrNameLst>
                                      </p:cBhvr>
                                      <p:tavLst>
                                        <p:tav tm="0">
                                          <p:val>
                                            <p:fltVal val="0"/>
                                          </p:val>
                                        </p:tav>
                                        <p:tav tm="100000">
                                          <p:val>
                                            <p:strVal val="#ppt_h"/>
                                          </p:val>
                                        </p:tav>
                                      </p:tavLst>
                                    </p:anim>
                                    <p:animEffect transition="in" filter="fade">
                                      <p:cBhvr>
                                        <p:cTn id="50" dur="1000"/>
                                        <p:tgtEl>
                                          <p:spTgt spid="2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1000" fill="hold"/>
                                        <p:tgtEl>
                                          <p:spTgt spid="25"/>
                                        </p:tgtEl>
                                        <p:attrNameLst>
                                          <p:attrName>ppt_w</p:attrName>
                                        </p:attrNameLst>
                                      </p:cBhvr>
                                      <p:tavLst>
                                        <p:tav tm="0">
                                          <p:val>
                                            <p:fltVal val="0"/>
                                          </p:val>
                                        </p:tav>
                                        <p:tav tm="100000">
                                          <p:val>
                                            <p:strVal val="#ppt_w"/>
                                          </p:val>
                                        </p:tav>
                                      </p:tavLst>
                                    </p:anim>
                                    <p:anim calcmode="lin" valueType="num">
                                      <p:cBhvr>
                                        <p:cTn id="54" dur="1000" fill="hold"/>
                                        <p:tgtEl>
                                          <p:spTgt spid="25"/>
                                        </p:tgtEl>
                                        <p:attrNameLst>
                                          <p:attrName>ppt_h</p:attrName>
                                        </p:attrNameLst>
                                      </p:cBhvr>
                                      <p:tavLst>
                                        <p:tav tm="0">
                                          <p:val>
                                            <p:fltVal val="0"/>
                                          </p:val>
                                        </p:tav>
                                        <p:tav tm="100000">
                                          <p:val>
                                            <p:strVal val="#ppt_h"/>
                                          </p:val>
                                        </p:tav>
                                      </p:tavLst>
                                    </p:anim>
                                    <p:animEffect transition="in" filter="fade">
                                      <p:cBhvr>
                                        <p:cTn id="55" dur="1000"/>
                                        <p:tgtEl>
                                          <p:spTgt spid="25"/>
                                        </p:tgtEl>
                                      </p:cBhvr>
                                    </p:animEffect>
                                  </p:childTnLst>
                                </p:cTn>
                              </p:par>
                            </p:childTnLst>
                          </p:cTn>
                        </p:par>
                        <p:par>
                          <p:cTn id="56" fill="hold">
                            <p:stCondLst>
                              <p:cond delay="1000"/>
                            </p:stCondLst>
                            <p:childTnLst>
                              <p:par>
                                <p:cTn id="57" presetID="47" presetClass="entr" presetSubtype="0"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anim calcmode="lin" valueType="num">
                                      <p:cBhvr>
                                        <p:cTn id="60" dur="1000" fill="hold"/>
                                        <p:tgtEl>
                                          <p:spTgt spid="44"/>
                                        </p:tgtEl>
                                        <p:attrNameLst>
                                          <p:attrName>ppt_x</p:attrName>
                                        </p:attrNameLst>
                                      </p:cBhvr>
                                      <p:tavLst>
                                        <p:tav tm="0">
                                          <p:val>
                                            <p:strVal val="#ppt_x"/>
                                          </p:val>
                                        </p:tav>
                                        <p:tav tm="100000">
                                          <p:val>
                                            <p:strVal val="#ppt_x"/>
                                          </p:val>
                                        </p:tav>
                                      </p:tavLst>
                                    </p:anim>
                                    <p:anim calcmode="lin" valueType="num">
                                      <p:cBhvr>
                                        <p:cTn id="61" dur="1000" fill="hold"/>
                                        <p:tgtEl>
                                          <p:spTgt spid="44"/>
                                        </p:tgtEl>
                                        <p:attrNameLst>
                                          <p:attrName>ppt_y</p:attrName>
                                        </p:attrNameLst>
                                      </p:cBhvr>
                                      <p:tavLst>
                                        <p:tav tm="0">
                                          <p:val>
                                            <p:strVal val="#ppt_y-.1"/>
                                          </p:val>
                                        </p:tav>
                                        <p:tav tm="100000">
                                          <p:val>
                                            <p:strVal val="#ppt_y"/>
                                          </p:val>
                                        </p:tav>
                                      </p:tavLst>
                                    </p:anim>
                                  </p:childTnLst>
                                </p:cTn>
                              </p:par>
                            </p:childTnLst>
                          </p:cTn>
                        </p:par>
                        <p:par>
                          <p:cTn id="62" fill="hold">
                            <p:stCondLst>
                              <p:cond delay="20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41"/>
                    </p:tgtEl>
                  </p:cond>
                </p:stCondLst>
                <p:endSync evt="end" delay="0">
                  <p:rtn val="all"/>
                </p:endSync>
                <p:childTnLst>
                  <p:par>
                    <p:cTn id="69" fill="hold">
                      <p:stCondLst>
                        <p:cond delay="0"/>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1000"/>
                                        <p:tgtEl>
                                          <p:spTgt spid="35"/>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10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left)">
                                      <p:cBhvr>
                                        <p:cTn id="82" dur="10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10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wipe(left)">
                                      <p:cBhvr>
                                        <p:cTn id="92" dur="1000"/>
                                        <p:tgtEl>
                                          <p:spTgt spid="39"/>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left)">
                                      <p:cBhvr>
                                        <p:cTn id="96" dur="1000"/>
                                        <p:tgtEl>
                                          <p:spTgt spid="40"/>
                                        </p:tgtEl>
                                      </p:cBhvr>
                                    </p:animEffect>
                                  </p:childTnLst>
                                </p:cTn>
                              </p:par>
                            </p:childTnLst>
                          </p:cTn>
                        </p:par>
                      </p:childTnLst>
                    </p:cTn>
                  </p:par>
                </p:childTnLst>
              </p:cTn>
              <p:nextCondLst>
                <p:cond evt="onClick" delay="0">
                  <p:tgtEl>
                    <p:spTgt spid="41"/>
                  </p:tgtEl>
                </p:cond>
              </p:nextCondLst>
            </p:seq>
            <p:seq concurrent="1" nextAc="seek">
              <p:cTn id="97" restart="whenNotActive" fill="hold" evtFilter="cancelBubble" nodeType="interactiveSeq">
                <p:stCondLst>
                  <p:cond evt="onClick" delay="0">
                    <p:tgtEl>
                      <p:spTgt spid="13"/>
                    </p:tgtEl>
                  </p:cond>
                </p:stCondLst>
                <p:endSync evt="end" delay="0">
                  <p:rtn val="all"/>
                </p:endSync>
                <p:childTnLst>
                  <p:par>
                    <p:cTn id="98" fill="hold">
                      <p:stCondLst>
                        <p:cond delay="0"/>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wipe(left)">
                                      <p:cBhvr>
                                        <p:cTn id="102" dur="1000"/>
                                        <p:tgtEl>
                                          <p:spTgt spid="41"/>
                                        </p:tgtEl>
                                      </p:cBhvr>
                                    </p:animEffect>
                                  </p:childTnLst>
                                </p:cTn>
                              </p:par>
                            </p:childTnLst>
                          </p:cTn>
                        </p:par>
                      </p:childTnLst>
                    </p:cTn>
                  </p:par>
                </p:childTnLst>
              </p:cTn>
              <p:nextCondLst>
                <p:cond evt="onClick" delay="0">
                  <p:tgtEl>
                    <p:spTgt spid="13"/>
                  </p:tgtEl>
                </p:cond>
              </p:nextCondLst>
            </p:seq>
            <p:seq concurrent="1" nextAc="seek">
              <p:cTn id="103" restart="whenNotActive" fill="hold" evtFilter="cancelBubble" nodeType="interactiveSeq">
                <p:stCondLst>
                  <p:cond evt="onClick" delay="0">
                    <p:tgtEl>
                      <p:spTgt spid="14"/>
                    </p:tgtEl>
                  </p:cond>
                </p:stCondLst>
                <p:endSync evt="end" delay="0">
                  <p:rtn val="all"/>
                </p:endSync>
                <p:childTnLst>
                  <p:par>
                    <p:cTn id="104" fill="hold">
                      <p:stCondLst>
                        <p:cond delay="0"/>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05832"/>
                                        </p:tgtEl>
                                        <p:attrNameLst>
                                          <p:attrName>style.visibility</p:attrName>
                                        </p:attrNameLst>
                                      </p:cBhvr>
                                      <p:to>
                                        <p:strVal val="visible"/>
                                      </p:to>
                                    </p:set>
                                    <p:animEffect transition="in" filter="wipe(left)">
                                      <p:cBhvr>
                                        <p:cTn id="108" dur="1000"/>
                                        <p:tgtEl>
                                          <p:spTgt spid="205832"/>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205833"/>
                                        </p:tgtEl>
                                        <p:attrNameLst>
                                          <p:attrName>style.visibility</p:attrName>
                                        </p:attrNameLst>
                                      </p:cBhvr>
                                      <p:to>
                                        <p:strVal val="visible"/>
                                      </p:to>
                                    </p:set>
                                    <p:animEffect transition="in" filter="wipe(left)">
                                      <p:cBhvr>
                                        <p:cTn id="113" dur="1000"/>
                                        <p:tgtEl>
                                          <p:spTgt spid="205833"/>
                                        </p:tgtEl>
                                      </p:cBhvr>
                                    </p:animEffect>
                                  </p:childTnLst>
                                </p:cTn>
                              </p:par>
                            </p:childTnLst>
                          </p:cTn>
                        </p:par>
                      </p:childTnLst>
                    </p:cTn>
                  </p:par>
                </p:childTnLst>
              </p:cTn>
              <p:nextCondLst>
                <p:cond evt="onClick" delay="0">
                  <p:tgtEl>
                    <p:spTgt spid="14"/>
                  </p:tgtEl>
                </p:cond>
              </p:nextCondLst>
            </p:seq>
          </p:childTnLst>
        </p:cTn>
      </p:par>
    </p:tnLst>
    <p:bldLst>
      <p:bldP spid="22" grpId="0"/>
      <p:bldP spid="25" grpId="0"/>
      <p:bldP spid="33" grpId="0" animBg="1"/>
      <p:bldP spid="30" grpId="0" animBg="1"/>
      <p:bldP spid="35" grpId="0" animBg="1"/>
      <p:bldP spid="44"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323528" y="3429000"/>
            <a:ext cx="8640960"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79512" y="260648"/>
            <a:ext cx="8784976" cy="216024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города в село, расстояние между которыми равно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45 км, выехали одновременно грузовик и велосипедист.</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Грузовик приехал в село на 2 ч раньше, чем велосипедист.</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Найдите скорость движения велосипедиста, если за 2 ч</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грузовик проезжает на 60 км больше, чем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           велосипедист за это  же время.</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388423" y="116631"/>
            <a:ext cx="661315" cy="504057"/>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smtClean="0">
                <a:solidFill>
                  <a:schemeClr val="accent5">
                    <a:lumMod val="50000"/>
                  </a:schemeClr>
                </a:solidFill>
                <a:latin typeface="Times New Roman" panose="02020603050405020304" pitchFamily="18" charset="0"/>
                <a:cs typeface="Times New Roman" panose="02020603050405020304" pitchFamily="18" charset="0"/>
              </a:rPr>
              <a:t>№4</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Picture 2" descr="http://images.clipartpanda.com/skyscraper-clipart-skyscraper_6-1979px.png"/>
          <p:cNvPicPr>
            <a:picLocks noChangeAspect="1" noChangeArrowheads="1"/>
          </p:cNvPicPr>
          <p:nvPr/>
        </p:nvPicPr>
        <p:blipFill>
          <a:blip r:embed="rId1" cstate="email"/>
          <a:srcRect/>
          <a:stretch>
            <a:fillRect/>
          </a:stretch>
        </p:blipFill>
        <p:spPr bwMode="auto">
          <a:xfrm>
            <a:off x="179512" y="1313835"/>
            <a:ext cx="1872208" cy="2115166"/>
          </a:xfrm>
          <a:prstGeom prst="rect">
            <a:avLst/>
          </a:prstGeom>
          <a:noFill/>
        </p:spPr>
      </p:pic>
      <p:pic>
        <p:nvPicPr>
          <p:cNvPr id="8" name="Picture 6" descr="https://im0-tub-ru.yandex.net/i?id=71eebfe32c655891537bfa64e56ad138-l&amp;n=13"/>
          <p:cNvPicPr>
            <a:picLocks noChangeAspect="1" noChangeArrowheads="1"/>
          </p:cNvPicPr>
          <p:nvPr/>
        </p:nvPicPr>
        <p:blipFill>
          <a:blip r:embed="rId2" cstate="email">
            <a:clrChange>
              <a:clrFrom>
                <a:srgbClr val="F6F6F6"/>
              </a:clrFrom>
              <a:clrTo>
                <a:srgbClr val="F6F6F6">
                  <a:alpha val="0"/>
                </a:srgbClr>
              </a:clrTo>
            </a:clrChange>
          </a:blip>
          <a:srcRect/>
          <a:stretch>
            <a:fillRect/>
          </a:stretch>
        </p:blipFill>
        <p:spPr bwMode="auto">
          <a:xfrm>
            <a:off x="7351134" y="2060848"/>
            <a:ext cx="1792865" cy="1381885"/>
          </a:xfrm>
          <a:prstGeom prst="rect">
            <a:avLst/>
          </a:prstGeom>
          <a:noFill/>
        </p:spPr>
      </p:pic>
      <p:cxnSp>
        <p:nvCxnSpPr>
          <p:cNvPr id="7" name="Прямая соединительная линия 6"/>
          <p:cNvCxnSpPr/>
          <p:nvPr/>
        </p:nvCxnSpPr>
        <p:spPr>
          <a:xfrm>
            <a:off x="179512" y="3429000"/>
            <a:ext cx="8856984"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55976" y="3429000"/>
            <a:ext cx="957313"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45 км</a:t>
            </a:r>
            <a:endParaRPr lang="ru-RU" sz="2400" b="1" dirty="0">
              <a:latin typeface="Times New Roman" panose="02020603050405020304" pitchFamily="18" charset="0"/>
              <a:cs typeface="Times New Roman" panose="02020603050405020304" pitchFamily="18" charset="0"/>
            </a:endParaRPr>
          </a:p>
        </p:txBody>
      </p:sp>
      <p:pic>
        <p:nvPicPr>
          <p:cNvPr id="11" name="Picture 10" descr="https://www.clipartmax.com/png/full/148-1489920_coloring-books-for-kids-design-vector-%5B%D0%BF%D1%80%D0%B5%D0%BE%D0%B1%D1%80%D0%B0%D0%B7%D0%BE%D0%B2%D0%B0%D0%BD%D0%BD%D1%8B%D0%B9%5D-backhoe-clipart.png"/>
          <p:cNvPicPr>
            <a:picLocks noChangeAspect="1" noChangeArrowheads="1"/>
          </p:cNvPicPr>
          <p:nvPr/>
        </p:nvPicPr>
        <p:blipFill>
          <a:blip r:embed="rId3" cstate="email"/>
          <a:srcRect/>
          <a:stretch>
            <a:fillRect/>
          </a:stretch>
        </p:blipFill>
        <p:spPr bwMode="auto">
          <a:xfrm flipH="1">
            <a:off x="-1783044" y="2204864"/>
            <a:ext cx="1783044" cy="1212886"/>
          </a:xfrm>
          <a:prstGeom prst="rect">
            <a:avLst/>
          </a:prstGeom>
          <a:noFill/>
        </p:spPr>
      </p:pic>
      <p:pic>
        <p:nvPicPr>
          <p:cNvPr id="12" name="Picture 2" descr="https://im0-tub-ru.yandex.net/i?id=09668b7115c14ff797ed0e9def38d1cb-l&amp;n=13"/>
          <p:cNvPicPr>
            <a:picLocks noChangeAspect="1" noChangeArrowheads="1"/>
          </p:cNvPicPr>
          <p:nvPr/>
        </p:nvPicPr>
        <p:blipFill>
          <a:blip r:embed="rId4" cstate="email">
            <a:clrChange>
              <a:clrFrom>
                <a:srgbClr val="FEFEFE"/>
              </a:clrFrom>
              <a:clrTo>
                <a:srgbClr val="FEFEFE">
                  <a:alpha val="0"/>
                </a:srgbClr>
              </a:clrTo>
            </a:clrChange>
          </a:blip>
          <a:srcRect r="-1889"/>
          <a:stretch>
            <a:fillRect/>
          </a:stretch>
        </p:blipFill>
        <p:spPr bwMode="auto">
          <a:xfrm>
            <a:off x="-959133" y="2420888"/>
            <a:ext cx="959133" cy="1141698"/>
          </a:xfrm>
          <a:prstGeom prst="rect">
            <a:avLst/>
          </a:prstGeom>
          <a:noFill/>
        </p:spPr>
      </p:pic>
      <p:sp>
        <p:nvSpPr>
          <p:cNvPr id="13" name="Управляющая кнопка: настраиваемая 12">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a:t>
            </a:r>
            <a:endParaRPr lang="ru-RU" sz="2400" b="1" dirty="0">
              <a:latin typeface="Times New Roman" panose="02020603050405020304" pitchFamily="18" charset="0"/>
              <a:cs typeface="Times New Roman" panose="02020603050405020304" pitchFamily="18" charset="0"/>
            </a:endParaRPr>
          </a:p>
        </p:txBody>
      </p:sp>
      <p:cxnSp>
        <p:nvCxnSpPr>
          <p:cNvPr id="14" name="Прямая со стрелкой 13"/>
          <p:cNvCxnSpPr/>
          <p:nvPr/>
        </p:nvCxnSpPr>
        <p:spPr>
          <a:xfrm>
            <a:off x="251520" y="3717032"/>
            <a:ext cx="1080120" cy="0"/>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1560" y="3501008"/>
            <a:ext cx="1087157"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в = </a:t>
            </a:r>
            <a:r>
              <a:rPr lang="ru-RU" sz="2800" b="1" i="1" dirty="0" err="1" smtClean="0">
                <a:latin typeface="Times New Roman" panose="02020603050405020304" pitchFamily="18" charset="0"/>
                <a:cs typeface="Times New Roman" panose="02020603050405020304" pitchFamily="18" charset="0"/>
              </a:rPr>
              <a:t>х</a:t>
            </a:r>
            <a:endParaRPr lang="ru-RU" sz="2800" b="1" i="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a:off x="251520" y="4221088"/>
            <a:ext cx="1800200" cy="0"/>
          </a:xfrm>
          <a:prstGeom prst="straightConnector1">
            <a:avLst/>
          </a:prstGeom>
          <a:ln w="6985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1560" y="4005064"/>
            <a:ext cx="1047082" cy="769441"/>
          </a:xfrm>
          <a:prstGeom prst="rect">
            <a:avLst/>
          </a:prstGeom>
          <a:noFill/>
        </p:spPr>
        <p:txBody>
          <a:bodyPr wrap="none" rtlCol="0">
            <a:spAutoFit/>
          </a:bodyPr>
          <a:lstStyle/>
          <a:p>
            <a:r>
              <a:rPr lang="en-US" sz="4400" i="1" dirty="0" smtClean="0">
                <a:latin typeface="Times New Roman" panose="02020603050405020304" pitchFamily="18" charset="0"/>
                <a:cs typeface="Times New Roman" panose="02020603050405020304" pitchFamily="18" charset="0"/>
              </a:rPr>
              <a:t>v</a:t>
            </a:r>
            <a:r>
              <a:rPr lang="ru-RU" sz="2400" dirty="0" smtClean="0">
                <a:latin typeface="Times New Roman" panose="02020603050405020304" pitchFamily="18" charset="0"/>
                <a:cs typeface="Times New Roman" panose="02020603050405020304" pitchFamily="18" charset="0"/>
              </a:rPr>
              <a:t>г = </a:t>
            </a:r>
            <a:r>
              <a:rPr lang="ru-RU" sz="2800" b="1" i="1" dirty="0" smtClean="0">
                <a:latin typeface="Times New Roman" panose="02020603050405020304" pitchFamily="18" charset="0"/>
                <a:cs typeface="Times New Roman" panose="02020603050405020304" pitchFamily="18" charset="0"/>
              </a:rPr>
              <a:t>у</a:t>
            </a:r>
            <a:endParaRPr lang="ru-RU" sz="2800" b="1" i="1" dirty="0">
              <a:latin typeface="Times New Roman" panose="02020603050405020304" pitchFamily="18" charset="0"/>
              <a:cs typeface="Times New Roman" panose="02020603050405020304" pitchFamily="18" charset="0"/>
            </a:endParaRPr>
          </a:p>
        </p:txBody>
      </p:sp>
      <p:sp>
        <p:nvSpPr>
          <p:cNvPr id="22" name="Управляющая кнопка: настраиваемая 21">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24" name="Прямоугольная выноска 23"/>
          <p:cNvSpPr/>
          <p:nvPr/>
        </p:nvSpPr>
        <p:spPr>
          <a:xfrm>
            <a:off x="611560" y="980728"/>
            <a:ext cx="5112568" cy="3024336"/>
          </a:xfrm>
          <a:prstGeom prst="wedgeRectCallout">
            <a:avLst>
              <a:gd name="adj1" fmla="val -13008"/>
              <a:gd name="adj2" fmla="val 60534"/>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5" name="Object 3"/>
          <p:cNvGraphicFramePr>
            <a:graphicFrameLocks noChangeAspect="1"/>
          </p:cNvGraphicFramePr>
          <p:nvPr/>
        </p:nvGraphicFramePr>
        <p:xfrm>
          <a:off x="1636713" y="1052513"/>
          <a:ext cx="3189287" cy="1292225"/>
        </p:xfrm>
        <a:graphic>
          <a:graphicData uri="http://schemas.openxmlformats.org/presentationml/2006/ole">
            <mc:AlternateContent xmlns:mc="http://schemas.openxmlformats.org/markup-compatibility/2006">
              <mc:Choice xmlns:v="urn:schemas-microsoft-com:vml" Requires="v">
                <p:oleObj spid="_x0000_s4097" name="Формула" r:id="rId5" imgW="28956000" imgH="11582400" progId="Equation.3">
                  <p:embed/>
                </p:oleObj>
              </mc:Choice>
              <mc:Fallback>
                <p:oleObj name="Формула" r:id="rId5" imgW="28956000" imgH="11582400" progId="Equation.3">
                  <p:embed/>
                  <p:pic>
                    <p:nvPicPr>
                      <p:cNvPr id="0" name="Изображение 4096"/>
                      <p:cNvPicPr>
                        <a:picLocks noChangeAspect="1"/>
                      </p:cNvPicPr>
                      <p:nvPr/>
                    </p:nvPicPr>
                    <p:blipFill>
                      <a:blip r:embed="rId6"/>
                      <a:stretch>
                        <a:fillRect/>
                      </a:stretch>
                    </p:blipFill>
                    <p:spPr>
                      <a:xfrm>
                        <a:off x="1636713" y="1052513"/>
                        <a:ext cx="3189287" cy="1292225"/>
                      </a:xfrm>
                      <a:prstGeom prst="rect">
                        <a:avLst/>
                      </a:prstGeom>
                      <a:noFill/>
                      <a:ln w="9525">
                        <a:noFill/>
                      </a:ln>
                    </p:spPr>
                  </p:pic>
                </p:oleObj>
              </mc:Fallback>
            </mc:AlternateContent>
          </a:graphicData>
        </a:graphic>
      </p:graphicFrame>
      <p:graphicFrame>
        <p:nvGraphicFramePr>
          <p:cNvPr id="26" name="Object 5"/>
          <p:cNvGraphicFramePr>
            <a:graphicFrameLocks noChangeAspect="1"/>
          </p:cNvGraphicFramePr>
          <p:nvPr/>
        </p:nvGraphicFramePr>
        <p:xfrm>
          <a:off x="1782763" y="2309813"/>
          <a:ext cx="2987675" cy="542925"/>
        </p:xfrm>
        <a:graphic>
          <a:graphicData uri="http://schemas.openxmlformats.org/presentationml/2006/ole">
            <mc:AlternateContent xmlns:mc="http://schemas.openxmlformats.org/markup-compatibility/2006">
              <mc:Choice xmlns:v="urn:schemas-microsoft-com:vml" Requires="v">
                <p:oleObj spid="_x0000_s4098" name="Формула" r:id="rId7" imgW="27127200" imgH="4876800" progId="Equation.3">
                  <p:embed/>
                </p:oleObj>
              </mc:Choice>
              <mc:Fallback>
                <p:oleObj name="Формула" r:id="rId7" imgW="27127200" imgH="4876800" progId="Equation.3">
                  <p:embed/>
                  <p:pic>
                    <p:nvPicPr>
                      <p:cNvPr id="0" name="Изображение 4097"/>
                      <p:cNvPicPr>
                        <a:picLocks noChangeAspect="1"/>
                      </p:cNvPicPr>
                      <p:nvPr/>
                    </p:nvPicPr>
                    <p:blipFill>
                      <a:blip r:embed="rId8"/>
                      <a:stretch>
                        <a:fillRect/>
                      </a:stretch>
                    </p:blipFill>
                    <p:spPr>
                      <a:xfrm>
                        <a:off x="1782763" y="2309813"/>
                        <a:ext cx="2987675" cy="542925"/>
                      </a:xfrm>
                      <a:prstGeom prst="rect">
                        <a:avLst/>
                      </a:prstGeom>
                      <a:noFill/>
                      <a:ln w="9525">
                        <a:noFill/>
                      </a:ln>
                    </p:spPr>
                  </p:pic>
                </p:oleObj>
              </mc:Fallback>
            </mc:AlternateContent>
          </a:graphicData>
        </a:graphic>
      </p:graphicFrame>
      <p:graphicFrame>
        <p:nvGraphicFramePr>
          <p:cNvPr id="27" name="Object 6"/>
          <p:cNvGraphicFramePr>
            <a:graphicFrameLocks noChangeAspect="1"/>
          </p:cNvGraphicFramePr>
          <p:nvPr/>
        </p:nvGraphicFramePr>
        <p:xfrm>
          <a:off x="1144588" y="2781300"/>
          <a:ext cx="3924300" cy="542925"/>
        </p:xfrm>
        <a:graphic>
          <a:graphicData uri="http://schemas.openxmlformats.org/presentationml/2006/ole">
            <mc:AlternateContent xmlns:mc="http://schemas.openxmlformats.org/markup-compatibility/2006">
              <mc:Choice xmlns:v="urn:schemas-microsoft-com:vml" Requires="v">
                <p:oleObj spid="_x0000_s4099" name="Формула" r:id="rId9" imgW="35661600" imgH="4876800" progId="Equation.3">
                  <p:embed/>
                </p:oleObj>
              </mc:Choice>
              <mc:Fallback>
                <p:oleObj name="Формула" r:id="rId9" imgW="35661600" imgH="4876800" progId="Equation.3">
                  <p:embed/>
                  <p:pic>
                    <p:nvPicPr>
                      <p:cNvPr id="0" name="Изображение 4098"/>
                      <p:cNvPicPr>
                        <a:picLocks noChangeAspect="1"/>
                      </p:cNvPicPr>
                      <p:nvPr/>
                    </p:nvPicPr>
                    <p:blipFill>
                      <a:blip r:embed="rId10"/>
                      <a:stretch>
                        <a:fillRect/>
                      </a:stretch>
                    </p:blipFill>
                    <p:spPr>
                      <a:xfrm>
                        <a:off x="1144588" y="2781300"/>
                        <a:ext cx="3924300" cy="542925"/>
                      </a:xfrm>
                      <a:prstGeom prst="rect">
                        <a:avLst/>
                      </a:prstGeom>
                      <a:noFill/>
                      <a:ln w="9525">
                        <a:noFill/>
                      </a:ln>
                    </p:spPr>
                  </p:pic>
                </p:oleObj>
              </mc:Fallback>
            </mc:AlternateContent>
          </a:graphicData>
        </a:graphic>
      </p:graphicFrame>
      <p:graphicFrame>
        <p:nvGraphicFramePr>
          <p:cNvPr id="28" name="Object 7"/>
          <p:cNvGraphicFramePr>
            <a:graphicFrameLocks noChangeAspect="1"/>
          </p:cNvGraphicFramePr>
          <p:nvPr/>
        </p:nvGraphicFramePr>
        <p:xfrm>
          <a:off x="1752600" y="3284538"/>
          <a:ext cx="1173163" cy="576262"/>
        </p:xfrm>
        <a:graphic>
          <a:graphicData uri="http://schemas.openxmlformats.org/presentationml/2006/ole">
            <mc:AlternateContent xmlns:mc="http://schemas.openxmlformats.org/markup-compatibility/2006">
              <mc:Choice xmlns:v="urn:schemas-microsoft-com:vml" Requires="v">
                <p:oleObj spid="_x0000_s4100" name="Формула" r:id="rId11" imgW="10668000" imgH="5181600" progId="Equation.3">
                  <p:embed/>
                </p:oleObj>
              </mc:Choice>
              <mc:Fallback>
                <p:oleObj name="Формула" r:id="rId11" imgW="10668000" imgH="5181600" progId="Equation.3">
                  <p:embed/>
                  <p:pic>
                    <p:nvPicPr>
                      <p:cNvPr id="0" name="Изображение 4099"/>
                      <p:cNvPicPr>
                        <a:picLocks noChangeAspect="1"/>
                      </p:cNvPicPr>
                      <p:nvPr/>
                    </p:nvPicPr>
                    <p:blipFill>
                      <a:blip r:embed="rId12"/>
                      <a:stretch>
                        <a:fillRect/>
                      </a:stretch>
                    </p:blipFill>
                    <p:spPr>
                      <a:xfrm>
                        <a:off x="1752600" y="3284538"/>
                        <a:ext cx="1173163" cy="576262"/>
                      </a:xfrm>
                      <a:prstGeom prst="rect">
                        <a:avLst/>
                      </a:prstGeom>
                      <a:noFill/>
                      <a:ln w="9525">
                        <a:noFill/>
                      </a:ln>
                    </p:spPr>
                  </p:pic>
                </p:oleObj>
              </mc:Fallback>
            </mc:AlternateContent>
          </a:graphicData>
        </a:graphic>
      </p:graphicFrame>
      <p:graphicFrame>
        <p:nvGraphicFramePr>
          <p:cNvPr id="29" name="Object 8"/>
          <p:cNvGraphicFramePr>
            <a:graphicFrameLocks noChangeAspect="1"/>
          </p:cNvGraphicFramePr>
          <p:nvPr/>
        </p:nvGraphicFramePr>
        <p:xfrm>
          <a:off x="3346450" y="3284538"/>
          <a:ext cx="1509713" cy="576262"/>
        </p:xfrm>
        <a:graphic>
          <a:graphicData uri="http://schemas.openxmlformats.org/presentationml/2006/ole">
            <mc:AlternateContent xmlns:mc="http://schemas.openxmlformats.org/markup-compatibility/2006">
              <mc:Choice xmlns:v="urn:schemas-microsoft-com:vml" Requires="v">
                <p:oleObj spid="_x0000_s4101" name="Формула" r:id="rId13" imgW="13716000" imgH="5181600" progId="Equation.3">
                  <p:embed/>
                </p:oleObj>
              </mc:Choice>
              <mc:Fallback>
                <p:oleObj name="Формула" r:id="rId13" imgW="13716000" imgH="5181600" progId="Equation.3">
                  <p:embed/>
                  <p:pic>
                    <p:nvPicPr>
                      <p:cNvPr id="0" name="Изображение 4100"/>
                      <p:cNvPicPr>
                        <a:picLocks noChangeAspect="1"/>
                      </p:cNvPicPr>
                      <p:nvPr/>
                    </p:nvPicPr>
                    <p:blipFill>
                      <a:blip r:embed="rId14"/>
                      <a:stretch>
                        <a:fillRect/>
                      </a:stretch>
                    </p:blipFill>
                    <p:spPr>
                      <a:xfrm>
                        <a:off x="3346450" y="3284538"/>
                        <a:ext cx="1509713" cy="576262"/>
                      </a:xfrm>
                      <a:prstGeom prst="rect">
                        <a:avLst/>
                      </a:prstGeom>
                      <a:noFill/>
                      <a:ln w="9525">
                        <a:noFill/>
                      </a:ln>
                    </p:spPr>
                  </p:pic>
                </p:oleObj>
              </mc:Fallback>
            </mc:AlternateContent>
          </a:graphicData>
        </a:graphic>
      </p:graphicFrame>
      <p:graphicFrame>
        <p:nvGraphicFramePr>
          <p:cNvPr id="30" name="Object 12"/>
          <p:cNvGraphicFramePr>
            <a:graphicFrameLocks noChangeAspect="1"/>
          </p:cNvGraphicFramePr>
          <p:nvPr/>
        </p:nvGraphicFramePr>
        <p:xfrm>
          <a:off x="1979613" y="4292600"/>
          <a:ext cx="2351087" cy="1836738"/>
        </p:xfrm>
        <a:graphic>
          <a:graphicData uri="http://schemas.openxmlformats.org/presentationml/2006/ole">
            <mc:AlternateContent xmlns:mc="http://schemas.openxmlformats.org/markup-compatibility/2006">
              <mc:Choice xmlns:v="urn:schemas-microsoft-com:vml" Requires="v">
                <p:oleObj spid="_x0000_s4102" name="Формула" r:id="rId15" imgW="21336000" imgH="16459200" progId="Equation.3">
                  <p:embed/>
                </p:oleObj>
              </mc:Choice>
              <mc:Fallback>
                <p:oleObj name="Формула" r:id="rId15" imgW="21336000" imgH="16459200" progId="Equation.3">
                  <p:embed/>
                  <p:pic>
                    <p:nvPicPr>
                      <p:cNvPr id="0" name="Изображение 4101"/>
                      <p:cNvPicPr>
                        <a:picLocks noChangeAspect="1"/>
                      </p:cNvPicPr>
                      <p:nvPr/>
                    </p:nvPicPr>
                    <p:blipFill>
                      <a:blip r:embed="rId16"/>
                      <a:stretch>
                        <a:fillRect/>
                      </a:stretch>
                    </p:blipFill>
                    <p:spPr>
                      <a:xfrm>
                        <a:off x="1979613" y="4292600"/>
                        <a:ext cx="2351087" cy="1836738"/>
                      </a:xfrm>
                      <a:prstGeom prst="rect">
                        <a:avLst/>
                      </a:prstGeom>
                      <a:noFill/>
                      <a:ln w="9525">
                        <a:noFill/>
                      </a:ln>
                    </p:spPr>
                  </p:pic>
                </p:oleObj>
              </mc:Fallback>
            </mc:AlternateContent>
          </a:graphicData>
        </a:graphic>
      </p:graphicFrame>
      <p:sp>
        <p:nvSpPr>
          <p:cNvPr id="31" name="Управляющая кнопка: настраиваемая 30">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32" name="Управляющая кнопка: далее 31">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Управляющая кнопка: домой 32">
            <a:hlinkClick r:id="rId17"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4" name="Object 9"/>
          <p:cNvGraphicFramePr>
            <a:graphicFrameLocks noChangeAspect="1"/>
          </p:cNvGraphicFramePr>
          <p:nvPr/>
        </p:nvGraphicFramePr>
        <p:xfrm>
          <a:off x="5076056" y="5301208"/>
          <a:ext cx="3786188" cy="474662"/>
        </p:xfrm>
        <a:graphic>
          <a:graphicData uri="http://schemas.openxmlformats.org/presentationml/2006/ole">
            <mc:AlternateContent xmlns:mc="http://schemas.openxmlformats.org/markup-compatibility/2006">
              <mc:Choice xmlns:v="urn:schemas-microsoft-com:vml" Requires="v">
                <p:oleObj spid="_x0000_s4103" name="Формула" r:id="rId18" imgW="32918400" imgH="4267200" progId="Equation.3">
                  <p:embed/>
                </p:oleObj>
              </mc:Choice>
              <mc:Fallback>
                <p:oleObj name="Формула" r:id="rId18" imgW="32918400" imgH="4267200" progId="Equation.3">
                  <p:embed/>
                  <p:pic>
                    <p:nvPicPr>
                      <p:cNvPr id="0" name="Изображение 4102"/>
                      <p:cNvPicPr>
                        <a:picLocks noChangeAspect="1"/>
                      </p:cNvPicPr>
                      <p:nvPr/>
                    </p:nvPicPr>
                    <p:blipFill>
                      <a:blip r:embed="rId19"/>
                      <a:stretch>
                        <a:fillRect/>
                      </a:stretch>
                    </p:blipFill>
                    <p:spPr>
                      <a:xfrm>
                        <a:off x="5076056" y="5301208"/>
                        <a:ext cx="3786188" cy="474662"/>
                      </a:xfrm>
                      <a:prstGeom prst="rect">
                        <a:avLst/>
                      </a:prstGeom>
                      <a:noFill/>
                      <a:ln w="9525">
                        <a:noFill/>
                      </a:ln>
                    </p:spPr>
                  </p:pic>
                </p:oleObj>
              </mc:Fallback>
            </mc:AlternateContent>
          </a:graphicData>
        </a:graphic>
      </p:graphicFrame>
      <p:pic>
        <p:nvPicPr>
          <p:cNvPr id="35" name="Picture 2" descr="https://im0-tub-ru.yandex.net/i?id=09668b7115c14ff797ed0e9def38d1cb-l&amp;n=13"/>
          <p:cNvPicPr>
            <a:picLocks noChangeAspect="1" noChangeArrowheads="1"/>
          </p:cNvPicPr>
          <p:nvPr/>
        </p:nvPicPr>
        <p:blipFill>
          <a:blip r:embed="rId20" cstate="email">
            <a:clrChange>
              <a:clrFrom>
                <a:srgbClr val="FEFEFE"/>
              </a:clrFrom>
              <a:clrTo>
                <a:srgbClr val="FEFEFE">
                  <a:alpha val="0"/>
                </a:srgbClr>
              </a:clrTo>
            </a:clrChange>
          </a:blip>
          <a:srcRect r="-1886"/>
          <a:stretch>
            <a:fillRect/>
          </a:stretch>
        </p:blipFill>
        <p:spPr bwMode="auto">
          <a:xfrm flipH="1">
            <a:off x="9144000" y="3284984"/>
            <a:ext cx="1296144" cy="1457143"/>
          </a:xfrm>
          <a:prstGeom prst="rect">
            <a:avLst/>
          </a:prstGeom>
          <a:noFill/>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3.7037E-7 L 0.99896 0.00602 " pathEditMode="relative" rAng="0" ptsTypes="AA">
                                      <p:cBhvr>
                                        <p:cTn id="6" dur="3000" fill="hold"/>
                                        <p:tgtEl>
                                          <p:spTgt spid="11"/>
                                        </p:tgtEl>
                                        <p:attrNameLst>
                                          <p:attrName>ppt_x</p:attrName>
                                          <p:attrName>ppt_y</p:attrName>
                                        </p:attrNameLst>
                                      </p:cBhvr>
                                      <p:rCtr x="499" y="3"/>
                                    </p:animMotion>
                                  </p:childTnLst>
                                </p:cTn>
                              </p:par>
                              <p:par>
                                <p:cTn id="7" presetID="63" presetClass="path" presetSubtype="0" accel="50000" decel="50000" fill="hold" nodeType="withEffect">
                                  <p:stCondLst>
                                    <p:cond delay="0"/>
                                  </p:stCondLst>
                                  <p:childTnLst>
                                    <p:animMotion origin="layout" path="M 5.55556E-7 -1.11111E-6 L 0.98559 0.00093 " pathEditMode="relative" rAng="0" ptsTypes="AA">
                                      <p:cBhvr>
                                        <p:cTn id="8" dur="5000" fill="hold"/>
                                        <p:tgtEl>
                                          <p:spTgt spid="12"/>
                                        </p:tgtEl>
                                        <p:attrNameLst>
                                          <p:attrName>ppt_x</p:attrName>
                                          <p:attrName>ppt_y</p:attrName>
                                        </p:attrNameLst>
                                      </p:cBhvr>
                                      <p:rCtr x="493" y="0"/>
                                    </p:animMotion>
                                  </p:childTnLst>
                                </p:cTn>
                              </p:par>
                            </p:childTnLst>
                          </p:cTn>
                        </p:par>
                        <p:par>
                          <p:cTn id="9" fill="hold">
                            <p:stCondLst>
                              <p:cond delay="30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Effect transition="in" filter="fade">
                                      <p:cBhvr>
                                        <p:cTn id="17" dur="1000"/>
                                        <p:tgtEl>
                                          <p:spTgt spid="16"/>
                                        </p:tgtEl>
                                      </p:cBhvr>
                                    </p:animEffect>
                                  </p:childTnLst>
                                </p:cTn>
                              </p:par>
                            </p:childTnLst>
                          </p:cTn>
                        </p:par>
                        <p:par>
                          <p:cTn id="18" fill="hold">
                            <p:stCondLst>
                              <p:cond delay="5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2000"/>
                                        <p:tgtEl>
                                          <p:spTgt spid="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Effect transition="in" filter="fade">
                                      <p:cBhvr>
                                        <p:cTn id="26" dur="1000"/>
                                        <p:tgtEl>
                                          <p:spTgt spid="21"/>
                                        </p:tgtEl>
                                      </p:cBhvr>
                                    </p:animEffec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22"/>
                    </p:tgtEl>
                  </p:cond>
                </p:stCondLst>
                <p:endSync evt="end" delay="0">
                  <p:rtn val="all"/>
                </p:endSync>
                <p:childTnLst>
                  <p:par>
                    <p:cTn id="28" fill="hold">
                      <p:stCondLst>
                        <p:cond delay="0"/>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1000"/>
                                        <p:tgtEl>
                                          <p:spTgt spid="30"/>
                                        </p:tgtEl>
                                      </p:cBhvr>
                                    </p:animEffect>
                                  </p:childTnLst>
                                </p:cTn>
                              </p:par>
                            </p:childTnLst>
                          </p:cTn>
                        </p:par>
                      </p:childTnLst>
                    </p:cTn>
                  </p:par>
                </p:childTnLst>
              </p:cTn>
              <p:nextCondLst>
                <p:cond evt="onClick" delay="0">
                  <p:tgtEl>
                    <p:spTgt spid="22"/>
                  </p:tgtEl>
                </p:cond>
              </p:nextCondLst>
            </p:seq>
            <p:seq concurrent="1" nextAc="seek">
              <p:cTn id="33" restart="whenNotActive" fill="hold" evtFilter="cancelBubble" nodeType="interactiveSeq">
                <p:stCondLst>
                  <p:cond evt="onClick" delay="0">
                    <p:tgtEl>
                      <p:spTgt spid="30"/>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1000"/>
                                        <p:tgtEl>
                                          <p:spTgt spid="24"/>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1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1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1000"/>
                                        <p:tgtEl>
                                          <p:spTgt spid="28"/>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1000"/>
                                        <p:tgtEl>
                                          <p:spTgt spid="29"/>
                                        </p:tgtEl>
                                      </p:cBhvr>
                                    </p:animEffect>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p:stCondLst>
                        <p:cond delay="0"/>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1000"/>
                                        <p:tgtEl>
                                          <p:spTgt spid="34"/>
                                        </p:tgtEl>
                                      </p:cBhvr>
                                    </p:animEffect>
                                  </p:childTnLst>
                                </p:cTn>
                              </p:par>
                              <p:par>
                                <p:cTn id="68" presetID="35" presetClass="path" presetSubtype="0" accel="50000" decel="50000" fill="hold" nodeType="withEffect">
                                  <p:stCondLst>
                                    <p:cond delay="0"/>
                                  </p:stCondLst>
                                  <p:childTnLst>
                                    <p:animMotion origin="layout" path="M -3.33333E-6 4.81481E-6 L -0.33455 0.08287 " pathEditMode="relative" rAng="0" ptsTypes="AA">
                                      <p:cBhvr>
                                        <p:cTn id="69" dur="2000" fill="hold"/>
                                        <p:tgtEl>
                                          <p:spTgt spid="35"/>
                                        </p:tgtEl>
                                        <p:attrNameLst>
                                          <p:attrName>ppt_x</p:attrName>
                                          <p:attrName>ppt_y</p:attrName>
                                        </p:attrNameLst>
                                      </p:cBhvr>
                                      <p:rCtr x="-167" y="41"/>
                                    </p:animMotion>
                                  </p:childTnLst>
                                </p:cTn>
                              </p:par>
                            </p:childTnLst>
                          </p:cTn>
                        </p:par>
                      </p:childTnLst>
                    </p:cTn>
                  </p:par>
                </p:childTnLst>
              </p:cTn>
              <p:nextCondLst>
                <p:cond evt="onClick" delay="0">
                  <p:tgtEl>
                    <p:spTgt spid="31"/>
                  </p:tgtEl>
                </p:cond>
              </p:nextCondLst>
            </p:seq>
          </p:childTnLst>
        </p:cTn>
      </p:par>
    </p:tnLst>
    <p:bldLst>
      <p:bldP spid="16" grpId="0"/>
      <p:bldP spid="21"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Овал 39"/>
          <p:cNvSpPr/>
          <p:nvPr/>
        </p:nvSpPr>
        <p:spPr>
          <a:xfrm>
            <a:off x="539552" y="4581128"/>
            <a:ext cx="1152128"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90</a:t>
            </a:r>
            <a:endParaRPr lang="ru-RU" sz="2400" b="1" dirty="0">
              <a:latin typeface="Times New Roman" panose="02020603050405020304" pitchFamily="18" charset="0"/>
              <a:cs typeface="Times New Roman" panose="02020603050405020304" pitchFamily="18" charset="0"/>
            </a:endParaRPr>
          </a:p>
        </p:txBody>
      </p:sp>
      <p:sp>
        <p:nvSpPr>
          <p:cNvPr id="38" name="Равнобедренный треугольник 37"/>
          <p:cNvSpPr/>
          <p:nvPr/>
        </p:nvSpPr>
        <p:spPr>
          <a:xfrm>
            <a:off x="3491880" y="5013176"/>
            <a:ext cx="432048" cy="914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Равнобедренный треугольник 36"/>
          <p:cNvSpPr/>
          <p:nvPr/>
        </p:nvSpPr>
        <p:spPr>
          <a:xfrm>
            <a:off x="899592" y="5013176"/>
            <a:ext cx="432048" cy="914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Равнобедренный треугольник 15"/>
          <p:cNvSpPr/>
          <p:nvPr/>
        </p:nvSpPr>
        <p:spPr>
          <a:xfrm>
            <a:off x="3419872" y="2852936"/>
            <a:ext cx="432048" cy="914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Равнобедренный треугольник 14"/>
          <p:cNvSpPr/>
          <p:nvPr/>
        </p:nvSpPr>
        <p:spPr>
          <a:xfrm>
            <a:off x="6444208" y="2780928"/>
            <a:ext cx="432048" cy="91440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Picture 2" descr="https://dkhshmga.lenobl.muzkult.ru/media/2018/08/10/1227345057/image_image_1601238.gif"/>
          <p:cNvPicPr>
            <a:picLocks noChangeAspect="1" noChangeArrowheads="1" noCrop="1"/>
          </p:cNvPicPr>
          <p:nvPr/>
        </p:nvPicPr>
        <p:blipFill>
          <a:blip r:embed="rId1" cstate="email"/>
          <a:srcRect/>
          <a:stretch>
            <a:fillRect/>
          </a:stretch>
        </p:blipFill>
        <p:spPr bwMode="auto">
          <a:xfrm>
            <a:off x="251520" y="3501008"/>
            <a:ext cx="9145016" cy="361951"/>
          </a:xfrm>
          <a:prstGeom prst="rect">
            <a:avLst/>
          </a:prstGeom>
          <a:noFill/>
        </p:spPr>
      </p:pic>
      <p:cxnSp>
        <p:nvCxnSpPr>
          <p:cNvPr id="4" name="Прямая со стрелкой 3"/>
          <p:cNvCxnSpPr/>
          <p:nvPr/>
        </p:nvCxnSpPr>
        <p:spPr>
          <a:xfrm>
            <a:off x="4499992" y="3501008"/>
            <a:ext cx="50405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355976" y="2852936"/>
            <a:ext cx="1043876"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err="1" smtClean="0">
                <a:solidFill>
                  <a:srgbClr val="FF0000"/>
                </a:solidFill>
                <a:latin typeface="Times New Roman" panose="02020603050405020304" pitchFamily="18" charset="0"/>
                <a:cs typeface="Times New Roman" panose="02020603050405020304" pitchFamily="18" charset="0"/>
              </a:rPr>
              <a:t>р</a:t>
            </a:r>
            <a:r>
              <a:rPr lang="ru-RU" sz="2400" b="1" dirty="0" smtClean="0">
                <a:solidFill>
                  <a:srgbClr val="FF0000"/>
                </a:solidFill>
                <a:latin typeface="Times New Roman" panose="02020603050405020304" pitchFamily="18" charset="0"/>
                <a:cs typeface="Times New Roman" panose="02020603050405020304" pitchFamily="18" charset="0"/>
              </a:rPr>
              <a:t> = </a:t>
            </a:r>
            <a:r>
              <a:rPr lang="ru-RU" sz="2400" b="1" i="1" dirty="0" smtClean="0">
                <a:solidFill>
                  <a:srgbClr val="FF0000"/>
                </a:solidFill>
                <a:latin typeface="Times New Roman" panose="02020603050405020304" pitchFamily="18" charset="0"/>
                <a:cs typeface="Times New Roman" panose="02020603050405020304" pitchFamily="18" charset="0"/>
              </a:rPr>
              <a:t>у</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0648"/>
            <a:ext cx="8784976" cy="144016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Катер проходит 66 км по течению реки и 54 км против</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течения за 6 ч. Этот катер проходит 44 км по течению на 3 ч быстрее, чем 90 км против течения. Найдите собственную скорость катера и скорость течения реки.</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№5</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9" name="Picture 17" descr="https://thumbs.gfycat.com/WelloffEarlyCurassow-size_restricted.gif"/>
          <p:cNvPicPr>
            <a:picLocks noChangeAspect="1" noChangeArrowheads="1" noCrop="1"/>
          </p:cNvPicPr>
          <p:nvPr/>
        </p:nvPicPr>
        <p:blipFill>
          <a:blip r:embed="rId2" cstate="email">
            <a:clrChange>
              <a:clrFrom>
                <a:srgbClr val="FFFFFF"/>
              </a:clrFrom>
              <a:clrTo>
                <a:srgbClr val="FFFFFF">
                  <a:alpha val="0"/>
                </a:srgbClr>
              </a:clrTo>
            </a:clrChange>
          </a:blip>
          <a:srcRect/>
          <a:stretch>
            <a:fillRect/>
          </a:stretch>
        </p:blipFill>
        <p:spPr bwMode="auto">
          <a:xfrm flipH="1">
            <a:off x="0" y="2492896"/>
            <a:ext cx="1728192" cy="1697004"/>
          </a:xfrm>
          <a:prstGeom prst="rect">
            <a:avLst/>
          </a:prstGeom>
          <a:noFill/>
        </p:spPr>
      </p:pic>
      <p:pic>
        <p:nvPicPr>
          <p:cNvPr id="3" name="Picture 23" descr="http://www.clipartbest.com/cliparts/yTo/6Ag/yTo6AgyEc.png"/>
          <p:cNvPicPr>
            <a:picLocks noChangeAspect="1" noChangeArrowheads="1"/>
          </p:cNvPicPr>
          <p:nvPr/>
        </p:nvPicPr>
        <p:blipFill>
          <a:blip r:embed="rId3" cstate="email"/>
          <a:srcRect/>
          <a:stretch>
            <a:fillRect/>
          </a:stretch>
        </p:blipFill>
        <p:spPr bwMode="auto">
          <a:xfrm>
            <a:off x="179512" y="2852936"/>
            <a:ext cx="792088" cy="972108"/>
          </a:xfrm>
          <a:prstGeom prst="rect">
            <a:avLst/>
          </a:prstGeom>
          <a:noFill/>
        </p:spPr>
      </p:pic>
      <p:sp>
        <p:nvSpPr>
          <p:cNvPr id="10" name="Управляющая кнопка: настраиваемая 9">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1</a:t>
            </a:r>
            <a:endParaRPr lang="ru-RU" sz="2400" b="1" dirty="0">
              <a:latin typeface="Times New Roman" panose="02020603050405020304" pitchFamily="18" charset="0"/>
              <a:cs typeface="Times New Roman" panose="02020603050405020304" pitchFamily="18" charset="0"/>
            </a:endParaRPr>
          </a:p>
        </p:txBody>
      </p:sp>
      <p:sp>
        <p:nvSpPr>
          <p:cNvPr id="11" name="Управляющая кнопка: настраиваемая 10">
            <a:hlinkClick r:id="" action="ppaction://hlinkshowjump?jump=nextslide"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12" name="Управляющая кнопка: настраиваемая 11">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2</a:t>
            </a:r>
            <a:endParaRPr lang="ru-RU" sz="2400" b="1" dirty="0">
              <a:latin typeface="Times New Roman" panose="02020603050405020304" pitchFamily="18" charset="0"/>
              <a:cs typeface="Times New Roman" panose="02020603050405020304" pitchFamily="18" charset="0"/>
            </a:endParaRPr>
          </a:p>
        </p:txBody>
      </p:sp>
      <p:pic>
        <p:nvPicPr>
          <p:cNvPr id="17" name="Picture 17" descr="https://thumbs.gfycat.com/WelloffEarlyCurassow-size_restricted.gif"/>
          <p:cNvPicPr>
            <a:picLocks noChangeAspect="1" noChangeArrowheads="1" noCrop="1"/>
          </p:cNvPicPr>
          <p:nvPr/>
        </p:nvPicPr>
        <p:blipFill>
          <a:blip r:embed="rId4" cstate="email">
            <a:clrChange>
              <a:clrFrom>
                <a:srgbClr val="FFFFFF"/>
              </a:clrFrom>
              <a:clrTo>
                <a:srgbClr val="FFFFFF">
                  <a:alpha val="0"/>
                </a:srgbClr>
              </a:clrTo>
            </a:clrChange>
          </a:blip>
          <a:srcRect/>
          <a:stretch>
            <a:fillRect/>
          </a:stretch>
        </p:blipFill>
        <p:spPr bwMode="auto">
          <a:xfrm>
            <a:off x="6012160" y="2420888"/>
            <a:ext cx="1763688" cy="1697004"/>
          </a:xfrm>
          <a:prstGeom prst="rect">
            <a:avLst/>
          </a:prstGeom>
          <a:noFill/>
        </p:spPr>
      </p:pic>
      <p:sp>
        <p:nvSpPr>
          <p:cNvPr id="21" name="Овал 20"/>
          <p:cNvSpPr/>
          <p:nvPr/>
        </p:nvSpPr>
        <p:spPr>
          <a:xfrm>
            <a:off x="6084168" y="2348880"/>
            <a:ext cx="1152128"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66</a:t>
            </a:r>
            <a:endParaRPr lang="ru-RU" sz="2400" b="1" dirty="0">
              <a:latin typeface="Times New Roman" panose="02020603050405020304" pitchFamily="18" charset="0"/>
              <a:cs typeface="Times New Roman" panose="02020603050405020304" pitchFamily="18" charset="0"/>
            </a:endParaRPr>
          </a:p>
        </p:txBody>
      </p:sp>
      <p:cxnSp>
        <p:nvCxnSpPr>
          <p:cNvPr id="19" name="Прямая со стрелкой 18"/>
          <p:cNvCxnSpPr/>
          <p:nvPr/>
        </p:nvCxnSpPr>
        <p:spPr>
          <a:xfrm>
            <a:off x="251520" y="2636912"/>
            <a:ext cx="6192688" cy="0"/>
          </a:xfrm>
          <a:prstGeom prst="straightConnector1">
            <a:avLst/>
          </a:prstGeom>
          <a:ln w="539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4" name="Овал 23"/>
          <p:cNvSpPr/>
          <p:nvPr/>
        </p:nvSpPr>
        <p:spPr>
          <a:xfrm>
            <a:off x="3059832" y="2348880"/>
            <a:ext cx="1152128"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54</a:t>
            </a:r>
            <a:endParaRPr lang="ru-RU" sz="2400" b="1" dirty="0">
              <a:latin typeface="Times New Roman" panose="02020603050405020304" pitchFamily="18" charset="0"/>
              <a:cs typeface="Times New Roman" panose="02020603050405020304" pitchFamily="18" charset="0"/>
            </a:endParaRPr>
          </a:p>
        </p:txBody>
      </p:sp>
      <p:cxnSp>
        <p:nvCxnSpPr>
          <p:cNvPr id="23" name="Прямая со стрелкой 22"/>
          <p:cNvCxnSpPr>
            <a:stCxn id="21" idx="0"/>
          </p:cNvCxnSpPr>
          <p:nvPr/>
        </p:nvCxnSpPr>
        <p:spPr>
          <a:xfrm flipH="1">
            <a:off x="3635896" y="2348880"/>
            <a:ext cx="3024336"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19672" y="2996952"/>
            <a:ext cx="1316386"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err="1" smtClean="0">
                <a:solidFill>
                  <a:srgbClr val="FF0000"/>
                </a:solidFill>
                <a:latin typeface="Times New Roman" panose="02020603050405020304" pitchFamily="18" charset="0"/>
                <a:cs typeface="Times New Roman" panose="02020603050405020304" pitchFamily="18" charset="0"/>
              </a:rPr>
              <a:t>соб</a:t>
            </a:r>
            <a:r>
              <a:rPr lang="ru-RU" sz="2400" b="1" dirty="0" smtClean="0">
                <a:solidFill>
                  <a:srgbClr val="FF0000"/>
                </a:solidFill>
                <a:latin typeface="Times New Roman" panose="02020603050405020304" pitchFamily="18" charset="0"/>
                <a:cs typeface="Times New Roman" panose="02020603050405020304" pitchFamily="18" charset="0"/>
              </a:rPr>
              <a:t> = </a:t>
            </a:r>
            <a:r>
              <a:rPr lang="ru-RU" sz="2400" b="1" i="1" dirty="0" smtClean="0">
                <a:solidFill>
                  <a:srgbClr val="FF0000"/>
                </a:solidFill>
                <a:latin typeface="Times New Roman" panose="02020603050405020304" pitchFamily="18" charset="0"/>
                <a:cs typeface="Times New Roman" panose="02020603050405020304" pitchFamily="18" charset="0"/>
              </a:rPr>
              <a:t>х</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29" name="Овал 28"/>
          <p:cNvSpPr/>
          <p:nvPr/>
        </p:nvSpPr>
        <p:spPr>
          <a:xfrm>
            <a:off x="179512" y="1772816"/>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1</a:t>
            </a:r>
            <a:endParaRPr lang="ru-RU" sz="2800" b="1" dirty="0">
              <a:latin typeface="Times New Roman" panose="02020603050405020304" pitchFamily="18" charset="0"/>
              <a:cs typeface="Times New Roman" panose="02020603050405020304" pitchFamily="18" charset="0"/>
            </a:endParaRPr>
          </a:p>
        </p:txBody>
      </p:sp>
      <p:sp>
        <p:nvSpPr>
          <p:cNvPr id="30" name="Овал 29"/>
          <p:cNvSpPr/>
          <p:nvPr/>
        </p:nvSpPr>
        <p:spPr>
          <a:xfrm>
            <a:off x="179512" y="3861048"/>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2</a:t>
            </a:r>
            <a:endParaRPr lang="ru-RU" sz="2800" b="1" dirty="0">
              <a:latin typeface="Times New Roman" panose="02020603050405020304" pitchFamily="18" charset="0"/>
              <a:cs typeface="Times New Roman" panose="02020603050405020304" pitchFamily="18" charset="0"/>
            </a:endParaRPr>
          </a:p>
        </p:txBody>
      </p:sp>
      <p:pic>
        <p:nvPicPr>
          <p:cNvPr id="31" name="Picture 2" descr="https://dkhshmga.lenobl.muzkult.ru/media/2018/08/10/1227345057/image_image_1601238.gif"/>
          <p:cNvPicPr>
            <a:picLocks noChangeAspect="1" noChangeArrowheads="1" noCrop="1"/>
          </p:cNvPicPr>
          <p:nvPr/>
        </p:nvPicPr>
        <p:blipFill>
          <a:blip r:embed="rId1" cstate="email"/>
          <a:srcRect/>
          <a:stretch>
            <a:fillRect/>
          </a:stretch>
        </p:blipFill>
        <p:spPr bwMode="auto">
          <a:xfrm>
            <a:off x="0" y="5661248"/>
            <a:ext cx="9145016" cy="361951"/>
          </a:xfrm>
          <a:prstGeom prst="rect">
            <a:avLst/>
          </a:prstGeom>
          <a:noFill/>
        </p:spPr>
      </p:pic>
      <p:cxnSp>
        <p:nvCxnSpPr>
          <p:cNvPr id="39" name="Прямая со стрелкой 38"/>
          <p:cNvCxnSpPr/>
          <p:nvPr/>
        </p:nvCxnSpPr>
        <p:spPr>
          <a:xfrm>
            <a:off x="4499992" y="5661248"/>
            <a:ext cx="50405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17" descr="https://thumbs.gfycat.com/WelloffEarlyCurassow-size_restricted.gif"/>
          <p:cNvPicPr>
            <a:picLocks noChangeAspect="1" noChangeArrowheads="1" noCrop="1"/>
          </p:cNvPicPr>
          <p:nvPr/>
        </p:nvPicPr>
        <p:blipFill>
          <a:blip r:embed="rId4" cstate="email">
            <a:clrChange>
              <a:clrFrom>
                <a:srgbClr val="FFFFFF"/>
              </a:clrFrom>
              <a:clrTo>
                <a:srgbClr val="FFFFFF">
                  <a:alpha val="0"/>
                </a:srgbClr>
              </a:clrTo>
            </a:clrChange>
          </a:blip>
          <a:srcRect/>
          <a:stretch>
            <a:fillRect/>
          </a:stretch>
        </p:blipFill>
        <p:spPr bwMode="auto">
          <a:xfrm>
            <a:off x="7524328" y="4653136"/>
            <a:ext cx="1763688" cy="1697004"/>
          </a:xfrm>
          <a:prstGeom prst="rect">
            <a:avLst/>
          </a:prstGeom>
          <a:noFill/>
        </p:spPr>
      </p:pic>
      <p:pic>
        <p:nvPicPr>
          <p:cNvPr id="32" name="Picture 23" descr="http://www.clipartbest.com/cliparts/yTo/6Ag/yTo6AgyEc.png"/>
          <p:cNvPicPr>
            <a:picLocks noChangeAspect="1" noChangeArrowheads="1"/>
          </p:cNvPicPr>
          <p:nvPr/>
        </p:nvPicPr>
        <p:blipFill>
          <a:blip r:embed="rId5" cstate="email"/>
          <a:srcRect/>
          <a:stretch>
            <a:fillRect/>
          </a:stretch>
        </p:blipFill>
        <p:spPr bwMode="auto">
          <a:xfrm flipH="1">
            <a:off x="8100392" y="5013176"/>
            <a:ext cx="864096" cy="972108"/>
          </a:xfrm>
          <a:prstGeom prst="rect">
            <a:avLst/>
          </a:prstGeom>
          <a:noFill/>
        </p:spPr>
      </p:pic>
      <p:cxnSp>
        <p:nvCxnSpPr>
          <p:cNvPr id="34" name="Прямая со стрелкой 33"/>
          <p:cNvCxnSpPr/>
          <p:nvPr/>
        </p:nvCxnSpPr>
        <p:spPr>
          <a:xfrm flipH="1">
            <a:off x="1331640" y="4869160"/>
            <a:ext cx="756084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pic>
        <p:nvPicPr>
          <p:cNvPr id="42" name="Picture 17" descr="https://thumbs.gfycat.com/WelloffEarlyCurassow-size_restricted.gif"/>
          <p:cNvPicPr>
            <a:picLocks noChangeAspect="1" noChangeArrowheads="1" noCrop="1"/>
          </p:cNvPicPr>
          <p:nvPr/>
        </p:nvPicPr>
        <p:blipFill>
          <a:blip r:embed="rId2" cstate="email">
            <a:clrChange>
              <a:clrFrom>
                <a:srgbClr val="FFFFFF"/>
              </a:clrFrom>
              <a:clrTo>
                <a:srgbClr val="FFFFFF">
                  <a:alpha val="0"/>
                </a:srgbClr>
              </a:clrTo>
            </a:clrChange>
          </a:blip>
          <a:srcRect/>
          <a:stretch>
            <a:fillRect/>
          </a:stretch>
        </p:blipFill>
        <p:spPr bwMode="auto">
          <a:xfrm flipH="1">
            <a:off x="179512" y="4653136"/>
            <a:ext cx="1728192" cy="1697004"/>
          </a:xfrm>
          <a:prstGeom prst="rect">
            <a:avLst/>
          </a:prstGeom>
          <a:noFill/>
        </p:spPr>
      </p:pic>
      <p:sp>
        <p:nvSpPr>
          <p:cNvPr id="45" name="Овал 44"/>
          <p:cNvSpPr/>
          <p:nvPr/>
        </p:nvSpPr>
        <p:spPr>
          <a:xfrm>
            <a:off x="3131840" y="4509120"/>
            <a:ext cx="1152128"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44</a:t>
            </a:r>
            <a:endParaRPr lang="ru-RU" sz="2400" b="1" dirty="0">
              <a:latin typeface="Times New Roman" panose="02020603050405020304" pitchFamily="18" charset="0"/>
              <a:cs typeface="Times New Roman" panose="02020603050405020304" pitchFamily="18" charset="0"/>
            </a:endParaRPr>
          </a:p>
        </p:txBody>
      </p:sp>
      <p:cxnSp>
        <p:nvCxnSpPr>
          <p:cNvPr id="43" name="Прямая со стрелкой 42"/>
          <p:cNvCxnSpPr/>
          <p:nvPr/>
        </p:nvCxnSpPr>
        <p:spPr>
          <a:xfrm>
            <a:off x="1187624" y="4581128"/>
            <a:ext cx="2376264" cy="0"/>
          </a:xfrm>
          <a:prstGeom prst="straightConnector1">
            <a:avLst/>
          </a:prstGeom>
          <a:ln w="539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87624" y="5085184"/>
            <a:ext cx="1316386"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err="1" smtClean="0">
                <a:solidFill>
                  <a:srgbClr val="FF0000"/>
                </a:solidFill>
                <a:latin typeface="Times New Roman" panose="02020603050405020304" pitchFamily="18" charset="0"/>
                <a:cs typeface="Times New Roman" panose="02020603050405020304" pitchFamily="18" charset="0"/>
              </a:rPr>
              <a:t>соб</a:t>
            </a:r>
            <a:r>
              <a:rPr lang="ru-RU" sz="2400" b="1" dirty="0" smtClean="0">
                <a:solidFill>
                  <a:srgbClr val="FF0000"/>
                </a:solidFill>
                <a:latin typeface="Times New Roman" panose="02020603050405020304" pitchFamily="18" charset="0"/>
                <a:cs typeface="Times New Roman" panose="02020603050405020304" pitchFamily="18" charset="0"/>
              </a:rPr>
              <a:t> = </a:t>
            </a:r>
            <a:r>
              <a:rPr lang="ru-RU" sz="2400" b="1" i="1" dirty="0" smtClean="0">
                <a:solidFill>
                  <a:srgbClr val="FF0000"/>
                </a:solidFill>
                <a:latin typeface="Times New Roman" panose="02020603050405020304" pitchFamily="18" charset="0"/>
                <a:cs typeface="Times New Roman" panose="02020603050405020304" pitchFamily="18" charset="0"/>
              </a:rPr>
              <a:t>х</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4427984" y="4941168"/>
            <a:ext cx="1043876"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err="1" smtClean="0">
                <a:solidFill>
                  <a:srgbClr val="FF0000"/>
                </a:solidFill>
                <a:latin typeface="Times New Roman" panose="02020603050405020304" pitchFamily="18" charset="0"/>
                <a:cs typeface="Times New Roman" panose="02020603050405020304" pitchFamily="18" charset="0"/>
              </a:rPr>
              <a:t>р</a:t>
            </a:r>
            <a:r>
              <a:rPr lang="ru-RU" sz="2400" b="1" dirty="0" smtClean="0">
                <a:solidFill>
                  <a:srgbClr val="FF0000"/>
                </a:solidFill>
                <a:latin typeface="Times New Roman" panose="02020603050405020304" pitchFamily="18" charset="0"/>
                <a:cs typeface="Times New Roman" panose="02020603050405020304" pitchFamily="18" charset="0"/>
              </a:rPr>
              <a:t> = </a:t>
            </a:r>
            <a:r>
              <a:rPr lang="ru-RU" sz="2400" b="1" i="1" dirty="0" smtClean="0">
                <a:solidFill>
                  <a:srgbClr val="FF0000"/>
                </a:solidFill>
                <a:latin typeface="Times New Roman" panose="02020603050405020304" pitchFamily="18" charset="0"/>
                <a:cs typeface="Times New Roman" panose="02020603050405020304" pitchFamily="18" charset="0"/>
              </a:rPr>
              <a:t>у</a:t>
            </a:r>
            <a:endParaRPr lang="ru-RU" sz="24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228353" name="Object 1"/>
          <p:cNvGraphicFramePr>
            <a:graphicFrameLocks noChangeAspect="1"/>
          </p:cNvGraphicFramePr>
          <p:nvPr/>
        </p:nvGraphicFramePr>
        <p:xfrm>
          <a:off x="5940152" y="1124744"/>
          <a:ext cx="2820987" cy="1120775"/>
        </p:xfrm>
        <a:graphic>
          <a:graphicData uri="http://schemas.openxmlformats.org/presentationml/2006/ole">
            <mc:AlternateContent xmlns:mc="http://schemas.openxmlformats.org/markup-compatibility/2006">
              <mc:Choice xmlns:v="urn:schemas-microsoft-com:vml" Requires="v">
                <p:oleObj spid="_x0000_s5121" name="Формула" r:id="rId6" imgW="25603200" imgH="10058400" progId="Equation.3">
                  <p:embed/>
                </p:oleObj>
              </mc:Choice>
              <mc:Fallback>
                <p:oleObj name="Формула" r:id="rId6" imgW="25603200" imgH="10058400" progId="Equation.3">
                  <p:embed/>
                  <p:pic>
                    <p:nvPicPr>
                      <p:cNvPr id="0" name="Изображение 5120"/>
                      <p:cNvPicPr>
                        <a:picLocks noChangeAspect="1"/>
                      </p:cNvPicPr>
                      <p:nvPr/>
                    </p:nvPicPr>
                    <p:blipFill>
                      <a:blip r:embed="rId7"/>
                      <a:stretch>
                        <a:fillRect/>
                      </a:stretch>
                    </p:blipFill>
                    <p:spPr>
                      <a:xfrm>
                        <a:off x="5940152" y="1124744"/>
                        <a:ext cx="2820987" cy="1120775"/>
                      </a:xfrm>
                      <a:prstGeom prst="rect">
                        <a:avLst/>
                      </a:prstGeom>
                      <a:solidFill>
                        <a:srgbClr val="FFFFFF"/>
                      </a:solidFill>
                      <a:ln w="60325" cap="flat" cmpd="sng">
                        <a:solidFill>
                          <a:srgbClr val="008080"/>
                        </a:solidFill>
                        <a:prstDash val="solid"/>
                        <a:miter/>
                        <a:headEnd type="none" w="med" len="med"/>
                        <a:tailEnd type="none" w="med" len="med"/>
                      </a:ln>
                    </p:spPr>
                  </p:pic>
                </p:oleObj>
              </mc:Fallback>
            </mc:AlternateContent>
          </a:graphicData>
        </a:graphic>
      </p:graphicFrame>
      <p:graphicFrame>
        <p:nvGraphicFramePr>
          <p:cNvPr id="228354" name="Object 2"/>
          <p:cNvGraphicFramePr>
            <a:graphicFrameLocks noChangeAspect="1"/>
          </p:cNvGraphicFramePr>
          <p:nvPr/>
        </p:nvGraphicFramePr>
        <p:xfrm>
          <a:off x="5956300" y="3644900"/>
          <a:ext cx="2787650" cy="1120775"/>
        </p:xfrm>
        <a:graphic>
          <a:graphicData uri="http://schemas.openxmlformats.org/presentationml/2006/ole">
            <mc:AlternateContent xmlns:mc="http://schemas.openxmlformats.org/markup-compatibility/2006">
              <mc:Choice xmlns:v="urn:schemas-microsoft-com:vml" Requires="v">
                <p:oleObj spid="_x0000_s5122" name="Формула" r:id="rId8" imgW="25298400" imgH="10058400" progId="Equation.3">
                  <p:embed/>
                </p:oleObj>
              </mc:Choice>
              <mc:Fallback>
                <p:oleObj name="Формула" r:id="rId8" imgW="25298400" imgH="10058400" progId="Equation.3">
                  <p:embed/>
                  <p:pic>
                    <p:nvPicPr>
                      <p:cNvPr id="0" name="Изображение 5121"/>
                      <p:cNvPicPr>
                        <a:picLocks noChangeAspect="1"/>
                      </p:cNvPicPr>
                      <p:nvPr/>
                    </p:nvPicPr>
                    <p:blipFill>
                      <a:blip r:embed="rId9"/>
                      <a:stretch>
                        <a:fillRect/>
                      </a:stretch>
                    </p:blipFill>
                    <p:spPr>
                      <a:xfrm>
                        <a:off x="5956300" y="3644900"/>
                        <a:ext cx="2787650" cy="1120775"/>
                      </a:xfrm>
                      <a:prstGeom prst="rect">
                        <a:avLst/>
                      </a:prstGeom>
                      <a:solidFill>
                        <a:srgbClr val="FFFFFF"/>
                      </a:solidFill>
                      <a:ln w="60325" cap="flat" cmpd="sng">
                        <a:solidFill>
                          <a:srgbClr val="008080"/>
                        </a:solidFill>
                        <a:prstDash val="solid"/>
                        <a:miter/>
                        <a:headEnd type="none" w="med" len="med"/>
                        <a:tailEnd type="none" w="med" len="med"/>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wipe(left)">
                                      <p:cBhvr>
                                        <p:cTn id="7" dur="1000"/>
                                        <p:tgtEl>
                                          <p:spTgt spid="2283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63" presetClass="path" presetSubtype="0" accel="50000" decel="50000" fill="hold" nodeType="clickEffect">
                                  <p:stCondLst>
                                    <p:cond delay="1000"/>
                                  </p:stCondLst>
                                  <p:childTnLst>
                                    <p:animMotion origin="layout" path="M -4.44444E-6 2.96296E-6 L 0.61823 -0.0081 " pathEditMode="relative" rAng="0" ptsTypes="AA">
                                      <p:cBhvr>
                                        <p:cTn id="12" dur="5000" fill="hold"/>
                                        <p:tgtEl>
                                          <p:spTgt spid="9"/>
                                        </p:tgtEl>
                                        <p:attrNameLst>
                                          <p:attrName>ppt_x</p:attrName>
                                          <p:attrName>ppt_y</p:attrName>
                                        </p:attrNameLst>
                                      </p:cBhvr>
                                      <p:rCtr x="309" y="-4"/>
                                    </p:animMotion>
                                  </p:childTnLst>
                                </p:cTn>
                              </p:par>
                            </p:childTnLst>
                          </p:cTn>
                        </p:par>
                        <p:par>
                          <p:cTn id="13" fill="hold">
                            <p:stCondLst>
                              <p:cond delay="6000"/>
                            </p:stCondLst>
                            <p:childTnLst>
                              <p:par>
                                <p:cTn id="14" presetID="10" presetClass="exit" presetSubtype="0" fill="hold" nodeType="afterEffect">
                                  <p:stCondLst>
                                    <p:cond delay="0"/>
                                  </p:stCondLst>
                                  <p:childTnLst>
                                    <p:animEffect transition="out" filter="fade">
                                      <p:cBhvr>
                                        <p:cTn id="15" dur="2000"/>
                                        <p:tgtEl>
                                          <p:spTgt spid="9"/>
                                        </p:tgtEl>
                                      </p:cBhvr>
                                    </p:animEffect>
                                    <p:set>
                                      <p:cBhvr>
                                        <p:cTn id="16" dur="1" fill="hold">
                                          <p:stCondLst>
                                            <p:cond delay="1999"/>
                                          </p:stCondLst>
                                        </p:cTn>
                                        <p:tgtEl>
                                          <p:spTgt spid="9"/>
                                        </p:tgtEl>
                                        <p:attrNameLst>
                                          <p:attrName>style.visibility</p:attrName>
                                        </p:attrNameLst>
                                      </p:cBhvr>
                                      <p:to>
                                        <p:strVal val="hidden"/>
                                      </p:to>
                                    </p:set>
                                  </p:childTnLst>
                                </p:cTn>
                              </p:par>
                              <p:par>
                                <p:cTn id="17" presetID="2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20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3000"/>
                                        <p:tgtEl>
                                          <p:spTgt spid="21"/>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8500"/>
                            </p:stCondLst>
                            <p:childTnLst>
                              <p:par>
                                <p:cTn id="28" presetID="63" presetClass="path" presetSubtype="0" accel="50000" decel="50000" fill="hold" nodeType="afterEffect">
                                  <p:stCondLst>
                                    <p:cond delay="0"/>
                                  </p:stCondLst>
                                  <p:childTnLst>
                                    <p:animMotion origin="layout" path="M 2.77778E-7 4.81481E-6 L -0.35434 0.01064 " pathEditMode="relative" rAng="0" ptsTypes="AA">
                                      <p:cBhvr>
                                        <p:cTn id="29" dur="5000" fill="hold"/>
                                        <p:tgtEl>
                                          <p:spTgt spid="17"/>
                                        </p:tgtEl>
                                        <p:attrNameLst>
                                          <p:attrName>ppt_x</p:attrName>
                                          <p:attrName>ppt_y</p:attrName>
                                        </p:attrNameLst>
                                      </p:cBhvr>
                                      <p:rCtr x="-177" y="5"/>
                                    </p:animMotion>
                                  </p:childTnLst>
                                </p:cTn>
                              </p:par>
                            </p:childTnLst>
                          </p:cTn>
                        </p:par>
                        <p:par>
                          <p:cTn id="30" fill="hold">
                            <p:stCondLst>
                              <p:cond delay="13500"/>
                            </p:stCondLst>
                            <p:childTnLst>
                              <p:par>
                                <p:cTn id="31" presetID="22" presetClass="entr" presetSubtype="2"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1000"/>
                                        <p:tgtEl>
                                          <p:spTgt spid="2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3000"/>
                                        <p:tgtEl>
                                          <p:spTgt spid="24"/>
                                        </p:tgtEl>
                                      </p:cBhvr>
                                    </p:animEffect>
                                  </p:childTnLst>
                                </p:cTn>
                              </p:par>
                            </p:childTnLst>
                          </p:cTn>
                        </p:par>
                        <p:par>
                          <p:cTn id="37" fill="hold">
                            <p:stCondLst>
                              <p:cond delay="14500"/>
                            </p:stCondLst>
                            <p:childTnLst>
                              <p:par>
                                <p:cTn id="38" presetID="29"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ppt_x</p:attrName>
                                        </p:attrNameLst>
                                      </p:cBhvr>
                                      <p:tavLst>
                                        <p:tav tm="0">
                                          <p:val>
                                            <p:strVal val="#ppt_x-.2"/>
                                          </p:val>
                                        </p:tav>
                                        <p:tav tm="100000">
                                          <p:val>
                                            <p:strVal val="#ppt_x"/>
                                          </p:val>
                                        </p:tav>
                                      </p:tavLst>
                                    </p:anim>
                                    <p:anim calcmode="lin" valueType="num">
                                      <p:cBhvr>
                                        <p:cTn id="4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6"/>
                                        </p:tgtEl>
                                      </p:cBhvr>
                                    </p:animEffect>
                                  </p:childTnLst>
                                </p:cTn>
                              </p:par>
                            </p:childTnLst>
                          </p:cTn>
                        </p:par>
                        <p:par>
                          <p:cTn id="43" fill="hold">
                            <p:stCondLst>
                              <p:cond delay="15500"/>
                            </p:stCondLst>
                            <p:childTnLst>
                              <p:par>
                                <p:cTn id="44" presetID="29"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ppt_x</p:attrName>
                                        </p:attrNameLst>
                                      </p:cBhvr>
                                      <p:tavLst>
                                        <p:tav tm="0">
                                          <p:val>
                                            <p:strVal val="#ppt_x-.2"/>
                                          </p:val>
                                        </p:tav>
                                        <p:tav tm="100000">
                                          <p:val>
                                            <p:strVal val="#ppt_x"/>
                                          </p:val>
                                        </p:tav>
                                      </p:tavLst>
                                    </p:anim>
                                    <p:anim calcmode="lin" valueType="num">
                                      <p:cBhvr>
                                        <p:cTn id="4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28353"/>
                                        </p:tgtEl>
                                        <p:attrNameLst>
                                          <p:attrName>style.visibility</p:attrName>
                                        </p:attrNameLst>
                                      </p:cBhvr>
                                      <p:to>
                                        <p:strVal val="visible"/>
                                      </p:to>
                                    </p:set>
                                    <p:animEffect transition="in" filter="wipe(left)">
                                      <p:cBhvr>
                                        <p:cTn id="53" dur="1000"/>
                                        <p:tgtEl>
                                          <p:spTgt spid="228353"/>
                                        </p:tgtEl>
                                      </p:cBhvr>
                                    </p:animEffect>
                                  </p:childTnLst>
                                </p:cTn>
                              </p:par>
                            </p:childTnLst>
                          </p:cTn>
                        </p:par>
                      </p:childTnLst>
                    </p:cTn>
                  </p:par>
                </p:childTnLst>
              </p:cTn>
              <p:nextCondLst>
                <p:cond evt="onClick" delay="0">
                  <p:tgtEl>
                    <p:spTgt spid="10"/>
                  </p:tgtEl>
                </p:cond>
              </p:nextCondLst>
            </p:seq>
            <p:seq concurrent="1" nextAc="seek">
              <p:cTn id="54" restart="whenNotActive" fill="hold" evtFilter="cancelBubble" nodeType="interactiveSeq">
                <p:stCondLst>
                  <p:cond evt="onClick" delay="0">
                    <p:tgtEl>
                      <p:spTgt spid="12"/>
                    </p:tgtEl>
                  </p:cond>
                </p:stCondLst>
                <p:endSync evt="end" delay="0">
                  <p:rtn val="all"/>
                </p:endSync>
                <p:childTnLst>
                  <p:par>
                    <p:cTn id="55" fill="hold">
                      <p:stCondLst>
                        <p:cond delay="0"/>
                      </p:stCondLst>
                      <p:childTnLst>
                        <p:par>
                          <p:cTn id="56" fill="hold">
                            <p:stCondLst>
                              <p:cond delay="0"/>
                            </p:stCondLst>
                            <p:childTnLst>
                              <p:par>
                                <p:cTn id="57" presetID="63" presetClass="path" presetSubtype="0" accel="50000" decel="50000" fill="hold" nodeType="clickEffect">
                                  <p:stCondLst>
                                    <p:cond delay="0"/>
                                  </p:stCondLst>
                                  <p:childTnLst>
                                    <p:animMotion origin="layout" path="M -8.33333E-7 -3.33333E-6 L -0.78941 0.00232 " pathEditMode="relative" rAng="0" ptsTypes="AA">
                                      <p:cBhvr>
                                        <p:cTn id="58" dur="5000" fill="hold"/>
                                        <p:tgtEl>
                                          <p:spTgt spid="33"/>
                                        </p:tgtEl>
                                        <p:attrNameLst>
                                          <p:attrName>ppt_x</p:attrName>
                                          <p:attrName>ppt_y</p:attrName>
                                        </p:attrNameLst>
                                      </p:cBhvr>
                                      <p:rCtr x="-395" y="1"/>
                                    </p:animMotion>
                                  </p:childTnLst>
                                </p:cTn>
                              </p:par>
                            </p:childTnLst>
                          </p:cTn>
                        </p:par>
                        <p:par>
                          <p:cTn id="59" fill="hold">
                            <p:stCondLst>
                              <p:cond delay="5000"/>
                            </p:stCondLst>
                            <p:childTnLst>
                              <p:par>
                                <p:cTn id="60" presetID="22" presetClass="entr" presetSubtype="2" fill="hold"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right)">
                                      <p:cBhvr>
                                        <p:cTn id="62" dur="1000"/>
                                        <p:tgtEl>
                                          <p:spTgt spid="34"/>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wipe(right)">
                                      <p:cBhvr>
                                        <p:cTn id="65" dur="3000"/>
                                        <p:tgtEl>
                                          <p:spTgt spid="40"/>
                                        </p:tgtEl>
                                      </p:cBhvr>
                                    </p:animEffect>
                                  </p:childTnLst>
                                </p:cTn>
                              </p:par>
                            </p:childTnLst>
                          </p:cTn>
                        </p:par>
                        <p:par>
                          <p:cTn id="66" fill="hold">
                            <p:stCondLst>
                              <p:cond delay="6000"/>
                            </p:stCondLst>
                            <p:childTnLst>
                              <p:par>
                                <p:cTn id="67" presetID="10" presetClass="exit" presetSubtype="0" fill="hold" nodeType="afterEffect">
                                  <p:stCondLst>
                                    <p:cond delay="0"/>
                                  </p:stCondLst>
                                  <p:childTnLst>
                                    <p:animEffect transition="out" filter="fade">
                                      <p:cBhvr>
                                        <p:cTn id="68" dur="2000"/>
                                        <p:tgtEl>
                                          <p:spTgt spid="33"/>
                                        </p:tgtEl>
                                      </p:cBhvr>
                                    </p:animEffect>
                                    <p:set>
                                      <p:cBhvr>
                                        <p:cTn id="69" dur="1" fill="hold">
                                          <p:stCondLst>
                                            <p:cond delay="1999"/>
                                          </p:stCondLst>
                                        </p:cTn>
                                        <p:tgtEl>
                                          <p:spTgt spid="33"/>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2000"/>
                                        <p:tgtEl>
                                          <p:spTgt spid="42"/>
                                        </p:tgtEl>
                                      </p:cBhvr>
                                    </p:animEffect>
                                  </p:childTnLst>
                                </p:cTn>
                              </p:par>
                            </p:childTnLst>
                          </p:cTn>
                        </p:par>
                        <p:par>
                          <p:cTn id="73" fill="hold">
                            <p:stCondLst>
                              <p:cond delay="8000"/>
                            </p:stCondLst>
                            <p:childTnLst>
                              <p:par>
                                <p:cTn id="74" presetID="63" presetClass="path" presetSubtype="0" accel="50000" decel="50000" fill="hold" nodeType="afterEffect">
                                  <p:stCondLst>
                                    <p:cond delay="0"/>
                                  </p:stCondLst>
                                  <p:childTnLst>
                                    <p:animMotion origin="layout" path="M 0.0158 0.00231 L 0.29931 0.00463 " pathEditMode="relative" rAng="0" ptsTypes="AA">
                                      <p:cBhvr>
                                        <p:cTn id="75" dur="2000" fill="hold"/>
                                        <p:tgtEl>
                                          <p:spTgt spid="42"/>
                                        </p:tgtEl>
                                        <p:attrNameLst>
                                          <p:attrName>ppt_x</p:attrName>
                                          <p:attrName>ppt_y</p:attrName>
                                        </p:attrNameLst>
                                      </p:cBhvr>
                                      <p:rCtr x="142" y="1"/>
                                    </p:animMotion>
                                  </p:childTnLst>
                                </p:cTn>
                              </p:par>
                            </p:childTnLst>
                          </p:cTn>
                        </p:par>
                        <p:par>
                          <p:cTn id="76" fill="hold">
                            <p:stCondLst>
                              <p:cond delay="10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2000"/>
                                        <p:tgtEl>
                                          <p:spTgt spid="43"/>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3000"/>
                                        <p:tgtEl>
                                          <p:spTgt spid="45"/>
                                        </p:tgtEl>
                                      </p:cBhvr>
                                    </p:animEffect>
                                  </p:childTnLst>
                                </p:cTn>
                              </p:par>
                            </p:childTnLst>
                          </p:cTn>
                        </p:par>
                        <p:par>
                          <p:cTn id="83" fill="hold">
                            <p:stCondLst>
                              <p:cond delay="12000"/>
                            </p:stCondLst>
                            <p:childTnLst>
                              <p:par>
                                <p:cTn id="84" presetID="29" presetClass="entr" presetSubtype="0"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1000" fill="hold"/>
                                        <p:tgtEl>
                                          <p:spTgt spid="47"/>
                                        </p:tgtEl>
                                        <p:attrNameLst>
                                          <p:attrName>ppt_x</p:attrName>
                                        </p:attrNameLst>
                                      </p:cBhvr>
                                      <p:tavLst>
                                        <p:tav tm="0">
                                          <p:val>
                                            <p:strVal val="#ppt_x-.2"/>
                                          </p:val>
                                        </p:tav>
                                        <p:tav tm="100000">
                                          <p:val>
                                            <p:strVal val="#ppt_x"/>
                                          </p:val>
                                        </p:tav>
                                      </p:tavLst>
                                    </p:anim>
                                    <p:anim calcmode="lin" valueType="num">
                                      <p:cBhvr>
                                        <p:cTn id="87"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88" dur="1000"/>
                                        <p:tgtEl>
                                          <p:spTgt spid="47"/>
                                        </p:tgtEl>
                                      </p:cBhvr>
                                    </p:animEffect>
                                  </p:childTnLst>
                                </p:cTn>
                              </p:par>
                            </p:childTnLst>
                          </p:cTn>
                        </p:par>
                        <p:par>
                          <p:cTn id="89" fill="hold">
                            <p:stCondLst>
                              <p:cond delay="13000"/>
                            </p:stCondLst>
                            <p:childTnLst>
                              <p:par>
                                <p:cTn id="90" presetID="29"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 calcmode="lin" valueType="num">
                                      <p:cBhvr>
                                        <p:cTn id="92" dur="1000" fill="hold"/>
                                        <p:tgtEl>
                                          <p:spTgt spid="46"/>
                                        </p:tgtEl>
                                        <p:attrNameLst>
                                          <p:attrName>ppt_x</p:attrName>
                                        </p:attrNameLst>
                                      </p:cBhvr>
                                      <p:tavLst>
                                        <p:tav tm="0">
                                          <p:val>
                                            <p:strVal val="#ppt_x-.2"/>
                                          </p:val>
                                        </p:tav>
                                        <p:tav tm="100000">
                                          <p:val>
                                            <p:strVal val="#ppt_x"/>
                                          </p:val>
                                        </p:tav>
                                      </p:tavLst>
                                    </p:anim>
                                    <p:anim calcmode="lin" valueType="num">
                                      <p:cBhvr>
                                        <p:cTn id="93"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46"/>
                                        </p:tgtEl>
                                      </p:cBhvr>
                                    </p:animEffect>
                                  </p:childTnLst>
                                </p:cTn>
                              </p:par>
                            </p:childTnLst>
                          </p:cTn>
                        </p:par>
                      </p:childTnLst>
                    </p:cTn>
                  </p:par>
                </p:childTnLst>
              </p:cTn>
              <p:nextCondLst>
                <p:cond evt="onClick" delay="0">
                  <p:tgtEl>
                    <p:spTgt spid="12"/>
                  </p:tgtEl>
                </p:cond>
              </p:nextCondLst>
            </p:seq>
          </p:childTnLst>
        </p:cTn>
      </p:par>
    </p:tnLst>
    <p:bldLst>
      <p:bldP spid="40" grpId="0" animBg="1"/>
      <p:bldP spid="5" grpId="0"/>
      <p:bldP spid="21" grpId="0" animBg="1"/>
      <p:bldP spid="24" grpId="0" animBg="1"/>
      <p:bldP spid="26" grpId="0"/>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908720"/>
            <a:ext cx="8640960" cy="5688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227330" name="Object 2"/>
          <p:cNvGraphicFramePr>
            <a:graphicFrameLocks noChangeAspect="1"/>
          </p:cNvGraphicFramePr>
          <p:nvPr/>
        </p:nvGraphicFramePr>
        <p:xfrm>
          <a:off x="395536" y="1772816"/>
          <a:ext cx="2839674" cy="2235646"/>
        </p:xfrm>
        <a:graphic>
          <a:graphicData uri="http://schemas.openxmlformats.org/presentationml/2006/ole">
            <mc:AlternateContent xmlns:mc="http://schemas.openxmlformats.org/markup-compatibility/2006">
              <mc:Choice xmlns:v="urn:schemas-microsoft-com:vml" Requires="v">
                <p:oleObj spid="_x0000_s6145" name="Формула" r:id="rId1" imgW="27432000" imgH="21336000" progId="Equation.3">
                  <p:embed/>
                </p:oleObj>
              </mc:Choice>
              <mc:Fallback>
                <p:oleObj name="Формула" r:id="rId1" imgW="27432000" imgH="21336000" progId="Equation.3">
                  <p:embed/>
                  <p:pic>
                    <p:nvPicPr>
                      <p:cNvPr id="0" name="Изображение 6144"/>
                      <p:cNvPicPr>
                        <a:picLocks noChangeAspect="1"/>
                      </p:cNvPicPr>
                      <p:nvPr/>
                    </p:nvPicPr>
                    <p:blipFill>
                      <a:blip r:embed="rId2"/>
                      <a:stretch>
                        <a:fillRect/>
                      </a:stretch>
                    </p:blipFill>
                    <p:spPr>
                      <a:xfrm>
                        <a:off x="395536" y="1772816"/>
                        <a:ext cx="2839674" cy="2235646"/>
                      </a:xfrm>
                      <a:prstGeom prst="rect">
                        <a:avLst/>
                      </a:prstGeom>
                      <a:noFill/>
                      <a:ln w="9525">
                        <a:noFill/>
                      </a:ln>
                    </p:spPr>
                  </p:pic>
                </p:oleObj>
              </mc:Fallback>
            </mc:AlternateContent>
          </a:graphicData>
        </a:graphic>
      </p:graphicFrame>
      <p:sp>
        <p:nvSpPr>
          <p:cNvPr id="4" name="Прямоугольник 3"/>
          <p:cNvSpPr/>
          <p:nvPr/>
        </p:nvSpPr>
        <p:spPr>
          <a:xfrm>
            <a:off x="179512" y="260648"/>
            <a:ext cx="8784976" cy="1440160"/>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Катер проходит 66 км по течению реки и 54 км против</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течения за 6 ч. Этот катер проходит 44 км по течению на 3 ч быстрее, чем 90 км против течения. Найдите собственную скорость катера и скорость течения реки.</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№5</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Управляющая кнопка: настраиваемая 6">
            <a:hlinkClick r:id="" action="ppaction://noaction"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8" name="Управляющая кнопка: настраиваемая 7">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Ответ</a:t>
            </a:r>
            <a:endParaRPr lang="ru-RU" sz="2400" b="1" dirty="0">
              <a:latin typeface="Times New Roman" panose="02020603050405020304" pitchFamily="18" charset="0"/>
              <a:cs typeface="Times New Roman" panose="02020603050405020304" pitchFamily="18" charset="0"/>
            </a:endParaRPr>
          </a:p>
        </p:txBody>
      </p:sp>
      <p:sp>
        <p:nvSpPr>
          <p:cNvPr id="9" name="Управляющая кнопка: далее 8">
            <a:hlinkClick r:id="" action="ppaction://hlinkshowjump?jump=nextslide" highlightClick="1"/>
          </p:cNvPr>
          <p:cNvSpPr/>
          <p:nvPr/>
        </p:nvSpPr>
        <p:spPr>
          <a:xfrm>
            <a:off x="8316416" y="6165304"/>
            <a:ext cx="504056" cy="360040"/>
          </a:xfrm>
          <a:prstGeom prst="actionButtonForwardNext">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Управляющая кнопка: домой 9">
            <a:hlinkClick r:id="rId3" action="ppaction://hlinksldjump" highlightClick="1"/>
          </p:cNvPr>
          <p:cNvSpPr/>
          <p:nvPr/>
        </p:nvSpPr>
        <p:spPr>
          <a:xfrm>
            <a:off x="7740352" y="6165304"/>
            <a:ext cx="504056" cy="360040"/>
          </a:xfrm>
          <a:prstGeom prst="actionButtonHome">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27332" name="Object 4"/>
          <p:cNvGraphicFramePr>
            <a:graphicFrameLocks noChangeAspect="1"/>
          </p:cNvGraphicFramePr>
          <p:nvPr/>
        </p:nvGraphicFramePr>
        <p:xfrm>
          <a:off x="5364088" y="1772816"/>
          <a:ext cx="1544637" cy="474663"/>
        </p:xfrm>
        <a:graphic>
          <a:graphicData uri="http://schemas.openxmlformats.org/presentationml/2006/ole">
            <mc:AlternateContent xmlns:mc="http://schemas.openxmlformats.org/markup-compatibility/2006">
              <mc:Choice xmlns:v="urn:schemas-microsoft-com:vml" Requires="v">
                <p:oleObj spid="_x0000_s6146" name="Формула" r:id="rId4" imgW="14020800" imgH="4267200" progId="Equation.3">
                  <p:embed/>
                </p:oleObj>
              </mc:Choice>
              <mc:Fallback>
                <p:oleObj name="Формула" r:id="rId4" imgW="14020800" imgH="4267200" progId="Equation.3">
                  <p:embed/>
                  <p:pic>
                    <p:nvPicPr>
                      <p:cNvPr id="0" name="Изображение 6145"/>
                      <p:cNvPicPr>
                        <a:picLocks noChangeAspect="1"/>
                      </p:cNvPicPr>
                      <p:nvPr/>
                    </p:nvPicPr>
                    <p:blipFill>
                      <a:blip r:embed="rId5"/>
                      <a:stretch>
                        <a:fillRect/>
                      </a:stretch>
                    </p:blipFill>
                    <p:spPr>
                      <a:xfrm>
                        <a:off x="5364088" y="1772816"/>
                        <a:ext cx="1544637" cy="474663"/>
                      </a:xfrm>
                      <a:prstGeom prst="rect">
                        <a:avLst/>
                      </a:prstGeom>
                      <a:noFill/>
                      <a:ln w="9525">
                        <a:noFill/>
                      </a:ln>
                    </p:spPr>
                  </p:pic>
                </p:oleObj>
              </mc:Fallback>
            </mc:AlternateContent>
          </a:graphicData>
        </a:graphic>
      </p:graphicFrame>
      <p:graphicFrame>
        <p:nvGraphicFramePr>
          <p:cNvPr id="227333" name="Object 5"/>
          <p:cNvGraphicFramePr>
            <a:graphicFrameLocks noChangeAspect="1"/>
          </p:cNvGraphicFramePr>
          <p:nvPr/>
        </p:nvGraphicFramePr>
        <p:xfrm>
          <a:off x="4427984" y="1988840"/>
          <a:ext cx="1507788" cy="1048767"/>
        </p:xfrm>
        <a:graphic>
          <a:graphicData uri="http://schemas.openxmlformats.org/presentationml/2006/ole">
            <mc:AlternateContent xmlns:mc="http://schemas.openxmlformats.org/markup-compatibility/2006">
              <mc:Choice xmlns:v="urn:schemas-microsoft-com:vml" Requires="v">
                <p:oleObj spid="_x0000_s6147" name="Формула" r:id="rId6" imgW="14630400" imgH="10058400" progId="Equation.3">
                  <p:embed/>
                </p:oleObj>
              </mc:Choice>
              <mc:Fallback>
                <p:oleObj name="Формула" r:id="rId6" imgW="14630400" imgH="10058400" progId="Equation.3">
                  <p:embed/>
                  <p:pic>
                    <p:nvPicPr>
                      <p:cNvPr id="0" name="Изображение 6146"/>
                      <p:cNvPicPr>
                        <a:picLocks noChangeAspect="1"/>
                      </p:cNvPicPr>
                      <p:nvPr/>
                    </p:nvPicPr>
                    <p:blipFill>
                      <a:blip r:embed="rId7"/>
                      <a:stretch>
                        <a:fillRect/>
                      </a:stretch>
                    </p:blipFill>
                    <p:spPr>
                      <a:xfrm>
                        <a:off x="4427984" y="1988840"/>
                        <a:ext cx="1507788" cy="1048767"/>
                      </a:xfrm>
                      <a:prstGeom prst="rect">
                        <a:avLst/>
                      </a:prstGeom>
                      <a:noFill/>
                      <a:ln w="9525">
                        <a:noFill/>
                      </a:ln>
                    </p:spPr>
                  </p:pic>
                </p:oleObj>
              </mc:Fallback>
            </mc:AlternateContent>
          </a:graphicData>
        </a:graphic>
      </p:graphicFrame>
      <p:graphicFrame>
        <p:nvGraphicFramePr>
          <p:cNvPr id="227334" name="Object 6"/>
          <p:cNvGraphicFramePr>
            <a:graphicFrameLocks noChangeAspect="1"/>
          </p:cNvGraphicFramePr>
          <p:nvPr/>
        </p:nvGraphicFramePr>
        <p:xfrm>
          <a:off x="6804248" y="1988840"/>
          <a:ext cx="1507789" cy="1048767"/>
        </p:xfrm>
        <a:graphic>
          <a:graphicData uri="http://schemas.openxmlformats.org/presentationml/2006/ole">
            <mc:AlternateContent xmlns:mc="http://schemas.openxmlformats.org/markup-compatibility/2006">
              <mc:Choice xmlns:v="urn:schemas-microsoft-com:vml" Requires="v">
                <p:oleObj spid="_x0000_s6148" name="Формула" r:id="rId8" imgW="14630400" imgH="10058400" progId="Equation.3">
                  <p:embed/>
                </p:oleObj>
              </mc:Choice>
              <mc:Fallback>
                <p:oleObj name="Формула" r:id="rId8" imgW="14630400" imgH="10058400" progId="Equation.3">
                  <p:embed/>
                  <p:pic>
                    <p:nvPicPr>
                      <p:cNvPr id="0" name="Изображение 6147"/>
                      <p:cNvPicPr>
                        <a:picLocks noChangeAspect="1"/>
                      </p:cNvPicPr>
                      <p:nvPr/>
                    </p:nvPicPr>
                    <p:blipFill>
                      <a:blip r:embed="rId9"/>
                      <a:stretch>
                        <a:fillRect/>
                      </a:stretch>
                    </p:blipFill>
                    <p:spPr>
                      <a:xfrm>
                        <a:off x="6804248" y="1988840"/>
                        <a:ext cx="1507789" cy="1048767"/>
                      </a:xfrm>
                      <a:prstGeom prst="rect">
                        <a:avLst/>
                      </a:prstGeom>
                      <a:noFill/>
                      <a:ln w="9525">
                        <a:noFill/>
                      </a:ln>
                    </p:spPr>
                  </p:pic>
                </p:oleObj>
              </mc:Fallback>
            </mc:AlternateContent>
          </a:graphicData>
        </a:graphic>
      </p:graphicFrame>
      <p:graphicFrame>
        <p:nvGraphicFramePr>
          <p:cNvPr id="227335" name="Object 7"/>
          <p:cNvGraphicFramePr>
            <a:graphicFrameLocks noChangeAspect="1"/>
          </p:cNvGraphicFramePr>
          <p:nvPr/>
        </p:nvGraphicFramePr>
        <p:xfrm>
          <a:off x="3923928" y="3068960"/>
          <a:ext cx="2304256" cy="1166501"/>
        </p:xfrm>
        <a:graphic>
          <a:graphicData uri="http://schemas.openxmlformats.org/presentationml/2006/ole">
            <mc:AlternateContent xmlns:mc="http://schemas.openxmlformats.org/markup-compatibility/2006">
              <mc:Choice xmlns:v="urn:schemas-microsoft-com:vml" Requires="v">
                <p:oleObj spid="_x0000_s6149" name="Формула" r:id="rId10" imgW="21945600" imgH="10972800" progId="Equation.3">
                  <p:embed/>
                </p:oleObj>
              </mc:Choice>
              <mc:Fallback>
                <p:oleObj name="Формула" r:id="rId10" imgW="21945600" imgH="10972800" progId="Equation.3">
                  <p:embed/>
                  <p:pic>
                    <p:nvPicPr>
                      <p:cNvPr id="0" name="Изображение 6148"/>
                      <p:cNvPicPr>
                        <a:picLocks noChangeAspect="1"/>
                      </p:cNvPicPr>
                      <p:nvPr/>
                    </p:nvPicPr>
                    <p:blipFill>
                      <a:blip r:embed="rId11"/>
                      <a:stretch>
                        <a:fillRect/>
                      </a:stretch>
                    </p:blipFill>
                    <p:spPr>
                      <a:xfrm>
                        <a:off x="3923928" y="3068960"/>
                        <a:ext cx="2304256" cy="1166501"/>
                      </a:xfrm>
                      <a:prstGeom prst="rect">
                        <a:avLst/>
                      </a:prstGeom>
                      <a:noFill/>
                      <a:ln w="9525">
                        <a:noFill/>
                      </a:ln>
                    </p:spPr>
                  </p:pic>
                </p:oleObj>
              </mc:Fallback>
            </mc:AlternateContent>
          </a:graphicData>
        </a:graphic>
      </p:graphicFrame>
      <p:sp>
        <p:nvSpPr>
          <p:cNvPr id="16" name="Стрелка вправо с вырезом 15"/>
          <p:cNvSpPr/>
          <p:nvPr/>
        </p:nvSpPr>
        <p:spPr>
          <a:xfrm>
            <a:off x="6372200" y="3501008"/>
            <a:ext cx="978408" cy="268608"/>
          </a:xfrm>
          <a:prstGeom prst="notchedRightArrow">
            <a:avLst>
              <a:gd name="adj1" fmla="val 61792"/>
              <a:gd name="adj2" fmla="val 116523"/>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27336" name="Object 8"/>
          <p:cNvGraphicFramePr>
            <a:graphicFrameLocks noChangeAspect="1"/>
          </p:cNvGraphicFramePr>
          <p:nvPr/>
        </p:nvGraphicFramePr>
        <p:xfrm>
          <a:off x="7308304" y="3068960"/>
          <a:ext cx="1288059" cy="2100709"/>
        </p:xfrm>
        <a:graphic>
          <a:graphicData uri="http://schemas.openxmlformats.org/presentationml/2006/ole">
            <mc:AlternateContent xmlns:mc="http://schemas.openxmlformats.org/markup-compatibility/2006">
              <mc:Choice xmlns:v="urn:schemas-microsoft-com:vml" Requires="v">
                <p:oleObj spid="_x0000_s6150" name="Формула" r:id="rId12" imgW="12496800" imgH="20116800" progId="Equation.3">
                  <p:embed/>
                </p:oleObj>
              </mc:Choice>
              <mc:Fallback>
                <p:oleObj name="Формула" r:id="rId12" imgW="12496800" imgH="20116800" progId="Equation.3">
                  <p:embed/>
                  <p:pic>
                    <p:nvPicPr>
                      <p:cNvPr id="0" name="Изображение 6149"/>
                      <p:cNvPicPr>
                        <a:picLocks noChangeAspect="1"/>
                      </p:cNvPicPr>
                      <p:nvPr/>
                    </p:nvPicPr>
                    <p:blipFill>
                      <a:blip r:embed="rId13"/>
                      <a:stretch>
                        <a:fillRect/>
                      </a:stretch>
                    </p:blipFill>
                    <p:spPr>
                      <a:xfrm>
                        <a:off x="7308304" y="3068960"/>
                        <a:ext cx="1288059" cy="2100709"/>
                      </a:xfrm>
                      <a:prstGeom prst="rect">
                        <a:avLst/>
                      </a:prstGeom>
                      <a:noFill/>
                      <a:ln w="9525">
                        <a:noFill/>
                      </a:ln>
                    </p:spPr>
                  </p:pic>
                </p:oleObj>
              </mc:Fallback>
            </mc:AlternateContent>
          </a:graphicData>
        </a:graphic>
      </p:graphicFrame>
      <p:graphicFrame>
        <p:nvGraphicFramePr>
          <p:cNvPr id="227337" name="Object 9"/>
          <p:cNvGraphicFramePr>
            <a:graphicFrameLocks noChangeAspect="1"/>
          </p:cNvGraphicFramePr>
          <p:nvPr/>
        </p:nvGraphicFramePr>
        <p:xfrm>
          <a:off x="251520" y="3933056"/>
          <a:ext cx="3359151" cy="542925"/>
        </p:xfrm>
        <a:graphic>
          <a:graphicData uri="http://schemas.openxmlformats.org/presentationml/2006/ole">
            <mc:AlternateContent xmlns:mc="http://schemas.openxmlformats.org/markup-compatibility/2006">
              <mc:Choice xmlns:v="urn:schemas-microsoft-com:vml" Requires="v">
                <p:oleObj spid="_x0000_s6151" name="Формула" r:id="rId14" imgW="30480000" imgH="4876800" progId="Equation.3">
                  <p:embed/>
                </p:oleObj>
              </mc:Choice>
              <mc:Fallback>
                <p:oleObj name="Формула" r:id="rId14" imgW="30480000" imgH="4876800" progId="Equation.3">
                  <p:embed/>
                  <p:pic>
                    <p:nvPicPr>
                      <p:cNvPr id="0" name="Изображение 6150"/>
                      <p:cNvPicPr>
                        <a:picLocks noChangeAspect="1"/>
                      </p:cNvPicPr>
                      <p:nvPr/>
                    </p:nvPicPr>
                    <p:blipFill>
                      <a:blip r:embed="rId15"/>
                      <a:stretch>
                        <a:fillRect/>
                      </a:stretch>
                    </p:blipFill>
                    <p:spPr>
                      <a:xfrm>
                        <a:off x="251520" y="3933056"/>
                        <a:ext cx="3359151" cy="542925"/>
                      </a:xfrm>
                      <a:prstGeom prst="rect">
                        <a:avLst/>
                      </a:prstGeom>
                      <a:noFill/>
                      <a:ln w="9525">
                        <a:noFill/>
                      </a:ln>
                    </p:spPr>
                  </p:pic>
                </p:oleObj>
              </mc:Fallback>
            </mc:AlternateContent>
          </a:graphicData>
        </a:graphic>
      </p:graphicFrame>
      <p:graphicFrame>
        <p:nvGraphicFramePr>
          <p:cNvPr id="227338" name="Object 10"/>
          <p:cNvGraphicFramePr>
            <a:graphicFrameLocks noChangeAspect="1"/>
          </p:cNvGraphicFramePr>
          <p:nvPr/>
        </p:nvGraphicFramePr>
        <p:xfrm>
          <a:off x="251520" y="4365104"/>
          <a:ext cx="1946275" cy="2228850"/>
        </p:xfrm>
        <a:graphic>
          <a:graphicData uri="http://schemas.openxmlformats.org/presentationml/2006/ole">
            <mc:AlternateContent xmlns:mc="http://schemas.openxmlformats.org/markup-compatibility/2006">
              <mc:Choice xmlns:v="urn:schemas-microsoft-com:vml" Requires="v">
                <p:oleObj spid="_x0000_s6152" name="Формула" r:id="rId16" imgW="18897600" imgH="21336000" progId="Equation.3">
                  <p:embed/>
                </p:oleObj>
              </mc:Choice>
              <mc:Fallback>
                <p:oleObj name="Формула" r:id="rId16" imgW="18897600" imgH="21336000" progId="Equation.3">
                  <p:embed/>
                  <p:pic>
                    <p:nvPicPr>
                      <p:cNvPr id="0" name="Изображение 6151"/>
                      <p:cNvPicPr>
                        <a:picLocks noChangeAspect="1"/>
                      </p:cNvPicPr>
                      <p:nvPr/>
                    </p:nvPicPr>
                    <p:blipFill>
                      <a:blip r:embed="rId17"/>
                      <a:stretch>
                        <a:fillRect/>
                      </a:stretch>
                    </p:blipFill>
                    <p:spPr>
                      <a:xfrm>
                        <a:off x="251520" y="4365104"/>
                        <a:ext cx="1946275" cy="2228850"/>
                      </a:xfrm>
                      <a:prstGeom prst="rect">
                        <a:avLst/>
                      </a:prstGeom>
                      <a:noFill/>
                      <a:ln w="9525">
                        <a:noFill/>
                      </a:ln>
                    </p:spPr>
                  </p:pic>
                </p:oleObj>
              </mc:Fallback>
            </mc:AlternateContent>
          </a:graphicData>
        </a:graphic>
      </p:graphicFrame>
      <p:sp>
        <p:nvSpPr>
          <p:cNvPr id="20" name="Стрелка вправо с вырезом 19"/>
          <p:cNvSpPr/>
          <p:nvPr/>
        </p:nvSpPr>
        <p:spPr>
          <a:xfrm>
            <a:off x="2123728" y="5301208"/>
            <a:ext cx="978408" cy="268608"/>
          </a:xfrm>
          <a:prstGeom prst="notchedRightArrow">
            <a:avLst>
              <a:gd name="adj1" fmla="val 61792"/>
              <a:gd name="adj2" fmla="val 116523"/>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27339" name="Object 11"/>
          <p:cNvGraphicFramePr>
            <a:graphicFrameLocks noChangeAspect="1"/>
          </p:cNvGraphicFramePr>
          <p:nvPr/>
        </p:nvGraphicFramePr>
        <p:xfrm>
          <a:off x="3203848" y="4869160"/>
          <a:ext cx="1279525" cy="1166812"/>
        </p:xfrm>
        <a:graphic>
          <a:graphicData uri="http://schemas.openxmlformats.org/presentationml/2006/ole">
            <mc:AlternateContent xmlns:mc="http://schemas.openxmlformats.org/markup-compatibility/2006">
              <mc:Choice xmlns:v="urn:schemas-microsoft-com:vml" Requires="v">
                <p:oleObj spid="_x0000_s6153" name="Формула" r:id="rId18" imgW="12192000" imgH="10972800" progId="Equation.3">
                  <p:embed/>
                </p:oleObj>
              </mc:Choice>
              <mc:Fallback>
                <p:oleObj name="Формула" r:id="rId18" imgW="12192000" imgH="10972800" progId="Equation.3">
                  <p:embed/>
                  <p:pic>
                    <p:nvPicPr>
                      <p:cNvPr id="0" name="Изображение 6152"/>
                      <p:cNvPicPr>
                        <a:picLocks noChangeAspect="1"/>
                      </p:cNvPicPr>
                      <p:nvPr/>
                    </p:nvPicPr>
                    <p:blipFill>
                      <a:blip r:embed="rId19"/>
                      <a:stretch>
                        <a:fillRect/>
                      </a:stretch>
                    </p:blipFill>
                    <p:spPr>
                      <a:xfrm>
                        <a:off x="3203848" y="4869160"/>
                        <a:ext cx="1279525" cy="1166812"/>
                      </a:xfrm>
                      <a:prstGeom prst="rect">
                        <a:avLst/>
                      </a:prstGeom>
                      <a:noFill/>
                      <a:ln w="9525">
                        <a:noFill/>
                      </a:ln>
                    </p:spPr>
                  </p:pic>
                </p:oleObj>
              </mc:Fallback>
            </mc:AlternateContent>
          </a:graphicData>
        </a:graphic>
      </p:graphicFrame>
      <p:sp>
        <p:nvSpPr>
          <p:cNvPr id="22" name="Прямоугольник 21"/>
          <p:cNvSpPr/>
          <p:nvPr/>
        </p:nvSpPr>
        <p:spPr>
          <a:xfrm>
            <a:off x="3923928" y="4869160"/>
            <a:ext cx="648072" cy="504056"/>
          </a:xfrm>
          <a:prstGeom prst="rect">
            <a:avLst/>
          </a:prstGeom>
          <a:solidFill>
            <a:schemeClr val="accent1">
              <a:alpha val="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27340" name="Object 12"/>
          <p:cNvGraphicFramePr>
            <a:graphicFrameLocks noChangeAspect="1"/>
          </p:cNvGraphicFramePr>
          <p:nvPr/>
        </p:nvGraphicFramePr>
        <p:xfrm>
          <a:off x="4572000" y="4941168"/>
          <a:ext cx="1949450" cy="441325"/>
        </p:xfrm>
        <a:graphic>
          <a:graphicData uri="http://schemas.openxmlformats.org/presentationml/2006/ole">
            <mc:AlternateContent xmlns:mc="http://schemas.openxmlformats.org/markup-compatibility/2006">
              <mc:Choice xmlns:v="urn:schemas-microsoft-com:vml" Requires="v">
                <p:oleObj spid="_x0000_s6154" name="Формула" r:id="rId20" imgW="17678400" imgH="3962400" progId="Equation.3">
                  <p:embed/>
                </p:oleObj>
              </mc:Choice>
              <mc:Fallback>
                <p:oleObj name="Формула" r:id="rId20" imgW="17678400" imgH="3962400" progId="Equation.3">
                  <p:embed/>
                  <p:pic>
                    <p:nvPicPr>
                      <p:cNvPr id="0" name="Изображение 6153"/>
                      <p:cNvPicPr>
                        <a:picLocks noChangeAspect="1"/>
                      </p:cNvPicPr>
                      <p:nvPr/>
                    </p:nvPicPr>
                    <p:blipFill>
                      <a:blip r:embed="rId21"/>
                      <a:stretch>
                        <a:fillRect/>
                      </a:stretch>
                    </p:blipFill>
                    <p:spPr>
                      <a:xfrm>
                        <a:off x="4572000" y="4941168"/>
                        <a:ext cx="1949450" cy="441325"/>
                      </a:xfrm>
                      <a:prstGeom prst="rect">
                        <a:avLst/>
                      </a:prstGeom>
                      <a:noFill/>
                      <a:ln w="9525">
                        <a:noFill/>
                      </a:ln>
                    </p:spPr>
                  </p:pic>
                </p:oleObj>
              </mc:Fallback>
            </mc:AlternateContent>
          </a:graphicData>
        </a:graphic>
      </p:graphicFrame>
      <p:sp>
        <p:nvSpPr>
          <p:cNvPr id="24" name="Прямоугольник 23"/>
          <p:cNvSpPr/>
          <p:nvPr/>
        </p:nvSpPr>
        <p:spPr>
          <a:xfrm>
            <a:off x="3923928" y="5445224"/>
            <a:ext cx="648072" cy="504056"/>
          </a:xfrm>
          <a:prstGeom prst="rect">
            <a:avLst/>
          </a:prstGeom>
          <a:solidFill>
            <a:schemeClr val="accent1">
              <a:alpha val="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25" name="Object 12"/>
          <p:cNvGraphicFramePr>
            <a:graphicFrameLocks noChangeAspect="1"/>
          </p:cNvGraphicFramePr>
          <p:nvPr/>
        </p:nvGraphicFramePr>
        <p:xfrm>
          <a:off x="4572000" y="5517232"/>
          <a:ext cx="3057525" cy="441325"/>
        </p:xfrm>
        <a:graphic>
          <a:graphicData uri="http://schemas.openxmlformats.org/presentationml/2006/ole">
            <mc:AlternateContent xmlns:mc="http://schemas.openxmlformats.org/markup-compatibility/2006">
              <mc:Choice xmlns:v="urn:schemas-microsoft-com:vml" Requires="v">
                <p:oleObj spid="_x0000_s6155" name="Формула" r:id="rId22" imgW="27736800" imgH="3962400" progId="Equation.3">
                  <p:embed/>
                </p:oleObj>
              </mc:Choice>
              <mc:Fallback>
                <p:oleObj name="Формула" r:id="rId22" imgW="27736800" imgH="3962400" progId="Equation.3">
                  <p:embed/>
                  <p:pic>
                    <p:nvPicPr>
                      <p:cNvPr id="0" name="Изображение 6154"/>
                      <p:cNvPicPr>
                        <a:picLocks noChangeAspect="1"/>
                      </p:cNvPicPr>
                      <p:nvPr/>
                    </p:nvPicPr>
                    <p:blipFill>
                      <a:blip r:embed="rId23"/>
                      <a:stretch>
                        <a:fillRect/>
                      </a:stretch>
                    </p:blipFill>
                    <p:spPr>
                      <a:xfrm>
                        <a:off x="4572000" y="5517232"/>
                        <a:ext cx="3057525" cy="441325"/>
                      </a:xfrm>
                      <a:prstGeom prst="rect">
                        <a:avLst/>
                      </a:prstGeom>
                      <a:noFill/>
                      <a:ln w="9525">
                        <a:noFill/>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7330"/>
                                        </p:tgtEl>
                                        <p:attrNameLst>
                                          <p:attrName>style.visibility</p:attrName>
                                        </p:attrNameLst>
                                      </p:cBhvr>
                                      <p:to>
                                        <p:strVal val="visible"/>
                                      </p:to>
                                    </p:set>
                                    <p:animEffect transition="in" filter="wipe(left)">
                                      <p:cBhvr>
                                        <p:cTn id="7" dur="1000"/>
                                        <p:tgtEl>
                                          <p:spTgt spid="2273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7332"/>
                                        </p:tgtEl>
                                        <p:attrNameLst>
                                          <p:attrName>style.visibility</p:attrName>
                                        </p:attrNameLst>
                                      </p:cBhvr>
                                      <p:to>
                                        <p:strVal val="visible"/>
                                      </p:to>
                                    </p:set>
                                    <p:animEffect transition="in" filter="wipe(left)">
                                      <p:cBhvr>
                                        <p:cTn id="12" dur="1000"/>
                                        <p:tgtEl>
                                          <p:spTgt spid="2273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7333"/>
                                        </p:tgtEl>
                                        <p:attrNameLst>
                                          <p:attrName>style.visibility</p:attrName>
                                        </p:attrNameLst>
                                      </p:cBhvr>
                                      <p:to>
                                        <p:strVal val="visible"/>
                                      </p:to>
                                    </p:set>
                                    <p:animEffect transition="in" filter="wipe(left)">
                                      <p:cBhvr>
                                        <p:cTn id="17" dur="1000"/>
                                        <p:tgtEl>
                                          <p:spTgt spid="22733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27334"/>
                                        </p:tgtEl>
                                        <p:attrNameLst>
                                          <p:attrName>style.visibility</p:attrName>
                                        </p:attrNameLst>
                                      </p:cBhvr>
                                      <p:to>
                                        <p:strVal val="visible"/>
                                      </p:to>
                                    </p:set>
                                    <p:animEffect transition="in" filter="wipe(left)">
                                      <p:cBhvr>
                                        <p:cTn id="21" dur="1000"/>
                                        <p:tgtEl>
                                          <p:spTgt spid="2273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7335"/>
                                        </p:tgtEl>
                                        <p:attrNameLst>
                                          <p:attrName>style.visibility</p:attrName>
                                        </p:attrNameLst>
                                      </p:cBhvr>
                                      <p:to>
                                        <p:strVal val="visible"/>
                                      </p:to>
                                    </p:set>
                                    <p:animEffect transition="in" filter="wipe(left)">
                                      <p:cBhvr>
                                        <p:cTn id="26" dur="1000"/>
                                        <p:tgtEl>
                                          <p:spTgt spid="227335"/>
                                        </p:tgtEl>
                                      </p:cBhvr>
                                    </p:animEffect>
                                  </p:childTnLst>
                                </p:cTn>
                              </p:par>
                            </p:childTnLst>
                          </p:cTn>
                        </p:par>
                        <p:par>
                          <p:cTn id="27" fill="hold">
                            <p:stCondLst>
                              <p:cond delay="1000"/>
                            </p:stCondLst>
                            <p:childTnLst>
                              <p:par>
                                <p:cTn id="28" presetID="29"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ppt_x</p:attrName>
                                        </p:attrNameLst>
                                      </p:cBhvr>
                                      <p:tavLst>
                                        <p:tav tm="0">
                                          <p:val>
                                            <p:strVal val="#ppt_x-.2"/>
                                          </p:val>
                                        </p:tav>
                                        <p:tav tm="100000">
                                          <p:val>
                                            <p:strVal val="#ppt_x"/>
                                          </p:val>
                                        </p:tav>
                                      </p:tavLst>
                                    </p:anim>
                                    <p:anim calcmode="lin" valueType="num">
                                      <p:cBhvr>
                                        <p:cTn id="3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7336"/>
                                        </p:tgtEl>
                                        <p:attrNameLst>
                                          <p:attrName>style.visibility</p:attrName>
                                        </p:attrNameLst>
                                      </p:cBhvr>
                                      <p:to>
                                        <p:strVal val="visible"/>
                                      </p:to>
                                    </p:set>
                                    <p:animEffect transition="in" filter="wipe(left)">
                                      <p:cBhvr>
                                        <p:cTn id="37" dur="1000"/>
                                        <p:tgtEl>
                                          <p:spTgt spid="22733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227337"/>
                                        </p:tgtEl>
                                        <p:attrNameLst>
                                          <p:attrName>style.visibility</p:attrName>
                                        </p:attrNameLst>
                                      </p:cBhvr>
                                      <p:to>
                                        <p:strVal val="visible"/>
                                      </p:to>
                                    </p:set>
                                    <p:animEffect transition="in" filter="wipe(left)">
                                      <p:cBhvr>
                                        <p:cTn id="41" dur="1000"/>
                                        <p:tgtEl>
                                          <p:spTgt spid="22733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27338"/>
                                        </p:tgtEl>
                                        <p:attrNameLst>
                                          <p:attrName>style.visibility</p:attrName>
                                        </p:attrNameLst>
                                      </p:cBhvr>
                                      <p:to>
                                        <p:strVal val="visible"/>
                                      </p:to>
                                    </p:set>
                                    <p:animEffect transition="in" filter="wipe(left)">
                                      <p:cBhvr>
                                        <p:cTn id="46" dur="1000"/>
                                        <p:tgtEl>
                                          <p:spTgt spid="227338"/>
                                        </p:tgtEl>
                                      </p:cBhvr>
                                    </p:animEffect>
                                  </p:childTnLst>
                                </p:cTn>
                              </p:par>
                            </p:childTnLst>
                          </p:cTn>
                        </p:par>
                        <p:par>
                          <p:cTn id="47" fill="hold">
                            <p:stCondLst>
                              <p:cond delay="1000"/>
                            </p:stCondLst>
                            <p:childTnLst>
                              <p:par>
                                <p:cTn id="48" presetID="29"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ppt_x</p:attrName>
                                        </p:attrNameLst>
                                      </p:cBhvr>
                                      <p:tavLst>
                                        <p:tav tm="0">
                                          <p:val>
                                            <p:strVal val="#ppt_x-.2"/>
                                          </p:val>
                                        </p:tav>
                                        <p:tav tm="100000">
                                          <p:val>
                                            <p:strVal val="#ppt_x"/>
                                          </p:val>
                                        </p:tav>
                                      </p:tavLst>
                                    </p:anim>
                                    <p:anim calcmode="lin" valueType="num">
                                      <p:cBhvr>
                                        <p:cTn id="51"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7339"/>
                                        </p:tgtEl>
                                        <p:attrNameLst>
                                          <p:attrName>style.visibility</p:attrName>
                                        </p:attrNameLst>
                                      </p:cBhvr>
                                      <p:to>
                                        <p:strVal val="visible"/>
                                      </p:to>
                                    </p:set>
                                    <p:animEffect transition="in" filter="wipe(left)">
                                      <p:cBhvr>
                                        <p:cTn id="57" dur="1000"/>
                                        <p:tgtEl>
                                          <p:spTgt spid="227339"/>
                                        </p:tgtEl>
                                      </p:cBhvr>
                                    </p:animEffec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8"/>
                    </p:tgtEl>
                  </p:cond>
                </p:stCondLst>
                <p:endSync evt="end" delay="0">
                  <p:rtn val="all"/>
                </p:endSync>
                <p:childTnLst>
                  <p:par>
                    <p:cTn id="59" fill="hold">
                      <p:stCondLst>
                        <p:cond delay="0"/>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heel(1)">
                                      <p:cBhvr>
                                        <p:cTn id="63" dur="2000"/>
                                        <p:tgtEl>
                                          <p:spTgt spid="22"/>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227340"/>
                                        </p:tgtEl>
                                        <p:attrNameLst>
                                          <p:attrName>style.visibility</p:attrName>
                                        </p:attrNameLst>
                                      </p:cBhvr>
                                      <p:to>
                                        <p:strVal val="visible"/>
                                      </p:to>
                                    </p:set>
                                    <p:animEffect transition="in" filter="wipe(left)">
                                      <p:cBhvr>
                                        <p:cTn id="67" dur="1000"/>
                                        <p:tgtEl>
                                          <p:spTgt spid="22734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heel(1)">
                                      <p:cBhvr>
                                        <p:cTn id="72" dur="2000"/>
                                        <p:tgtEl>
                                          <p:spTgt spid="24"/>
                                        </p:tgtEl>
                                      </p:cBhvr>
                                    </p:animEffect>
                                  </p:childTnLst>
                                </p:cTn>
                              </p:par>
                            </p:childTnLst>
                          </p:cTn>
                        </p:par>
                        <p:par>
                          <p:cTn id="73" fill="hold">
                            <p:stCondLst>
                              <p:cond delay="2000"/>
                            </p:stCondLst>
                            <p:childTnLst>
                              <p:par>
                                <p:cTn id="74" presetID="22" presetClass="entr" presetSubtype="8"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1000"/>
                                        <p:tgtEl>
                                          <p:spTgt spid="25"/>
                                        </p:tgtEl>
                                      </p:cBhvr>
                                    </p:animEffect>
                                  </p:childTnLst>
                                </p:cTn>
                              </p:par>
                            </p:childTnLst>
                          </p:cTn>
                        </p:par>
                      </p:childTnLst>
                    </p:cTn>
                  </p:par>
                </p:childTnLst>
              </p:cTn>
              <p:nextCondLst>
                <p:cond evt="onClick" delay="0">
                  <p:tgtEl>
                    <p:spTgt spid="8"/>
                  </p:tgtEl>
                </p:cond>
              </p:nextCondLst>
            </p:seq>
          </p:childTnLst>
        </p:cTn>
      </p:par>
    </p:tnLst>
    <p:bldLst>
      <p:bldP spid="16" grpId="0" animBg="1"/>
      <p:bldP spid="20" grpId="0" animBg="1"/>
      <p:bldP spid="22"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galerey-room.ru/images/070050_1385524850.png"/>
          <p:cNvPicPr>
            <a:picLocks noChangeAspect="1" noChangeArrowheads="1"/>
          </p:cNvPicPr>
          <p:nvPr/>
        </p:nvPicPr>
        <p:blipFill>
          <a:blip r:embed="rId1" cstate="email"/>
          <a:srcRect/>
          <a:stretch>
            <a:fillRect/>
          </a:stretch>
        </p:blipFill>
        <p:spPr bwMode="auto">
          <a:xfrm>
            <a:off x="2915816" y="4221088"/>
            <a:ext cx="990505" cy="1584176"/>
          </a:xfrm>
          <a:prstGeom prst="rect">
            <a:avLst/>
          </a:prstGeom>
          <a:noFill/>
        </p:spPr>
      </p:pic>
      <p:pic>
        <p:nvPicPr>
          <p:cNvPr id="247810" name="Picture 2" descr="http://galerey-room.ru/images/070050_1385524850.png"/>
          <p:cNvPicPr>
            <a:picLocks noChangeAspect="1" noChangeArrowheads="1"/>
          </p:cNvPicPr>
          <p:nvPr/>
        </p:nvPicPr>
        <p:blipFill>
          <a:blip r:embed="rId2" cstate="email"/>
          <a:srcRect/>
          <a:stretch>
            <a:fillRect/>
          </a:stretch>
        </p:blipFill>
        <p:spPr bwMode="auto">
          <a:xfrm>
            <a:off x="4067944" y="2420888"/>
            <a:ext cx="990505" cy="1656184"/>
          </a:xfrm>
          <a:prstGeom prst="rect">
            <a:avLst/>
          </a:prstGeom>
          <a:noFill/>
        </p:spPr>
      </p:pic>
      <p:cxnSp>
        <p:nvCxnSpPr>
          <p:cNvPr id="14" name="Прямая соединительная линия 13"/>
          <p:cNvCxnSpPr/>
          <p:nvPr/>
        </p:nvCxnSpPr>
        <p:spPr>
          <a:xfrm>
            <a:off x="899592" y="5661248"/>
            <a:ext cx="7776864"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899592" y="3933056"/>
            <a:ext cx="7776864" cy="0"/>
          </a:xfrm>
          <a:prstGeom prst="line">
            <a:avLst/>
          </a:prstGeom>
          <a:ln w="762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 name="Прямоугольник 1"/>
          <p:cNvSpPr/>
          <p:nvPr/>
        </p:nvSpPr>
        <p:spPr>
          <a:xfrm>
            <a:off x="179512" y="260648"/>
            <a:ext cx="8784976" cy="1872208"/>
          </a:xfrm>
          <a:prstGeom prst="rect">
            <a:avLst/>
          </a:prstGeom>
          <a:solidFill>
            <a:schemeClr val="accent5">
              <a:lumMod val="75000"/>
            </a:schemeClr>
          </a:solidFill>
          <a:ln w="444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latin typeface="Times New Roman" panose="02020603050405020304" pitchFamily="18" charset="0"/>
                <a:cs typeface="Times New Roman" panose="02020603050405020304" pitchFamily="18" charset="0"/>
              </a:rPr>
              <a:t>Из двух сёл, расстояние между которыми равно 6 км, </a:t>
            </a:r>
            <a:endParaRPr lang="ru-RU" sz="2400" b="1" dirty="0" smtClean="0">
              <a:latin typeface="Times New Roman" panose="02020603050405020304" pitchFamily="18" charset="0"/>
              <a:cs typeface="Times New Roman" panose="02020603050405020304" pitchFamily="18" charset="0"/>
            </a:endParaRPr>
          </a:p>
          <a:p>
            <a:r>
              <a:rPr lang="ru-RU" sz="2400" b="1" dirty="0" smtClean="0">
                <a:latin typeface="Times New Roman" panose="02020603050405020304" pitchFamily="18" charset="0"/>
                <a:cs typeface="Times New Roman" panose="02020603050405020304" pitchFamily="18" charset="0"/>
              </a:rPr>
              <a:t>вышли навстречу друг другу два пешехода, которые встретились на середине пути, причём один из них вышел на 15 мин позже другого. Если бы они вышли одновременно, то встретились бы через 36 мин. Найдите скорость каждого.</a:t>
            </a:r>
            <a:endParaRPr lang="ru-RU" sz="2400" b="1" i="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388424" y="116632"/>
            <a:ext cx="648072" cy="504056"/>
          </a:xfrm>
          <a:prstGeom prst="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5">
                    <a:lumMod val="50000"/>
                  </a:schemeClr>
                </a:solidFill>
                <a:latin typeface="Times New Roman" panose="02020603050405020304" pitchFamily="18" charset="0"/>
                <a:cs typeface="Times New Roman" panose="02020603050405020304" pitchFamily="18" charset="0"/>
              </a:rPr>
              <a:t>№6</a:t>
            </a:r>
            <a:endParaRPr lang="ru-RU"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Управляющая кнопка: настраиваемая 5">
            <a:hlinkClick r:id="" action="ppaction://noaction" highlightClick="1"/>
          </p:cNvPr>
          <p:cNvSpPr/>
          <p:nvPr/>
        </p:nvSpPr>
        <p:spPr>
          <a:xfrm>
            <a:off x="20517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1</a:t>
            </a:r>
            <a:endParaRPr lang="ru-RU" sz="2400" b="1" dirty="0">
              <a:latin typeface="Times New Roman" panose="02020603050405020304" pitchFamily="18" charset="0"/>
              <a:cs typeface="Times New Roman" panose="02020603050405020304" pitchFamily="18" charset="0"/>
            </a:endParaRPr>
          </a:p>
        </p:txBody>
      </p:sp>
      <p:sp>
        <p:nvSpPr>
          <p:cNvPr id="7" name="Управляющая кнопка: настраиваемая 6">
            <a:hlinkClick r:id="" action="ppaction://hlinkshowjump?jump=nextslide" highlightClick="1"/>
          </p:cNvPr>
          <p:cNvSpPr/>
          <p:nvPr/>
        </p:nvSpPr>
        <p:spPr>
          <a:xfrm>
            <a:off x="3635896" y="6165304"/>
            <a:ext cx="1872208"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Решение</a:t>
            </a:r>
            <a:endParaRPr lang="ru-RU" sz="2400" b="1" dirty="0">
              <a:latin typeface="Times New Roman" panose="02020603050405020304" pitchFamily="18" charset="0"/>
              <a:cs typeface="Times New Roman" panose="02020603050405020304" pitchFamily="18" charset="0"/>
            </a:endParaRPr>
          </a:p>
        </p:txBody>
      </p:sp>
      <p:sp>
        <p:nvSpPr>
          <p:cNvPr id="8" name="Управляющая кнопка: настраиваемая 7">
            <a:hlinkClick r:id="" action="ppaction://noaction" highlightClick="1"/>
          </p:cNvPr>
          <p:cNvSpPr/>
          <p:nvPr/>
        </p:nvSpPr>
        <p:spPr>
          <a:xfrm>
            <a:off x="5652120" y="6165304"/>
            <a:ext cx="1440160" cy="360040"/>
          </a:xfrm>
          <a:prstGeom prst="actionButtonBlank">
            <a:avLst/>
          </a:prstGeom>
          <a:solidFill>
            <a:srgbClr val="028698"/>
          </a:solidFill>
          <a:ln>
            <a:solidFill>
              <a:srgbClr val="0286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Схема 2</a:t>
            </a:r>
            <a:endParaRPr lang="ru-RU" sz="2400" b="1" dirty="0">
              <a:latin typeface="Times New Roman" panose="02020603050405020304" pitchFamily="18" charset="0"/>
              <a:cs typeface="Times New Roman" panose="02020603050405020304" pitchFamily="18" charset="0"/>
            </a:endParaRPr>
          </a:p>
        </p:txBody>
      </p:sp>
      <p:grpSp>
        <p:nvGrpSpPr>
          <p:cNvPr id="9" name="Группа 8"/>
          <p:cNvGrpSpPr/>
          <p:nvPr/>
        </p:nvGrpSpPr>
        <p:grpSpPr>
          <a:xfrm>
            <a:off x="0" y="2780928"/>
            <a:ext cx="1547664" cy="1296144"/>
            <a:chOff x="1835696" y="2636912"/>
            <a:chExt cx="2160240" cy="1678436"/>
          </a:xfrm>
        </p:grpSpPr>
        <p:sp>
          <p:nvSpPr>
            <p:cNvPr id="10" name="Прямоугольник 9"/>
            <p:cNvSpPr/>
            <p:nvPr/>
          </p:nvSpPr>
          <p:spPr>
            <a:xfrm>
              <a:off x="2123728" y="3284984"/>
              <a:ext cx="165618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p>
          </p:txBody>
        </p:sp>
        <p:pic>
          <p:nvPicPr>
            <p:cNvPr id="11" name="Picture 4" descr="https://img1.liveinternet.ru/images/attach/c/0/121/550/121550085_5717539_27132621.png"/>
            <p:cNvPicPr>
              <a:picLocks noChangeAspect="1" noChangeArrowheads="1"/>
            </p:cNvPicPr>
            <p:nvPr/>
          </p:nvPicPr>
          <p:blipFill>
            <a:blip r:embed="rId3" cstate="email"/>
            <a:srcRect/>
            <a:stretch>
              <a:fillRect/>
            </a:stretch>
          </p:blipFill>
          <p:spPr bwMode="auto">
            <a:xfrm>
              <a:off x="1835696" y="2636912"/>
              <a:ext cx="2160240" cy="1678436"/>
            </a:xfrm>
            <a:prstGeom prst="rect">
              <a:avLst/>
            </a:prstGeom>
            <a:noFill/>
          </p:spPr>
        </p:pic>
      </p:grpSp>
      <p:pic>
        <p:nvPicPr>
          <p:cNvPr id="12" name="Picture 4" descr="https://img1.liveinternet.ru/images/attach/c/0/121/550/121550085_5717539_27132621.png"/>
          <p:cNvPicPr>
            <a:picLocks noChangeAspect="1" noChangeArrowheads="1"/>
          </p:cNvPicPr>
          <p:nvPr/>
        </p:nvPicPr>
        <p:blipFill>
          <a:blip r:embed="rId3" cstate="email"/>
          <a:srcRect/>
          <a:stretch>
            <a:fillRect/>
          </a:stretch>
        </p:blipFill>
        <p:spPr bwMode="auto">
          <a:xfrm>
            <a:off x="0" y="4509120"/>
            <a:ext cx="1547664" cy="1296144"/>
          </a:xfrm>
          <a:prstGeom prst="rect">
            <a:avLst/>
          </a:prstGeom>
          <a:noFill/>
        </p:spPr>
      </p:pic>
      <p:sp>
        <p:nvSpPr>
          <p:cNvPr id="5" name="Овал 4"/>
          <p:cNvSpPr/>
          <p:nvPr/>
        </p:nvSpPr>
        <p:spPr>
          <a:xfrm>
            <a:off x="179512" y="4077072"/>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2</a:t>
            </a:r>
            <a:endParaRPr lang="ru-RU" sz="2800" b="1" dirty="0">
              <a:latin typeface="Times New Roman" panose="02020603050405020304" pitchFamily="18" charset="0"/>
              <a:cs typeface="Times New Roman" panose="02020603050405020304" pitchFamily="18" charset="0"/>
            </a:endParaRPr>
          </a:p>
        </p:txBody>
      </p:sp>
      <p:sp>
        <p:nvSpPr>
          <p:cNvPr id="4" name="Овал 3"/>
          <p:cNvSpPr/>
          <p:nvPr/>
        </p:nvSpPr>
        <p:spPr>
          <a:xfrm>
            <a:off x="179512" y="2348880"/>
            <a:ext cx="504056" cy="50405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1</a:t>
            </a:r>
            <a:endParaRPr lang="ru-RU" sz="2800" b="1" dirty="0">
              <a:latin typeface="Times New Roman" panose="02020603050405020304" pitchFamily="18" charset="0"/>
              <a:cs typeface="Times New Roman" panose="02020603050405020304" pitchFamily="18" charset="0"/>
            </a:endParaRPr>
          </a:p>
        </p:txBody>
      </p:sp>
      <p:pic>
        <p:nvPicPr>
          <p:cNvPr id="15" name="Picture 6" descr="https://im0-tub-ru.yandex.net/i?id=71eebfe32c655891537bfa64e56ad138-l&amp;n=13"/>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7631406" y="2852936"/>
            <a:ext cx="1512594" cy="1165861"/>
          </a:xfrm>
          <a:prstGeom prst="rect">
            <a:avLst/>
          </a:prstGeom>
          <a:noFill/>
        </p:spPr>
      </p:pic>
      <p:pic>
        <p:nvPicPr>
          <p:cNvPr id="16" name="Picture 6" descr="https://im0-tub-ru.yandex.net/i?id=71eebfe32c655891537bfa64e56ad138-l&amp;n=13"/>
          <p:cNvPicPr>
            <a:picLocks noChangeAspect="1" noChangeArrowheads="1"/>
          </p:cNvPicPr>
          <p:nvPr/>
        </p:nvPicPr>
        <p:blipFill>
          <a:blip r:embed="rId4" cstate="email">
            <a:clrChange>
              <a:clrFrom>
                <a:srgbClr val="F6F6F6"/>
              </a:clrFrom>
              <a:clrTo>
                <a:srgbClr val="F6F6F6">
                  <a:alpha val="0"/>
                </a:srgbClr>
              </a:clrTo>
            </a:clrChange>
          </a:blip>
          <a:srcRect/>
          <a:stretch>
            <a:fillRect/>
          </a:stretch>
        </p:blipFill>
        <p:spPr bwMode="auto">
          <a:xfrm>
            <a:off x="7631406" y="4581128"/>
            <a:ext cx="1512594" cy="1165861"/>
          </a:xfrm>
          <a:prstGeom prst="rect">
            <a:avLst/>
          </a:prstGeom>
          <a:noFill/>
        </p:spPr>
      </p:pic>
      <p:sp>
        <p:nvSpPr>
          <p:cNvPr id="17" name="TextBox 16"/>
          <p:cNvSpPr txBox="1"/>
          <p:nvPr/>
        </p:nvSpPr>
        <p:spPr>
          <a:xfrm>
            <a:off x="2411760" y="3861048"/>
            <a:ext cx="803425"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3 км</a:t>
            </a:r>
            <a:endParaRPr lang="ru-RU" sz="2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283968" y="5589240"/>
            <a:ext cx="803425"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6 км</a:t>
            </a:r>
            <a:endParaRPr lang="ru-RU" sz="2400" b="1" dirty="0">
              <a:latin typeface="Times New Roman" panose="02020603050405020304" pitchFamily="18" charset="0"/>
              <a:cs typeface="Times New Roman" panose="02020603050405020304" pitchFamily="18" charset="0"/>
            </a:endParaRPr>
          </a:p>
        </p:txBody>
      </p:sp>
      <p:pic>
        <p:nvPicPr>
          <p:cNvPr id="20" name="Picture 2" descr="https://im0-tub-ru.yandex.net/i?id=42f488b5e1aa726188da6325c76229e3-l&amp;n=13"/>
          <p:cNvPicPr>
            <a:picLocks noChangeAspect="1" noChangeArrowheads="1"/>
          </p:cNvPicPr>
          <p:nvPr/>
        </p:nvPicPr>
        <p:blipFill>
          <a:blip r:embed="rId5" cstate="email">
            <a:clrChange>
              <a:clrFrom>
                <a:srgbClr val="FAFCF9"/>
              </a:clrFrom>
              <a:clrTo>
                <a:srgbClr val="FAFCF9">
                  <a:alpha val="0"/>
                </a:srgbClr>
              </a:clrTo>
            </a:clrChange>
          </a:blip>
          <a:srcRect r="-8328"/>
          <a:stretch>
            <a:fillRect/>
          </a:stretch>
        </p:blipFill>
        <p:spPr bwMode="auto">
          <a:xfrm flipH="1">
            <a:off x="8964488" y="2852936"/>
            <a:ext cx="886835" cy="1296144"/>
          </a:xfrm>
          <a:prstGeom prst="rect">
            <a:avLst/>
          </a:prstGeom>
          <a:noFill/>
        </p:spPr>
      </p:pic>
      <p:pic>
        <p:nvPicPr>
          <p:cNvPr id="19" name="Picture 2" descr="https://avatars.mds.yandex.net/get-pdb/1338671/cc88d869-4b00-4a3b-94af-68a96df28528/s1200"/>
          <p:cNvPicPr>
            <a:picLocks noChangeAspect="1" noChangeArrowheads="1"/>
          </p:cNvPicPr>
          <p:nvPr/>
        </p:nvPicPr>
        <p:blipFill>
          <a:blip r:embed="rId6" cstate="email"/>
          <a:srcRect/>
          <a:stretch>
            <a:fillRect/>
          </a:stretch>
        </p:blipFill>
        <p:spPr bwMode="auto">
          <a:xfrm flipH="1">
            <a:off x="-684584" y="2708920"/>
            <a:ext cx="684584" cy="1296144"/>
          </a:xfrm>
          <a:prstGeom prst="rect">
            <a:avLst/>
          </a:prstGeom>
          <a:noFill/>
        </p:spPr>
      </p:pic>
      <p:sp>
        <p:nvSpPr>
          <p:cNvPr id="23" name="Овал 22"/>
          <p:cNvSpPr/>
          <p:nvPr/>
        </p:nvSpPr>
        <p:spPr>
          <a:xfrm>
            <a:off x="5364088" y="2276872"/>
            <a:ext cx="3600400"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На 15 мин позже</a:t>
            </a:r>
            <a:endParaRPr lang="ru-RU" sz="24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6156176" y="3861048"/>
            <a:ext cx="803425" cy="461665"/>
          </a:xfrm>
          <a:prstGeom prst="rect">
            <a:avLst/>
          </a:prstGeom>
          <a:noFill/>
        </p:spPr>
        <p:txBody>
          <a:bodyPr wrap="none" rtlCol="0">
            <a:spAutoFit/>
          </a:bodyPr>
          <a:lstStyle/>
          <a:p>
            <a:r>
              <a:rPr lang="ru-RU" sz="2400" b="1" dirty="0" smtClean="0">
                <a:latin typeface="Times New Roman" panose="02020603050405020304" pitchFamily="18" charset="0"/>
                <a:cs typeface="Times New Roman" panose="02020603050405020304" pitchFamily="18" charset="0"/>
              </a:rPr>
              <a:t>3 км</a:t>
            </a:r>
            <a:endParaRPr lang="ru-RU" sz="2400" b="1" dirty="0">
              <a:latin typeface="Times New Roman" panose="02020603050405020304" pitchFamily="18" charset="0"/>
              <a:cs typeface="Times New Roman" panose="02020603050405020304" pitchFamily="18" charset="0"/>
            </a:endParaRPr>
          </a:p>
        </p:txBody>
      </p:sp>
      <p:graphicFrame>
        <p:nvGraphicFramePr>
          <p:cNvPr id="247811" name="Object 3"/>
          <p:cNvGraphicFramePr>
            <a:graphicFrameLocks noChangeAspect="1"/>
          </p:cNvGraphicFramePr>
          <p:nvPr/>
        </p:nvGraphicFramePr>
        <p:xfrm>
          <a:off x="755576" y="2348880"/>
          <a:ext cx="1711325" cy="1120775"/>
        </p:xfrm>
        <a:graphic>
          <a:graphicData uri="http://schemas.openxmlformats.org/presentationml/2006/ole">
            <mc:AlternateContent xmlns:mc="http://schemas.openxmlformats.org/markup-compatibility/2006">
              <mc:Choice xmlns:v="urn:schemas-microsoft-com:vml" Requires="v">
                <p:oleObj spid="_x0000_s7169" name="Формула" r:id="rId7" imgW="15544800" imgH="10058400" progId="Equation.3">
                  <p:embed/>
                </p:oleObj>
              </mc:Choice>
              <mc:Fallback>
                <p:oleObj name="Формула" r:id="rId7" imgW="15544800" imgH="10058400" progId="Equation.3">
                  <p:embed/>
                  <p:pic>
                    <p:nvPicPr>
                      <p:cNvPr id="0" name="Изображение 7168"/>
                      <p:cNvPicPr>
                        <a:picLocks noChangeAspect="1"/>
                      </p:cNvPicPr>
                      <p:nvPr/>
                    </p:nvPicPr>
                    <p:blipFill>
                      <a:blip r:embed="rId8"/>
                      <a:stretch>
                        <a:fillRect/>
                      </a:stretch>
                    </p:blipFill>
                    <p:spPr>
                      <a:xfrm>
                        <a:off x="755576" y="2348880"/>
                        <a:ext cx="1711325" cy="1120775"/>
                      </a:xfrm>
                      <a:prstGeom prst="rect">
                        <a:avLst/>
                      </a:prstGeom>
                      <a:solidFill>
                        <a:srgbClr val="FFFFFF"/>
                      </a:solidFill>
                      <a:ln w="60325" cap="flat" cmpd="sng">
                        <a:solidFill>
                          <a:srgbClr val="008080"/>
                        </a:solidFill>
                        <a:prstDash val="solid"/>
                        <a:miter/>
                        <a:headEnd type="none" w="med" len="med"/>
                        <a:tailEnd type="none" w="med" len="med"/>
                      </a:ln>
                    </p:spPr>
                  </p:pic>
                </p:oleObj>
              </mc:Fallback>
            </mc:AlternateContent>
          </a:graphicData>
        </a:graphic>
      </p:graphicFrame>
      <p:pic>
        <p:nvPicPr>
          <p:cNvPr id="26" name="Picture 2" descr="https://avatars.mds.yandex.net/get-pdb/1338671/cc88d869-4b00-4a3b-94af-68a96df28528/s1200"/>
          <p:cNvPicPr>
            <a:picLocks noChangeAspect="1" noChangeArrowheads="1"/>
          </p:cNvPicPr>
          <p:nvPr/>
        </p:nvPicPr>
        <p:blipFill>
          <a:blip r:embed="rId6" cstate="email"/>
          <a:srcRect/>
          <a:stretch>
            <a:fillRect/>
          </a:stretch>
        </p:blipFill>
        <p:spPr bwMode="auto">
          <a:xfrm flipH="1">
            <a:off x="-684584" y="4437112"/>
            <a:ext cx="684584" cy="1296144"/>
          </a:xfrm>
          <a:prstGeom prst="rect">
            <a:avLst/>
          </a:prstGeom>
          <a:noFill/>
        </p:spPr>
      </p:pic>
      <p:pic>
        <p:nvPicPr>
          <p:cNvPr id="27" name="Picture 2" descr="https://im0-tub-ru.yandex.net/i?id=42f488b5e1aa726188da6325c76229e3-l&amp;n=13"/>
          <p:cNvPicPr>
            <a:picLocks noChangeAspect="1" noChangeArrowheads="1"/>
          </p:cNvPicPr>
          <p:nvPr/>
        </p:nvPicPr>
        <p:blipFill>
          <a:blip r:embed="rId5" cstate="email">
            <a:clrChange>
              <a:clrFrom>
                <a:srgbClr val="FAFCF9"/>
              </a:clrFrom>
              <a:clrTo>
                <a:srgbClr val="FAFCF9">
                  <a:alpha val="0"/>
                </a:srgbClr>
              </a:clrTo>
            </a:clrChange>
          </a:blip>
          <a:srcRect r="-8328"/>
          <a:stretch>
            <a:fillRect/>
          </a:stretch>
        </p:blipFill>
        <p:spPr bwMode="auto">
          <a:xfrm flipH="1">
            <a:off x="9036496" y="4581128"/>
            <a:ext cx="886835" cy="1296144"/>
          </a:xfrm>
          <a:prstGeom prst="rect">
            <a:avLst/>
          </a:prstGeom>
          <a:noFill/>
        </p:spPr>
      </p:pic>
      <p:sp>
        <p:nvSpPr>
          <p:cNvPr id="28" name="Овал 27"/>
          <p:cNvSpPr/>
          <p:nvPr/>
        </p:nvSpPr>
        <p:spPr>
          <a:xfrm>
            <a:off x="1835696" y="4293096"/>
            <a:ext cx="2880320" cy="4320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Times New Roman" panose="02020603050405020304" pitchFamily="18" charset="0"/>
                <a:cs typeface="Times New Roman" panose="02020603050405020304" pitchFamily="18" charset="0"/>
              </a:rPr>
              <a:t>Через 36 мин</a:t>
            </a:r>
            <a:endParaRPr lang="ru-RU" sz="24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2123728" y="3284984"/>
            <a:ext cx="1026243"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smtClean="0">
                <a:solidFill>
                  <a:srgbClr val="FF0000"/>
                </a:solidFill>
                <a:latin typeface="Times New Roman" panose="02020603050405020304" pitchFamily="18" charset="0"/>
                <a:cs typeface="Times New Roman" panose="02020603050405020304" pitchFamily="18" charset="0"/>
              </a:rPr>
              <a:t>1 = </a:t>
            </a:r>
            <a:r>
              <a:rPr lang="ru-RU" sz="2400" b="1" i="1" dirty="0" smtClean="0">
                <a:solidFill>
                  <a:srgbClr val="FF0000"/>
                </a:solidFill>
                <a:latin typeface="Times New Roman" panose="02020603050405020304" pitchFamily="18" charset="0"/>
                <a:cs typeface="Times New Roman" panose="02020603050405020304" pitchFamily="18" charset="0"/>
              </a:rPr>
              <a:t>х</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940152" y="3284984"/>
            <a:ext cx="1008609"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smtClean="0">
                <a:solidFill>
                  <a:srgbClr val="FF0000"/>
                </a:solidFill>
                <a:latin typeface="Times New Roman" panose="02020603050405020304" pitchFamily="18" charset="0"/>
                <a:cs typeface="Times New Roman" panose="02020603050405020304" pitchFamily="18" charset="0"/>
              </a:rPr>
              <a:t>2 = </a:t>
            </a:r>
            <a:r>
              <a:rPr lang="ru-RU" sz="2400" b="1" i="1" dirty="0" smtClean="0">
                <a:solidFill>
                  <a:srgbClr val="FF0000"/>
                </a:solidFill>
                <a:latin typeface="Times New Roman" panose="02020603050405020304" pitchFamily="18" charset="0"/>
                <a:cs typeface="Times New Roman" panose="02020603050405020304" pitchFamily="18" charset="0"/>
              </a:rPr>
              <a:t>у</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1619672" y="5013176"/>
            <a:ext cx="1026243"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smtClean="0">
                <a:solidFill>
                  <a:srgbClr val="FF0000"/>
                </a:solidFill>
                <a:latin typeface="Times New Roman" panose="02020603050405020304" pitchFamily="18" charset="0"/>
                <a:cs typeface="Times New Roman" panose="02020603050405020304" pitchFamily="18" charset="0"/>
              </a:rPr>
              <a:t>1 = </a:t>
            </a:r>
            <a:r>
              <a:rPr lang="ru-RU" sz="2400" b="1" i="1" dirty="0" smtClean="0">
                <a:solidFill>
                  <a:srgbClr val="FF0000"/>
                </a:solidFill>
                <a:latin typeface="Times New Roman" panose="02020603050405020304" pitchFamily="18" charset="0"/>
                <a:cs typeface="Times New Roman" panose="02020603050405020304" pitchFamily="18" charset="0"/>
              </a:rPr>
              <a:t>х</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716016" y="5013176"/>
            <a:ext cx="1008609" cy="646331"/>
          </a:xfrm>
          <a:prstGeom prst="rect">
            <a:avLst/>
          </a:prstGeom>
          <a:noFill/>
        </p:spPr>
        <p:txBody>
          <a:bodyPr wrap="none" rtlCol="0">
            <a:spAutoFit/>
          </a:bodyPr>
          <a:lstStyle/>
          <a:p>
            <a:r>
              <a:rPr lang="en-US" sz="3600" b="1" i="1" dirty="0" smtClean="0">
                <a:solidFill>
                  <a:srgbClr val="FF0000"/>
                </a:solidFill>
                <a:latin typeface="Times New Roman" panose="02020603050405020304" pitchFamily="18" charset="0"/>
                <a:cs typeface="Times New Roman" panose="02020603050405020304" pitchFamily="18" charset="0"/>
              </a:rPr>
              <a:t>v</a:t>
            </a:r>
            <a:r>
              <a:rPr lang="ru-RU" sz="2400" b="1" dirty="0" smtClean="0">
                <a:solidFill>
                  <a:srgbClr val="FF0000"/>
                </a:solidFill>
                <a:latin typeface="Times New Roman" panose="02020603050405020304" pitchFamily="18" charset="0"/>
                <a:cs typeface="Times New Roman" panose="02020603050405020304" pitchFamily="18" charset="0"/>
              </a:rPr>
              <a:t>2 = </a:t>
            </a:r>
            <a:r>
              <a:rPr lang="ru-RU" sz="2400" b="1" i="1" dirty="0" smtClean="0">
                <a:solidFill>
                  <a:srgbClr val="FF0000"/>
                </a:solidFill>
                <a:latin typeface="Times New Roman" panose="02020603050405020304" pitchFamily="18" charset="0"/>
                <a:cs typeface="Times New Roman" panose="02020603050405020304" pitchFamily="18" charset="0"/>
              </a:rPr>
              <a:t>у</a:t>
            </a:r>
            <a:endParaRPr lang="ru-RU" sz="2400"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247812" name="Object 4"/>
          <p:cNvGraphicFramePr>
            <a:graphicFrameLocks noChangeAspect="1"/>
          </p:cNvGraphicFramePr>
          <p:nvPr/>
        </p:nvGraphicFramePr>
        <p:xfrm>
          <a:off x="6228184" y="4293096"/>
          <a:ext cx="2214562" cy="1054100"/>
        </p:xfrm>
        <a:graphic>
          <a:graphicData uri="http://schemas.openxmlformats.org/presentationml/2006/ole">
            <mc:AlternateContent xmlns:mc="http://schemas.openxmlformats.org/markup-compatibility/2006">
              <mc:Choice xmlns:v="urn:schemas-microsoft-com:vml" Requires="v">
                <p:oleObj spid="_x0000_s7170" name="Формула" r:id="rId9" imgW="20116800" imgH="9448800" progId="Equation.3">
                  <p:embed/>
                </p:oleObj>
              </mc:Choice>
              <mc:Fallback>
                <p:oleObj name="Формула" r:id="rId9" imgW="20116800" imgH="9448800" progId="Equation.3">
                  <p:embed/>
                  <p:pic>
                    <p:nvPicPr>
                      <p:cNvPr id="0" name="Изображение 7169"/>
                      <p:cNvPicPr>
                        <a:picLocks noChangeAspect="1"/>
                      </p:cNvPicPr>
                      <p:nvPr/>
                    </p:nvPicPr>
                    <p:blipFill>
                      <a:blip r:embed="rId10"/>
                      <a:stretch>
                        <a:fillRect/>
                      </a:stretch>
                    </p:blipFill>
                    <p:spPr>
                      <a:xfrm>
                        <a:off x="6228184" y="4293096"/>
                        <a:ext cx="2214562" cy="1054100"/>
                      </a:xfrm>
                      <a:prstGeom prst="rect">
                        <a:avLst/>
                      </a:prstGeom>
                      <a:solidFill>
                        <a:srgbClr val="FFFFFF"/>
                      </a:solidFill>
                      <a:ln w="60325" cap="flat" cmpd="sng">
                        <a:solidFill>
                          <a:srgbClr val="008080"/>
                        </a:solidFill>
                        <a:prstDash val="solid"/>
                        <a:miter/>
                        <a:headEnd type="none" w="med" len="med"/>
                        <a:tailEnd type="none" w="med" len="med"/>
                      </a:ln>
                    </p:spPr>
                  </p:pic>
                </p:oleObj>
              </mc:Fallback>
            </mc:AlternateContent>
          </a:graphicData>
        </a:graphic>
      </p:graphicFrame>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1.85185E-6 L 0.31684 0.00023 " pathEditMode="relative" rAng="0" ptsTypes="AA">
                                      <p:cBhvr>
                                        <p:cTn id="6" dur="5000" fill="hold"/>
                                        <p:tgtEl>
                                          <p:spTgt spid="19"/>
                                        </p:tgtEl>
                                        <p:attrNameLst>
                                          <p:attrName>ppt_x</p:attrName>
                                          <p:attrName>ppt_y</p:attrName>
                                        </p:attrNameLst>
                                      </p:cBhvr>
                                      <p:rCtr x="158" y="0"/>
                                    </p:animMotion>
                                  </p:childTnLst>
                                </p:cTn>
                              </p:par>
                            </p:childTnLst>
                          </p:cTn>
                        </p:par>
                        <p:par>
                          <p:cTn id="7" fill="hold">
                            <p:stCondLst>
                              <p:cond delay="5000"/>
                            </p:stCondLst>
                            <p:childTnLst>
                              <p:par>
                                <p:cTn id="8" presetID="63" presetClass="path" presetSubtype="0" accel="50000" decel="50000" fill="hold" nodeType="afterEffect">
                                  <p:stCondLst>
                                    <p:cond delay="0"/>
                                  </p:stCondLst>
                                  <p:childTnLst>
                                    <p:animMotion origin="layout" path="M 0.31684 0.00023 L 0.51962 0.00023 " pathEditMode="relative" rAng="0" ptsTypes="AA">
                                      <p:cBhvr>
                                        <p:cTn id="9" dur="5000" fill="hold"/>
                                        <p:tgtEl>
                                          <p:spTgt spid="19"/>
                                        </p:tgtEl>
                                        <p:attrNameLst>
                                          <p:attrName>ppt_x</p:attrName>
                                          <p:attrName>ppt_y</p:attrName>
                                        </p:attrNameLst>
                                      </p:cBhvr>
                                      <p:rCtr x="101" y="0"/>
                                    </p:animMotion>
                                  </p:childTnLst>
                                </p:cTn>
                              </p:par>
                              <p:par>
                                <p:cTn id="10" presetID="22" presetClass="entr" presetSubtype="2"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3000"/>
                                        <p:tgtEl>
                                          <p:spTgt spid="23"/>
                                        </p:tgtEl>
                                      </p:cBhvr>
                                    </p:animEffect>
                                  </p:childTnLst>
                                </p:cTn>
                              </p:par>
                              <p:par>
                                <p:cTn id="13" presetID="35" presetClass="path" presetSubtype="0" accel="50000" decel="50000" fill="hold" nodeType="withEffect">
                                  <p:stCondLst>
                                    <p:cond delay="0"/>
                                  </p:stCondLst>
                                  <p:childTnLst>
                                    <p:animMotion origin="layout" path="M 5.55556E-7 3.33333E-6 L -0.50521 3.33333E-6 " pathEditMode="relative" rAng="0" ptsTypes="AA">
                                      <p:cBhvr>
                                        <p:cTn id="14" dur="5000" fill="hold"/>
                                        <p:tgtEl>
                                          <p:spTgt spid="20"/>
                                        </p:tgtEl>
                                        <p:attrNameLst>
                                          <p:attrName>ppt_x</p:attrName>
                                          <p:attrName>ppt_y</p:attrName>
                                        </p:attrNameLst>
                                      </p:cBhvr>
                                      <p:rCtr x="-253" y="0"/>
                                    </p:animMotion>
                                  </p:childTnLst>
                                </p:cTn>
                              </p:par>
                            </p:childTnLst>
                          </p:cTn>
                        </p:par>
                        <p:par>
                          <p:cTn id="15" fill="hold">
                            <p:stCondLst>
                              <p:cond delay="10000"/>
                            </p:stCondLst>
                            <p:childTnLst>
                              <p:par>
                                <p:cTn id="16" presetID="29" presetClass="entr" presetSubtype="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ppt_x</p:attrName>
                                        </p:attrNameLst>
                                      </p:cBhvr>
                                      <p:tavLst>
                                        <p:tav tm="0">
                                          <p:val>
                                            <p:strVal val="#ppt_x-.2"/>
                                          </p:val>
                                        </p:tav>
                                        <p:tav tm="100000">
                                          <p:val>
                                            <p:strVal val="#ppt_x"/>
                                          </p:val>
                                        </p:tav>
                                      </p:tavLst>
                                    </p:anim>
                                    <p:anim calcmode="lin" valueType="num">
                                      <p:cBhvr>
                                        <p:cTn id="19"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9"/>
                                        </p:tgtEl>
                                      </p:cBhvr>
                                    </p:animEffect>
                                  </p:childTnLst>
                                </p:cTn>
                              </p:par>
                            </p:childTnLst>
                          </p:cTn>
                        </p:par>
                        <p:par>
                          <p:cTn id="21" fill="hold">
                            <p:stCondLst>
                              <p:cond delay="11000"/>
                            </p:stCondLst>
                            <p:childTnLst>
                              <p:par>
                                <p:cTn id="22" presetID="29"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ppt_x</p:attrName>
                                        </p:attrNameLst>
                                      </p:cBhvr>
                                      <p:tavLst>
                                        <p:tav tm="0">
                                          <p:val>
                                            <p:strVal val="#ppt_x-.2"/>
                                          </p:val>
                                        </p:tav>
                                        <p:tav tm="100000">
                                          <p:val>
                                            <p:strVal val="#ppt_x"/>
                                          </p:val>
                                        </p:tav>
                                      </p:tavLst>
                                    </p:anim>
                                    <p:anim calcmode="lin" valueType="num">
                                      <p:cBhvr>
                                        <p:cTn id="2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47811"/>
                                        </p:tgtEl>
                                        <p:attrNameLst>
                                          <p:attrName>style.visibility</p:attrName>
                                        </p:attrNameLst>
                                      </p:cBhvr>
                                      <p:to>
                                        <p:strVal val="visible"/>
                                      </p:to>
                                    </p:set>
                                    <p:animEffect transition="in" filter="wipe(left)">
                                      <p:cBhvr>
                                        <p:cTn id="31" dur="1000"/>
                                        <p:tgtEl>
                                          <p:spTgt spid="247811"/>
                                        </p:tgtEl>
                                      </p:cBhvr>
                                    </p:animEffec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3.61111E-6 4.81481E-6 L 0.38768 4.81481E-6 " pathEditMode="relative" rAng="0" ptsTypes="AA">
                                      <p:cBhvr>
                                        <p:cTn id="36" dur="5000" fill="hold"/>
                                        <p:tgtEl>
                                          <p:spTgt spid="26"/>
                                        </p:tgtEl>
                                        <p:attrNameLst>
                                          <p:attrName>ppt_x</p:attrName>
                                          <p:attrName>ppt_y</p:attrName>
                                        </p:attrNameLst>
                                      </p:cBhvr>
                                      <p:rCtr x="194" y="0"/>
                                    </p:animMotion>
                                  </p:childTnLst>
                                </p:cTn>
                              </p:par>
                              <p:par>
                                <p:cTn id="37" presetID="35" presetClass="path" presetSubtype="0" accel="50000" decel="50000" fill="hold" nodeType="withEffect">
                                  <p:stCondLst>
                                    <p:cond delay="0"/>
                                  </p:stCondLst>
                                  <p:childTnLst>
                                    <p:animMotion origin="layout" path="M -1.94444E-6 0 L -0.64687 0 " pathEditMode="relative" rAng="0" ptsTypes="AA">
                                      <p:cBhvr>
                                        <p:cTn id="38" dur="5000" fill="hold"/>
                                        <p:tgtEl>
                                          <p:spTgt spid="27"/>
                                        </p:tgtEl>
                                        <p:attrNameLst>
                                          <p:attrName>ppt_x</p:attrName>
                                          <p:attrName>ppt_y</p:attrName>
                                        </p:attrNameLst>
                                      </p:cBhvr>
                                      <p:rCtr x="-323" y="0"/>
                                    </p:animMotion>
                                  </p:childTnLst>
                                </p:cTn>
                              </p:par>
                            </p:childTnLst>
                          </p:cTn>
                        </p:par>
                        <p:par>
                          <p:cTn id="39" fill="hold">
                            <p:stCondLst>
                              <p:cond delay="5000"/>
                            </p:stCondLst>
                            <p:childTnLst>
                              <p:par>
                                <p:cTn id="40" presetID="22" presetClass="entr" presetSubtype="2"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right)">
                                      <p:cBhvr>
                                        <p:cTn id="42" dur="3000"/>
                                        <p:tgtEl>
                                          <p:spTgt spid="28"/>
                                        </p:tgtEl>
                                      </p:cBhvr>
                                    </p:animEffect>
                                  </p:childTnLst>
                                </p:cTn>
                              </p:par>
                            </p:childTnLst>
                          </p:cTn>
                        </p:par>
                        <p:par>
                          <p:cTn id="43" fill="hold">
                            <p:stCondLst>
                              <p:cond delay="8000"/>
                            </p:stCondLst>
                            <p:childTnLst>
                              <p:par>
                                <p:cTn id="44" presetID="29"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1000" fill="hold"/>
                                        <p:tgtEl>
                                          <p:spTgt spid="31"/>
                                        </p:tgtEl>
                                        <p:attrNameLst>
                                          <p:attrName>ppt_x</p:attrName>
                                        </p:attrNameLst>
                                      </p:cBhvr>
                                      <p:tavLst>
                                        <p:tav tm="0">
                                          <p:val>
                                            <p:strVal val="#ppt_x-.2"/>
                                          </p:val>
                                        </p:tav>
                                        <p:tav tm="100000">
                                          <p:val>
                                            <p:strVal val="#ppt_x"/>
                                          </p:val>
                                        </p:tav>
                                      </p:tavLst>
                                    </p:anim>
                                    <p:anim calcmode="lin" valueType="num">
                                      <p:cBhvr>
                                        <p:cTn id="47"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1"/>
                                        </p:tgtEl>
                                      </p:cBhvr>
                                    </p:animEffect>
                                  </p:childTnLst>
                                </p:cTn>
                              </p:par>
                            </p:childTnLst>
                          </p:cTn>
                        </p:par>
                        <p:par>
                          <p:cTn id="49" fill="hold">
                            <p:stCondLst>
                              <p:cond delay="9000"/>
                            </p:stCondLst>
                            <p:childTnLst>
                              <p:par>
                                <p:cTn id="50" presetID="29"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ppt_x</p:attrName>
                                        </p:attrNameLst>
                                      </p:cBhvr>
                                      <p:tavLst>
                                        <p:tav tm="0">
                                          <p:val>
                                            <p:strVal val="#ppt_x-.2"/>
                                          </p:val>
                                        </p:tav>
                                        <p:tav tm="100000">
                                          <p:val>
                                            <p:strVal val="#ppt_x"/>
                                          </p:val>
                                        </p:tav>
                                      </p:tavLst>
                                    </p:anim>
                                    <p:anim calcmode="lin" valueType="num">
                                      <p:cBhvr>
                                        <p:cTn id="53"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47812"/>
                                        </p:tgtEl>
                                        <p:attrNameLst>
                                          <p:attrName>style.visibility</p:attrName>
                                        </p:attrNameLst>
                                      </p:cBhvr>
                                      <p:to>
                                        <p:strVal val="visible"/>
                                      </p:to>
                                    </p:set>
                                    <p:animEffect transition="in" filter="wipe(left)">
                                      <p:cBhvr>
                                        <p:cTn id="59" dur="1000"/>
                                        <p:tgtEl>
                                          <p:spTgt spid="247812"/>
                                        </p:tgtEl>
                                      </p:cBhvr>
                                    </p:animEffect>
                                  </p:childTnLst>
                                </p:cTn>
                              </p:par>
                            </p:childTnLst>
                          </p:cTn>
                        </p:par>
                      </p:childTnLst>
                    </p:cTn>
                  </p:par>
                </p:childTnLst>
              </p:cTn>
              <p:nextCondLst>
                <p:cond evt="onClick" delay="0">
                  <p:tgtEl>
                    <p:spTgt spid="8"/>
                  </p:tgtEl>
                </p:cond>
              </p:nextCondLst>
            </p:seq>
          </p:childTnLst>
        </p:cTn>
      </p:par>
    </p:tnLst>
    <p:bldLst>
      <p:bldP spid="23" grpId="0" animBg="1"/>
      <p:bldP spid="28" grpId="0" animBg="1"/>
      <p:bldP spid="29" grpId="0"/>
      <p:bldP spid="30" grpId="0"/>
      <p:bldP spid="31" grpId="0"/>
      <p:bldP spid="3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6580</Words>
  <Application>WPS Presentation</Application>
  <PresentationFormat>Экран (4:3)</PresentationFormat>
  <Paragraphs>576</Paragraphs>
  <Slides>21</Slides>
  <Notes>5</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140</vt:i4>
      </vt:variant>
      <vt:variant>
        <vt:lpstr>幻灯片标题</vt:lpstr>
      </vt:variant>
      <vt:variant>
        <vt:i4>21</vt:i4>
      </vt:variant>
    </vt:vector>
  </HeadingPairs>
  <TitlesOfParts>
    <vt:vector size="169" baseType="lpstr">
      <vt:lpstr>Arial</vt:lpstr>
      <vt:lpstr>SimSun</vt:lpstr>
      <vt:lpstr>Wingdings</vt:lpstr>
      <vt:lpstr>Times New Roman</vt:lpstr>
      <vt:lpstr>Microsoft YaHei</vt:lpstr>
      <vt:lpstr>Arial Unicode MS</vt:lpstr>
      <vt:lpstr>Calibri</vt:lpstr>
      <vt:lpstr>Тема Office</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KarMaN</dc:creator>
  <cp:lastModifiedBy>talic</cp:lastModifiedBy>
  <cp:revision>421</cp:revision>
  <dcterms:created xsi:type="dcterms:W3CDTF">2019-05-24T23:12:00Z</dcterms:created>
  <dcterms:modified xsi:type="dcterms:W3CDTF">2025-02-16T17:12:24Z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B04F2EB2E9994B0CA3FC1AAEE72523A2_12</vt:lpwstr>
  </property>
  <property fmtid="{D5CDD505-2E9C-101B-9397-08002B2CF9AE}" pid="3" name="KSOProductBuildVer">
    <vt:lpwstr>1049-12.2.0.19805</vt:lpwstr>
  </property>
</Properties>
</file>