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24"/>
  </p:handoutMasterIdLst>
  <p:sldIdLst>
    <p:sldId id="256" r:id="rId3"/>
    <p:sldId id="274" r:id="rId4"/>
    <p:sldId id="276" r:id="rId5"/>
    <p:sldId id="288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5" r:id="rId15"/>
    <p:sldId id="306" r:id="rId16"/>
    <p:sldId id="308" r:id="rId17"/>
    <p:sldId id="307" r:id="rId18"/>
    <p:sldId id="309" r:id="rId19"/>
    <p:sldId id="310" r:id="rId20"/>
    <p:sldId id="304" r:id="rId21"/>
    <p:sldId id="287" r:id="rId22"/>
    <p:sldId id="25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53DE22-837A-4860-AB81-6EE81483307C}">
          <p14:sldIdLst>
            <p14:sldId id="256"/>
            <p14:sldId id="274"/>
            <p14:sldId id="276"/>
            <p14:sldId id="288"/>
            <p14:sldId id="297"/>
            <p14:sldId id="298"/>
            <p14:sldId id="299"/>
            <p14:sldId id="300"/>
            <p14:sldId id="301"/>
            <p14:sldId id="302"/>
            <p14:sldId id="303"/>
            <p14:sldId id="305"/>
            <p14:sldId id="306"/>
            <p14:sldId id="308"/>
            <p14:sldId id="307"/>
            <p14:sldId id="309"/>
            <p14:sldId id="310"/>
            <p14:sldId id="304"/>
            <p14:sldId id="28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0975"/>
    <a:srgbClr val="C05B08"/>
    <a:srgbClr val="FFC1C1"/>
    <a:srgbClr val="008000"/>
    <a:srgbClr val="04041E"/>
    <a:srgbClr val="0D0D71"/>
    <a:srgbClr val="130541"/>
    <a:srgbClr val="431153"/>
    <a:srgbClr val="63B35D"/>
    <a:srgbClr val="CCC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73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1178-CCE7-42DC-98D6-71259D5EC55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77DB-9F27-498A-9C4E-308FC3D18F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44963-81E1-4306-AA39-0ADE91555D8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kultkino.ch/db_data/mov/wgy068_jws756_ohp557/kkimg05_web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52" y="374520"/>
            <a:ext cx="8892280" cy="592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251520" y="6453336"/>
            <a:ext cx="8636745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1149676">
            <a:off x="132255" y="518370"/>
            <a:ext cx="4102375" cy="648072"/>
          </a:xfrm>
          <a:prstGeom prst="rect">
            <a:avLst/>
          </a:prstGeom>
          <a:solidFill>
            <a:srgbClr val="FFC000"/>
          </a:solidFill>
          <a:ln w="793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УСТНЫЙ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СЧЁТ - 30</a:t>
            </a:r>
            <a:endParaRPr lang="ru-RU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 rot="222145">
            <a:off x="2474513" y="4969915"/>
            <a:ext cx="5775461" cy="1218250"/>
          </a:xfrm>
          <a:prstGeom prst="rect">
            <a:avLst/>
          </a:prstGeom>
          <a:solidFill>
            <a:schemeClr val="bg1"/>
          </a:solidFill>
          <a:ln w="793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230975"/>
                </a:solidFill>
                <a:latin typeface="Comic Sans MS" panose="030F0702030302020204" pitchFamily="66" charset="0"/>
              </a:rPr>
              <a:t>ЕДИНИЦЫ ВЕСА – 1</a:t>
            </a:r>
            <a:endParaRPr lang="ru-RU" sz="3000" b="1" dirty="0" smtClean="0">
              <a:solidFill>
                <a:srgbClr val="230975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sz="3000" b="1" dirty="0" smtClean="0">
                <a:solidFill>
                  <a:srgbClr val="230975"/>
                </a:solidFill>
                <a:latin typeface="Comic Sans MS" panose="030F0702030302020204" pitchFamily="66" charset="0"/>
              </a:rPr>
              <a:t>НАТУРАЛЬНЫЕ</a:t>
            </a:r>
            <a:r>
              <a:rPr lang="ru-RU" sz="3000" b="1" baseline="0" dirty="0" smtClean="0">
                <a:solidFill>
                  <a:srgbClr val="230975"/>
                </a:solidFill>
                <a:latin typeface="Comic Sans MS" panose="030F0702030302020204" pitchFamily="66" charset="0"/>
              </a:rPr>
              <a:t> ЧИСЛА</a:t>
            </a:r>
            <a:r>
              <a:rPr lang="ru-RU" sz="3000" b="1" dirty="0" smtClean="0">
                <a:solidFill>
                  <a:srgbClr val="230975"/>
                </a:solidFill>
                <a:latin typeface="Comic Sans MS" panose="030F0702030302020204" pitchFamily="66" charset="0"/>
              </a:rPr>
              <a:t> </a:t>
            </a:r>
            <a:endParaRPr lang="ru-RU" sz="3000" b="1" dirty="0">
              <a:solidFill>
                <a:srgbClr val="230975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409695">
            <a:off x="516756" y="1887883"/>
            <a:ext cx="864095" cy="1340532"/>
          </a:xfrm>
          <a:prstGeom prst="rect">
            <a:avLst/>
          </a:prstGeom>
          <a:solidFill>
            <a:srgbClr val="CCC1D9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5</a:t>
            </a:r>
            <a:endParaRPr lang="ru-RU" sz="6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 rot="21110689">
            <a:off x="339850" y="4457856"/>
            <a:ext cx="3384375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793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МАТЕМАТИКА</a:t>
            </a:r>
            <a:endParaRPr lang="ru-RU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www.kultkino.ch/db_data/mov/wgy068_jws756_ohp557/kkimg05_web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6"/>
          <a:stretch>
            <a:fillRect/>
          </a:stretch>
        </p:blipFill>
        <p:spPr bwMode="auto">
          <a:xfrm>
            <a:off x="179512" y="660764"/>
            <a:ext cx="5772399" cy="493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79512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148065" y="836712"/>
            <a:ext cx="3816423" cy="4536504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 userDrawn="1"/>
        </p:nvGrpSpPr>
        <p:grpSpPr>
          <a:xfrm>
            <a:off x="266877" y="914400"/>
            <a:ext cx="8671340" cy="5204678"/>
            <a:chOff x="266877" y="914400"/>
            <a:chExt cx="8671340" cy="5204678"/>
          </a:xfrm>
        </p:grpSpPr>
        <p:pic>
          <p:nvPicPr>
            <p:cNvPr id="1028" name="Picture 4" descr="https://slovnet.ru/wp-content/uploads/2018/10/35-46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2383" r="29777"/>
            <a:stretch>
              <a:fillRect/>
            </a:stretch>
          </p:blipFill>
          <p:spPr bwMode="auto">
            <a:xfrm>
              <a:off x="266877" y="914400"/>
              <a:ext cx="6099199" cy="50099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https://slovnet.ru/wp-content/uploads/2018/10/35-46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0303"/>
            <a:stretch>
              <a:fillRect/>
            </a:stretch>
          </p:blipFill>
          <p:spPr bwMode="auto">
            <a:xfrm>
              <a:off x="899592" y="1070015"/>
              <a:ext cx="8038625" cy="50490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Прямоугольник 13"/>
          <p:cNvSpPr/>
          <p:nvPr userDrawn="1"/>
        </p:nvSpPr>
        <p:spPr>
          <a:xfrm>
            <a:off x="192653" y="5687030"/>
            <a:ext cx="66967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735225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61131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s://slovnet.ru/wp-content/uploads/2018/10/35-46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0303"/>
          <a:stretch>
            <a:fillRect/>
          </a:stretch>
        </p:blipFill>
        <p:spPr bwMode="auto">
          <a:xfrm>
            <a:off x="827583" y="1021622"/>
            <a:ext cx="8038625" cy="504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69751" y="5819343"/>
            <a:ext cx="6902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Продолжение следует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273167" y="307406"/>
            <a:ext cx="4404144" cy="1490661"/>
            <a:chOff x="473014" y="2850305"/>
            <a:chExt cx="4404144" cy="1490661"/>
          </a:xfrm>
        </p:grpSpPr>
        <p:sp>
          <p:nvSpPr>
            <p:cNvPr id="9" name="Прямоугольник 8"/>
            <p:cNvSpPr/>
            <p:nvPr userDrawn="1"/>
          </p:nvSpPr>
          <p:spPr>
            <a:xfrm rot="21053530">
              <a:off x="473014" y="2850305"/>
              <a:ext cx="4404144" cy="1490661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 userDrawn="1"/>
          </p:nvSpPr>
          <p:spPr>
            <a:xfrm rot="21018818">
              <a:off x="732228" y="3042233"/>
              <a:ext cx="382701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МОЛОДЦЫ!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4505868" y="1052736"/>
            <a:ext cx="3672408" cy="475252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971600" y="1884344"/>
            <a:ext cx="4032448" cy="830997"/>
            <a:chOff x="1187624" y="1842261"/>
            <a:chExt cx="4032448" cy="83099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187624" y="1897720"/>
              <a:ext cx="4032448" cy="720080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85804" y="1842261"/>
              <a:ext cx="303608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4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rPr>
                <a:t>Источники</a:t>
              </a:r>
              <a:endParaRPr lang="ru-RU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s://slovnet.ru/wp-content/uploads/2018/10/35-46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83" r="29777"/>
          <a:stretch>
            <a:fillRect/>
          </a:stretch>
        </p:blipFill>
        <p:spPr bwMode="auto">
          <a:xfrm flipH="1">
            <a:off x="2765163" y="1049527"/>
            <a:ext cx="6179798" cy="500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Группа 6"/>
          <p:cNvGrpSpPr/>
          <p:nvPr userDrawn="1"/>
        </p:nvGrpSpPr>
        <p:grpSpPr>
          <a:xfrm flipH="1">
            <a:off x="231993" y="892640"/>
            <a:ext cx="8712968" cy="5156285"/>
            <a:chOff x="266877" y="914400"/>
            <a:chExt cx="8599331" cy="5156285"/>
          </a:xfrm>
        </p:grpSpPr>
        <p:pic>
          <p:nvPicPr>
            <p:cNvPr id="8" name="Picture 4" descr="https://slovnet.ru/wp-content/uploads/2018/10/35-46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2383" r="29777"/>
            <a:stretch>
              <a:fillRect/>
            </a:stretch>
          </p:blipFill>
          <p:spPr bwMode="auto">
            <a:xfrm>
              <a:off x="266877" y="914400"/>
              <a:ext cx="6099199" cy="50099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https://slovnet.ru/wp-content/uploads/2018/10/35-46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0303"/>
            <a:stretch>
              <a:fillRect/>
            </a:stretch>
          </p:blipFill>
          <p:spPr bwMode="auto">
            <a:xfrm>
              <a:off x="827583" y="1021622"/>
              <a:ext cx="8038625" cy="50490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Прямоугольник 2"/>
          <p:cNvSpPr/>
          <p:nvPr userDrawn="1"/>
        </p:nvSpPr>
        <p:spPr>
          <a:xfrm>
            <a:off x="192653" y="5687030"/>
            <a:ext cx="66967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735225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61131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11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9.jpeg"/><Relationship Id="rId7" Type="http://schemas.openxmlformats.org/officeDocument/2006/relationships/image" Target="../media/image8.jpeg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hyperlink" Target="https://slovnet.ru/wp-content/uploads/2018/10/35-46.jpg" TargetMode="External"/><Relationship Id="rId1" Type="http://schemas.openxmlformats.org/officeDocument/2006/relationships/hyperlink" Target="https://www.kultkino.ch/db_data/mov/wgy068_jws756_ohp557/kkimg05_web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6381750"/>
            <a:ext cx="8823325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в конец 19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1095" y="430773"/>
            <a:ext cx="2113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6ц 6кг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52938" y="430772"/>
            <a:ext cx="2388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18000г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827584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55764" y="3130517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5537" y="3130183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1372547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5214" y="2242251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0309" y="444436"/>
            <a:ext cx="1943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3т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20072" y="444434"/>
            <a:ext cx="187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400кг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5765" y="1372548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5765" y="2242586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8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187624" y="5797673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1" grpId="0" animBg="1"/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в конец 3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0300" y="444439"/>
            <a:ext cx="2303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4т 700кг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73766" y="430773"/>
            <a:ext cx="2308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2000кг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87624" y="5797673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668" y="22425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в конец 3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8561" y="430772"/>
            <a:ext cx="2193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7600кг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3300м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29532" y="430770"/>
            <a:ext cx="2459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2ц 300кг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87624" y="5797673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02417" y="316231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в конец 3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6962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8561" y="430772"/>
            <a:ext cx="2193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3200кг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30200ц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67082" y="430774"/>
            <a:ext cx="2324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80т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5ц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87624" y="5797673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правляющая кнопка: в конец 2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377" y="438600"/>
            <a:ext cx="2343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8ц 300кг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42537" y="438601"/>
            <a:ext cx="2077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1700кг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87624" y="5797673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02417" y="313917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в конец 3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912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116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7349" y="453594"/>
            <a:ext cx="19784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8т 3ц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7846" y="430773"/>
            <a:ext cx="2343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7ц 800кг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87624" y="5797673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правляющая кнопка: в конец 2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493" y="453594"/>
            <a:ext cx="2308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20800кг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23472"/>
            <a:ext cx="2534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307ц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208ц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87624" y="5797673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в конец 16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2257" y="430773"/>
            <a:ext cx="2424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1900кг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109ц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52938" y="430772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150т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1500ц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омой 29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187624" y="5797673"/>
            <a:ext cx="4857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центнерах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48064" y="1138318"/>
            <a:ext cx="384554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слайде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два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несколько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ответов.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найти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100392" y="6169728"/>
            <a:ext cx="75438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465624" y="5969797"/>
            <a:ext cx="3132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1" action="ppaction://hlinksldjump" highlightClick="1"/>
          </p:cNvPr>
          <p:cNvSpPr/>
          <p:nvPr/>
        </p:nvSpPr>
        <p:spPr>
          <a:xfrm>
            <a:off x="4652789" y="6006925"/>
            <a:ext cx="905732" cy="59042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2" action="ppaction://hlinksldjump" highlightClick="1"/>
          </p:cNvPr>
          <p:cNvSpPr/>
          <p:nvPr/>
        </p:nvSpPr>
        <p:spPr>
          <a:xfrm>
            <a:off x="5719689" y="6006925"/>
            <a:ext cx="905732" cy="59042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возврат 7">
            <a:hlinkClick r:id="" action="ppaction://hlinkshowjump?jump=lastslideviewed" highlightClick="1"/>
          </p:cNvPr>
          <p:cNvSpPr/>
          <p:nvPr/>
        </p:nvSpPr>
        <p:spPr>
          <a:xfrm>
            <a:off x="8101584" y="5506127"/>
            <a:ext cx="753192" cy="52120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8393" y="1196752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18318" y="1566084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pic>
        <p:nvPicPr>
          <p:cNvPr id="1026" name="Picture 2" descr="https://i.pinimg.com/736x/57/cb/2d/57cb2d511b8a4e8235d4dfa8559ecf3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224" y="2391456"/>
            <a:ext cx="170672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42/50/f6/4250f6304a4c2911c27137773b1147e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63527" y="3140968"/>
            <a:ext cx="1706720" cy="23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99992" y="4077072"/>
            <a:ext cx="1685779" cy="21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168792" y="3284984"/>
            <a:ext cx="1720835" cy="224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cook.minemshop.ru/image/102344488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23728" y="4335672"/>
            <a:ext cx="1685779" cy="22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2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10" name="AutoShape 14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040" name="Picture 16" descr="https://elib.pnzgu.ru/files/eb/image/7HQtIuQ83hS7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3568" y="3933056"/>
            <a:ext cx="169529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125" y="438600"/>
            <a:ext cx="2098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2ц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942537" y="438601"/>
            <a:ext cx="20938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3т 4ц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30400кг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827584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55764" y="3130517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7" y="3130183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в конец 15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372547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5214" y="2242251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2697" y="444433"/>
            <a:ext cx="2113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4ц 20кг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89659" y="444435"/>
            <a:ext cx="1202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5765" y="1372548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5765" y="2242586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8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27584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7" grpId="0" animBg="1"/>
      <p:bldP spid="21" grpId="0" animBg="1"/>
      <p:bldP spid="19" grpId="0" animBg="1"/>
      <p:bldP spid="24" grpId="0" animBg="1"/>
      <p:bldP spid="25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0309" y="430775"/>
            <a:ext cx="1927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3000г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6016" y="430774"/>
            <a:ext cx="2343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5ц 6кг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506кг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827584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23668" y="22425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2040кг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8561" y="430772"/>
            <a:ext cx="2188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2т 40кг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20040кг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6016" y="430774"/>
            <a:ext cx="2388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20000г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2040кг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правляющая кнопка: домой 21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827584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02417" y="316231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в конец 3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6962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281" y="443663"/>
            <a:ext cx="2228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1ц 8кг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430774"/>
            <a:ext cx="2324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4т 8ц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4080кг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827584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802417" y="313917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912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7116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4601" y="430771"/>
            <a:ext cx="2113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5ц 3кг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61881" y="430770"/>
            <a:ext cx="2303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2т 2кг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827584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в конец 15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5652" y="453594"/>
            <a:ext cx="2459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5ц 300кг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16016" y="456345"/>
            <a:ext cx="24545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1т 2ц 3кг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10203кг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1203кг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827584" y="5795713"/>
            <a:ext cx="551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килограммах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2" grpId="0" animBg="1"/>
      <p:bldP spid="23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1428</Words>
  <Application>WPS Presentation</Application>
  <PresentationFormat>Экран (4:3)</PresentationFormat>
  <Paragraphs>403</Paragraphs>
  <Slides>20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Arial</vt:lpstr>
      <vt:lpstr>SimSun</vt:lpstr>
      <vt:lpstr>Wingdings</vt:lpstr>
      <vt:lpstr>Comic Sans MS</vt:lpstr>
      <vt:lpstr>Times New Roman</vt:lpstr>
      <vt:lpstr>Microsoft YaHei</vt:lpstr>
      <vt:lpstr>Arial Unicode MS</vt:lpstr>
      <vt:lpstr>Calibri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492</cp:revision>
  <dcterms:created xsi:type="dcterms:W3CDTF">2020-03-10T07:50:00Z</dcterms:created>
  <dcterms:modified xsi:type="dcterms:W3CDTF">2024-11-01T15:31:35Z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6654980D8D33483F919A19DA7C7EA0E3_12</vt:lpwstr>
  </property>
  <property fmtid="{D5CDD505-2E9C-101B-9397-08002B2CF9AE}" pid="3" name="KSOProductBuildVer">
    <vt:lpwstr>1049-12.2.0.18607</vt:lpwstr>
  </property>
</Properties>
</file>