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405" r:id="rId5"/>
    <p:sldId id="406" r:id="rId6"/>
    <p:sldId id="258" r:id="rId7"/>
    <p:sldId id="394" r:id="rId8"/>
    <p:sldId id="376" r:id="rId9"/>
    <p:sldId id="408" r:id="rId10"/>
    <p:sldId id="409" r:id="rId11"/>
    <p:sldId id="410" r:id="rId12"/>
    <p:sldId id="411" r:id="rId13"/>
    <p:sldId id="412" r:id="rId14"/>
    <p:sldId id="413" r:id="rId15"/>
    <p:sldId id="257" r:id="rId16"/>
    <p:sldId id="41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33.wmf"/><Relationship Id="rId8" Type="http://schemas.openxmlformats.org/officeDocument/2006/relationships/image" Target="../media/image32.wmf"/><Relationship Id="rId7" Type="http://schemas.openxmlformats.org/officeDocument/2006/relationships/image" Target="../media/image31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0" Type="http://schemas.openxmlformats.org/officeDocument/2006/relationships/image" Target="../media/image34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43.wmf"/><Relationship Id="rId8" Type="http://schemas.openxmlformats.org/officeDocument/2006/relationships/image" Target="../media/image42.wmf"/><Relationship Id="rId7" Type="http://schemas.openxmlformats.org/officeDocument/2006/relationships/image" Target="../media/image41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1" Type="http://schemas.openxmlformats.org/officeDocument/2006/relationships/image" Target="../media/image45.wmf"/><Relationship Id="rId10" Type="http://schemas.openxmlformats.org/officeDocument/2006/relationships/image" Target="../media/image44.wmf"/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3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7" Type="http://schemas.openxmlformats.org/officeDocument/2006/relationships/image" Target="../media/image55.wmf"/><Relationship Id="rId6" Type="http://schemas.openxmlformats.org/officeDocument/2006/relationships/image" Target="../media/image54.wmf"/><Relationship Id="rId5" Type="http://schemas.openxmlformats.org/officeDocument/2006/relationships/image" Target="../media/image42.wmf"/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67.wmf"/><Relationship Id="rId4" Type="http://schemas.openxmlformats.org/officeDocument/2006/relationships/image" Target="../media/image66.wmf"/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проверки</a:t>
            </a:r>
            <a:r>
              <a:rPr lang="ru-RU" baseline="0" dirty="0" smtClean="0"/>
              <a:t>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визуализации доказательств нажимаем последовательно на прямоугольники «Доказательство». Количество нажатий указано в скобках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2132856"/>
            <a:ext cx="6893562" cy="27363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разности 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 выражений 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их сумму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https://static.wixstatic.com/media/7fd30a_35a2068b8bd14d66b20c15ee7ee26359~mv2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</a:t>
            </a:r>
            <a:r>
              <a:rPr lang="ru-RU" sz="2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двух выражений на их сумму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</a:t>
            </a:r>
            <a:r>
              <a:rPr lang="ru-RU" sz="2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двух выражений на их сумму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Умножение разности двух выражений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их сумму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</a:t>
            </a:r>
            <a:r>
              <a:rPr lang="ru-RU" sz="2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двух выражений на их сумму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Умножение разности двух выражений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их сумму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Умножение разности двух выражений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их сумму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Умножение разности двух выражений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их сумму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Умножение разности двух выражений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их сумму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Умножение разности двух выражений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их сумму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9904" y="1412776"/>
            <a:ext cx="8324191" cy="51845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</a:t>
            </a:r>
            <a:r>
              <a:rPr lang="ru-RU" sz="2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двух выражений на их сумму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</a:t>
            </a:r>
            <a:r>
              <a:rPr lang="ru-RU" sz="2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двух выражений на их сумму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</a:t>
            </a:r>
            <a:r>
              <a:rPr lang="ru-RU" sz="2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двух выражений на их сумму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</a:t>
            </a:r>
            <a:r>
              <a:rPr lang="ru-RU" sz="2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двух выражений на их сумму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image" Target="../media/image7.jpeg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4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0.bin"/><Relationship Id="rId8" Type="http://schemas.openxmlformats.org/officeDocument/2006/relationships/image" Target="../media/image66.wmf"/><Relationship Id="rId7" Type="http://schemas.openxmlformats.org/officeDocument/2006/relationships/oleObject" Target="../embeddings/oleObject59.bin"/><Relationship Id="rId6" Type="http://schemas.openxmlformats.org/officeDocument/2006/relationships/image" Target="../media/image65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64.wmf"/><Relationship Id="rId3" Type="http://schemas.openxmlformats.org/officeDocument/2006/relationships/oleObject" Target="../embeddings/oleObject57.bin"/><Relationship Id="rId2" Type="http://schemas.openxmlformats.org/officeDocument/2006/relationships/image" Target="../media/image63.wmf"/><Relationship Id="rId13" Type="http://schemas.openxmlformats.org/officeDocument/2006/relationships/notesSlide" Target="../notesSlides/notesSlide9.xml"/><Relationship Id="rId12" Type="http://schemas.openxmlformats.org/officeDocument/2006/relationships/vmlDrawing" Target="../drawings/vmlDrawing9.vml"/><Relationship Id="rId11" Type="http://schemas.openxmlformats.org/officeDocument/2006/relationships/slideLayout" Target="../slideLayouts/slideLayout10.xml"/><Relationship Id="rId10" Type="http://schemas.openxmlformats.org/officeDocument/2006/relationships/image" Target="../media/image67.wmf"/><Relationship Id="rId1" Type="http://schemas.openxmlformats.org/officeDocument/2006/relationships/oleObject" Target="../embeddings/oleObject56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5.bin"/><Relationship Id="rId8" Type="http://schemas.openxmlformats.org/officeDocument/2006/relationships/image" Target="../media/image71.wmf"/><Relationship Id="rId7" Type="http://schemas.openxmlformats.org/officeDocument/2006/relationships/oleObject" Target="../embeddings/oleObject64.bin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9.wmf"/><Relationship Id="rId3" Type="http://schemas.openxmlformats.org/officeDocument/2006/relationships/oleObject" Target="../embeddings/oleObject62.bin"/><Relationship Id="rId2" Type="http://schemas.openxmlformats.org/officeDocument/2006/relationships/image" Target="../media/image68.wmf"/><Relationship Id="rId16" Type="http://schemas.openxmlformats.org/officeDocument/2006/relationships/notesSlide" Target="../notesSlides/notesSlide10.xml"/><Relationship Id="rId15" Type="http://schemas.openxmlformats.org/officeDocument/2006/relationships/vmlDrawing" Target="../drawings/vmlDrawing10.vml"/><Relationship Id="rId14" Type="http://schemas.openxmlformats.org/officeDocument/2006/relationships/slideLayout" Target="../slideLayouts/slideLayout14.xml"/><Relationship Id="rId13" Type="http://schemas.openxmlformats.org/officeDocument/2006/relationships/image" Target="../media/image1.GIF"/><Relationship Id="rId12" Type="http://schemas.openxmlformats.org/officeDocument/2006/relationships/image" Target="../media/image73.wmf"/><Relationship Id="rId11" Type="http://schemas.openxmlformats.org/officeDocument/2006/relationships/oleObject" Target="../embeddings/oleObject66.bin"/><Relationship Id="rId10" Type="http://schemas.openxmlformats.org/officeDocument/2006/relationships/image" Target="../media/image72.wmf"/><Relationship Id="rId1" Type="http://schemas.openxmlformats.org/officeDocument/2006/relationships/oleObject" Target="../embeddings/oleObject61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77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76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75.wmf"/><Relationship Id="rId3" Type="http://schemas.openxmlformats.org/officeDocument/2006/relationships/oleObject" Target="../embeddings/oleObject68.bin"/><Relationship Id="rId2" Type="http://schemas.openxmlformats.org/officeDocument/2006/relationships/image" Target="../media/image74.wmf"/><Relationship Id="rId15" Type="http://schemas.openxmlformats.org/officeDocument/2006/relationships/notesSlide" Target="../notesSlides/notesSlide11.xml"/><Relationship Id="rId14" Type="http://schemas.openxmlformats.org/officeDocument/2006/relationships/vmlDrawing" Target="../drawings/vmlDrawing11.vml"/><Relationship Id="rId13" Type="http://schemas.openxmlformats.org/officeDocument/2006/relationships/slideLayout" Target="../slideLayouts/slideLayout14.xml"/><Relationship Id="rId12" Type="http://schemas.openxmlformats.org/officeDocument/2006/relationships/image" Target="../media/image79.wmf"/><Relationship Id="rId11" Type="http://schemas.openxmlformats.org/officeDocument/2006/relationships/oleObject" Target="../embeddings/oleObject72.bin"/><Relationship Id="rId10" Type="http://schemas.openxmlformats.org/officeDocument/2006/relationships/image" Target="../media/image78.wmf"/><Relationship Id="rId1" Type="http://schemas.openxmlformats.org/officeDocument/2006/relationships/oleObject" Target="../embeddings/oleObject67.bin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static.wixstatic.com/media/7fd30a_35a2068b8bd14d66b20c15ee7ee26359~mv2.gi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0" Type="http://schemas.openxmlformats.org/officeDocument/2006/relationships/notesSlide" Target="../notesSlides/notesSlide2.xml"/><Relationship Id="rId2" Type="http://schemas.openxmlformats.org/officeDocument/2006/relationships/image" Target="../media/image9.wmf"/><Relationship Id="rId19" Type="http://schemas.openxmlformats.org/officeDocument/2006/relationships/vmlDrawing" Target="../drawings/vmlDrawing1.vml"/><Relationship Id="rId18" Type="http://schemas.openxmlformats.org/officeDocument/2006/relationships/slideLayout" Target="../slideLayouts/slideLayout16.xml"/><Relationship Id="rId17" Type="http://schemas.openxmlformats.org/officeDocument/2006/relationships/image" Target="../media/image1.GIF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7.wmf"/><Relationship Id="rId15" Type="http://schemas.openxmlformats.org/officeDocument/2006/relationships/vmlDrawing" Target="../drawings/vmlDrawing2.vml"/><Relationship Id="rId14" Type="http://schemas.openxmlformats.org/officeDocument/2006/relationships/slideLayout" Target="../slideLayouts/slideLayout16.xml"/><Relationship Id="rId13" Type="http://schemas.openxmlformats.org/officeDocument/2006/relationships/image" Target="../media/image1.GIF"/><Relationship Id="rId12" Type="http://schemas.openxmlformats.org/officeDocument/2006/relationships/image" Target="../media/image22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1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GIF"/><Relationship Id="rId2" Type="http://schemas.openxmlformats.org/officeDocument/2006/relationships/image" Target="../media/image23.wmf"/><Relationship Id="rId1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8.wmf"/><Relationship Id="rId8" Type="http://schemas.openxmlformats.org/officeDocument/2006/relationships/oleObject" Target="../embeddings/oleObject19.bin"/><Relationship Id="rId7" Type="http://schemas.openxmlformats.org/officeDocument/2006/relationships/image" Target="../media/image27.wmf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7.bin"/><Relationship Id="rId3" Type="http://schemas.openxmlformats.org/officeDocument/2006/relationships/image" Target="../media/image25.png"/><Relationship Id="rId24" Type="http://schemas.openxmlformats.org/officeDocument/2006/relationships/notesSlide" Target="../notesSlides/notesSlide4.xml"/><Relationship Id="rId23" Type="http://schemas.openxmlformats.org/officeDocument/2006/relationships/vmlDrawing" Target="../drawings/vmlDrawing4.vml"/><Relationship Id="rId22" Type="http://schemas.openxmlformats.org/officeDocument/2006/relationships/slideLayout" Target="../slideLayouts/slideLayout5.xml"/><Relationship Id="rId21" Type="http://schemas.openxmlformats.org/officeDocument/2006/relationships/image" Target="../media/image34.wmf"/><Relationship Id="rId20" Type="http://schemas.openxmlformats.org/officeDocument/2006/relationships/oleObject" Target="../embeddings/oleObject25.bin"/><Relationship Id="rId2" Type="http://schemas.openxmlformats.org/officeDocument/2006/relationships/image" Target="../media/image24.wmf"/><Relationship Id="rId19" Type="http://schemas.openxmlformats.org/officeDocument/2006/relationships/image" Target="../media/image33.wmf"/><Relationship Id="rId18" Type="http://schemas.openxmlformats.org/officeDocument/2006/relationships/oleObject" Target="../embeddings/oleObject24.bin"/><Relationship Id="rId17" Type="http://schemas.openxmlformats.org/officeDocument/2006/relationships/image" Target="../media/image32.wmf"/><Relationship Id="rId16" Type="http://schemas.openxmlformats.org/officeDocument/2006/relationships/oleObject" Target="../embeddings/oleObject23.bin"/><Relationship Id="rId15" Type="http://schemas.openxmlformats.org/officeDocument/2006/relationships/image" Target="../media/image31.wmf"/><Relationship Id="rId14" Type="http://schemas.openxmlformats.org/officeDocument/2006/relationships/oleObject" Target="../embeddings/oleObject22.bin"/><Relationship Id="rId13" Type="http://schemas.openxmlformats.org/officeDocument/2006/relationships/image" Target="../media/image30.wmf"/><Relationship Id="rId12" Type="http://schemas.openxmlformats.org/officeDocument/2006/relationships/oleObject" Target="../embeddings/oleObject21.bin"/><Relationship Id="rId11" Type="http://schemas.openxmlformats.org/officeDocument/2006/relationships/image" Target="../media/image29.wmf"/><Relationship Id="rId10" Type="http://schemas.openxmlformats.org/officeDocument/2006/relationships/oleObject" Target="../embeddings/oleObject20.bin"/><Relationship Id="rId1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0.bin"/><Relationship Id="rId8" Type="http://schemas.openxmlformats.org/officeDocument/2006/relationships/image" Target="../media/image38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27.bin"/><Relationship Id="rId26" Type="http://schemas.openxmlformats.org/officeDocument/2006/relationships/notesSlide" Target="../notesSlides/notesSlide5.xml"/><Relationship Id="rId25" Type="http://schemas.openxmlformats.org/officeDocument/2006/relationships/vmlDrawing" Target="../drawings/vmlDrawing5.vml"/><Relationship Id="rId24" Type="http://schemas.openxmlformats.org/officeDocument/2006/relationships/slideLayout" Target="../slideLayouts/slideLayout6.xml"/><Relationship Id="rId23" Type="http://schemas.openxmlformats.org/officeDocument/2006/relationships/image" Target="../media/image1.GIF"/><Relationship Id="rId22" Type="http://schemas.openxmlformats.org/officeDocument/2006/relationships/image" Target="../media/image45.wmf"/><Relationship Id="rId21" Type="http://schemas.openxmlformats.org/officeDocument/2006/relationships/oleObject" Target="../embeddings/oleObject36.bin"/><Relationship Id="rId20" Type="http://schemas.openxmlformats.org/officeDocument/2006/relationships/image" Target="../media/image44.wmf"/><Relationship Id="rId2" Type="http://schemas.openxmlformats.org/officeDocument/2006/relationships/image" Target="../media/image35.wmf"/><Relationship Id="rId19" Type="http://schemas.openxmlformats.org/officeDocument/2006/relationships/oleObject" Target="../embeddings/oleObject35.bin"/><Relationship Id="rId18" Type="http://schemas.openxmlformats.org/officeDocument/2006/relationships/image" Target="../media/image43.wmf"/><Relationship Id="rId17" Type="http://schemas.openxmlformats.org/officeDocument/2006/relationships/oleObject" Target="../embeddings/oleObject34.bin"/><Relationship Id="rId16" Type="http://schemas.openxmlformats.org/officeDocument/2006/relationships/image" Target="../media/image42.wmf"/><Relationship Id="rId15" Type="http://schemas.openxmlformats.org/officeDocument/2006/relationships/oleObject" Target="../embeddings/oleObject33.bin"/><Relationship Id="rId14" Type="http://schemas.openxmlformats.org/officeDocument/2006/relationships/image" Target="../media/image41.wmf"/><Relationship Id="rId13" Type="http://schemas.openxmlformats.org/officeDocument/2006/relationships/oleObject" Target="../embeddings/oleObject32.bin"/><Relationship Id="rId12" Type="http://schemas.openxmlformats.org/officeDocument/2006/relationships/image" Target="../media/image40.wmf"/><Relationship Id="rId11" Type="http://schemas.openxmlformats.org/officeDocument/2006/relationships/oleObject" Target="../embeddings/oleObject31.bin"/><Relationship Id="rId10" Type="http://schemas.openxmlformats.org/officeDocument/2006/relationships/image" Target="../media/image39.wmf"/><Relationship Id="rId1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1.bin"/><Relationship Id="rId8" Type="http://schemas.openxmlformats.org/officeDocument/2006/relationships/image" Target="../media/image48.wmf"/><Relationship Id="rId7" Type="http://schemas.openxmlformats.org/officeDocument/2006/relationships/oleObject" Target="../embeddings/oleObject40.bin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2" Type="http://schemas.openxmlformats.org/officeDocument/2006/relationships/image" Target="../media/image46.wmf"/><Relationship Id="rId14" Type="http://schemas.openxmlformats.org/officeDocument/2006/relationships/notesSlide" Target="../notesSlides/notesSlide6.xml"/><Relationship Id="rId13" Type="http://schemas.openxmlformats.org/officeDocument/2006/relationships/vmlDrawing" Target="../drawings/vmlDrawing6.vml"/><Relationship Id="rId12" Type="http://schemas.openxmlformats.org/officeDocument/2006/relationships/slideLayout" Target="../slideLayouts/slideLayout6.xml"/><Relationship Id="rId11" Type="http://schemas.openxmlformats.org/officeDocument/2006/relationships/image" Target="../media/image1.GIF"/><Relationship Id="rId10" Type="http://schemas.openxmlformats.org/officeDocument/2006/relationships/image" Target="../media/image49.wmf"/><Relationship Id="rId1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6.bin"/><Relationship Id="rId8" Type="http://schemas.openxmlformats.org/officeDocument/2006/relationships/image" Target="../media/image53.wmf"/><Relationship Id="rId7" Type="http://schemas.openxmlformats.org/officeDocument/2006/relationships/oleObject" Target="../embeddings/oleObject45.bin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51.wmf"/><Relationship Id="rId3" Type="http://schemas.openxmlformats.org/officeDocument/2006/relationships/oleObject" Target="../embeddings/oleObject43.bin"/><Relationship Id="rId2" Type="http://schemas.openxmlformats.org/officeDocument/2006/relationships/image" Target="../media/image50.wmf"/><Relationship Id="rId19" Type="http://schemas.openxmlformats.org/officeDocument/2006/relationships/notesSlide" Target="../notesSlides/notesSlide7.xml"/><Relationship Id="rId18" Type="http://schemas.openxmlformats.org/officeDocument/2006/relationships/vmlDrawing" Target="../drawings/vmlDrawing7.vml"/><Relationship Id="rId17" Type="http://schemas.openxmlformats.org/officeDocument/2006/relationships/slideLayout" Target="../slideLayouts/slideLayout6.xml"/><Relationship Id="rId16" Type="http://schemas.openxmlformats.org/officeDocument/2006/relationships/image" Target="../media/image56.wmf"/><Relationship Id="rId15" Type="http://schemas.openxmlformats.org/officeDocument/2006/relationships/oleObject" Target="../embeddings/oleObject49.bin"/><Relationship Id="rId14" Type="http://schemas.openxmlformats.org/officeDocument/2006/relationships/image" Target="../media/image55.wmf"/><Relationship Id="rId13" Type="http://schemas.openxmlformats.org/officeDocument/2006/relationships/oleObject" Target="../embeddings/oleObject48.bin"/><Relationship Id="rId12" Type="http://schemas.openxmlformats.org/officeDocument/2006/relationships/image" Target="../media/image54.wmf"/><Relationship Id="rId11" Type="http://schemas.openxmlformats.org/officeDocument/2006/relationships/oleObject" Target="../embeddings/oleObject47.bin"/><Relationship Id="rId10" Type="http://schemas.openxmlformats.org/officeDocument/2006/relationships/image" Target="../media/image42.wmf"/><Relationship Id="rId1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4.bin"/><Relationship Id="rId8" Type="http://schemas.openxmlformats.org/officeDocument/2006/relationships/image" Target="../media/image60.wmf"/><Relationship Id="rId7" Type="http://schemas.openxmlformats.org/officeDocument/2006/relationships/oleObject" Target="../embeddings/oleObject53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2" Type="http://schemas.openxmlformats.org/officeDocument/2006/relationships/image" Target="../media/image57.wmf"/><Relationship Id="rId15" Type="http://schemas.openxmlformats.org/officeDocument/2006/relationships/notesSlide" Target="../notesSlides/notesSlide8.xml"/><Relationship Id="rId14" Type="http://schemas.openxmlformats.org/officeDocument/2006/relationships/vmlDrawing" Target="../drawings/vmlDrawing8.vml"/><Relationship Id="rId13" Type="http://schemas.openxmlformats.org/officeDocument/2006/relationships/slideLayout" Target="../slideLayouts/slideLayout10.xml"/><Relationship Id="rId12" Type="http://schemas.openxmlformats.org/officeDocument/2006/relationships/image" Target="../media/image62.wmf"/><Relationship Id="rId11" Type="http://schemas.openxmlformats.org/officeDocument/2006/relationships/oleObject" Target="../embeddings/oleObject55.bin"/><Relationship Id="rId10" Type="http://schemas.openxmlformats.org/officeDocument/2006/relationships/image" Target="../media/image61.wmf"/><Relationship Id="rId1" Type="http://schemas.openxmlformats.org/officeDocument/2006/relationships/oleObject" Target="../embeddings/oleObject5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05" y="6309360"/>
            <a:ext cx="6877050" cy="346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043608" y="3028994"/>
          <a:ext cx="75390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55" name="Equation" r:id="rId1" imgW="58826400" imgH="5486400" progId="Equation.DSMT4">
                  <p:embed/>
                </p:oleObj>
              </mc:Choice>
              <mc:Fallback>
                <p:oleObj name="Equation" r:id="rId1" imgW="58826400" imgH="5486400" progId="Equation.DSMT4">
                  <p:embed/>
                  <p:pic>
                    <p:nvPicPr>
                      <p:cNvPr id="0" name="Изображение 154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028994"/>
                        <a:ext cx="75390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-45927" y="224985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-32111" y="446915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043608" y="2249854"/>
          <a:ext cx="55197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56" name="Equation" r:id="rId3" imgW="47548800" imgH="6096000" progId="Equation.DSMT4">
                  <p:embed/>
                </p:oleObj>
              </mc:Choice>
              <mc:Fallback>
                <p:oleObj name="Equation" r:id="rId3" imgW="47548800" imgH="6096000" progId="Equation.DSMT4">
                  <p:embed/>
                  <p:pic>
                    <p:nvPicPr>
                      <p:cNvPr id="0" name="Изображение 154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249854"/>
                        <a:ext cx="5519738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076225" y="4469154"/>
          <a:ext cx="60880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57" name="Equation" r:id="rId5" imgW="52425600" imgH="6096000" progId="Equation.DSMT4">
                  <p:embed/>
                </p:oleObj>
              </mc:Choice>
              <mc:Fallback>
                <p:oleObj name="Equation" r:id="rId5" imgW="52425600" imgH="6096000" progId="Equation.DSMT4">
                  <p:embed/>
                  <p:pic>
                    <p:nvPicPr>
                      <p:cNvPr id="0" name="Изображение 154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225" y="4469154"/>
                        <a:ext cx="6088063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691680" y="1290279"/>
            <a:ext cx="3767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43608" y="3749074"/>
          <a:ext cx="18351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58" name="Equation" r:id="rId7" imgW="14325600" imgH="4876800" progId="Equation.DSMT4">
                  <p:embed/>
                </p:oleObj>
              </mc:Choice>
              <mc:Fallback>
                <p:oleObj name="Equation" r:id="rId7" imgW="14325600" imgH="4876800" progId="Equation.DSMT4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749074"/>
                        <a:ext cx="18351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43608" y="5333250"/>
          <a:ext cx="742205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59" name="Equation" r:id="rId9" imgW="59131200" imgH="4876800" progId="Equation.DSMT4">
                  <p:embed/>
                </p:oleObj>
              </mc:Choice>
              <mc:Fallback>
                <p:oleObj name="Equation" r:id="rId9" imgW="59131200" imgH="4876800" progId="Equation.DSMT4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333250"/>
                        <a:ext cx="742205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6732240" y="5423243"/>
            <a:ext cx="1733426" cy="601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91680" y="1290279"/>
            <a:ext cx="3183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65293" y="2924944"/>
          <a:ext cx="3717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74" name="Equation" r:id="rId1" imgW="32004000" imgH="4876800" progId="Equation.DSMT4">
                  <p:embed/>
                </p:oleObj>
              </mc:Choice>
              <mc:Fallback>
                <p:oleObj name="Equation" r:id="rId1" imgW="32004000" imgH="4876800" progId="Equation.DSMT4">
                  <p:embed/>
                  <p:pic>
                    <p:nvPicPr>
                      <p:cNvPr id="0" name="Изображение 155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924944"/>
                        <a:ext cx="3717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223637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65293" y="2162208"/>
          <a:ext cx="48101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75" name="Equation" r:id="rId3" imgW="41452800" imgH="6096000" progId="Equation.DSMT4">
                  <p:embed/>
                </p:oleObj>
              </mc:Choice>
              <mc:Fallback>
                <p:oleObj name="Equation" r:id="rId3" imgW="41452800" imgH="6096000" progId="Equation.DSMT4">
                  <p:embed/>
                  <p:pic>
                    <p:nvPicPr>
                      <p:cNvPr id="0" name="Изображение 155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162208"/>
                        <a:ext cx="4810125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059832" y="3140968"/>
          <a:ext cx="29400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76" name="Equation" r:id="rId5" imgW="25298400" imgH="9448800" progId="Equation.DSMT4">
                  <p:embed/>
                </p:oleObj>
              </mc:Choice>
              <mc:Fallback>
                <p:oleObj name="Equation" r:id="rId5" imgW="25298400" imgH="9448800" progId="Equation.DSMT4">
                  <p:embed/>
                  <p:pic>
                    <p:nvPicPr>
                      <p:cNvPr id="0" name="Изображение 155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140968"/>
                        <a:ext cx="29400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943362" y="3212976"/>
            <a:ext cx="1381062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165293" y="5195961"/>
          <a:ext cx="5172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77" name="Equation" r:id="rId7" imgW="44500800" imgH="5486400" progId="Equation.DSMT4">
                  <p:embed/>
                </p:oleObj>
              </mc:Choice>
              <mc:Fallback>
                <p:oleObj name="Equation" r:id="rId7" imgW="44500800" imgH="5486400" progId="Equation.DSMT4">
                  <p:embed/>
                  <p:pic>
                    <p:nvPicPr>
                      <p:cNvPr id="0" name="Изображение 155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5195961"/>
                        <a:ext cx="51720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0" y="447311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167489" y="4488054"/>
          <a:ext cx="62595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78" name="Equation" r:id="rId9" imgW="53949600" imgH="6096000" progId="Equation.DSMT4">
                  <p:embed/>
                </p:oleObj>
              </mc:Choice>
              <mc:Fallback>
                <p:oleObj name="Equation" r:id="rId9" imgW="53949600" imgH="6096000" progId="Equation.DSMT4">
                  <p:embed/>
                  <p:pic>
                    <p:nvPicPr>
                      <p:cNvPr id="0" name="Изображение 155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7489" y="4488054"/>
                        <a:ext cx="6259512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119074" y="5937001"/>
          <a:ext cx="38242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79" name="Equation" r:id="rId11" imgW="32918400" imgH="4876800" progId="Equation.DSMT4">
                  <p:embed/>
                </p:oleObj>
              </mc:Choice>
              <mc:Fallback>
                <p:oleObj name="Equation" r:id="rId11" imgW="32918400" imgH="4876800" progId="Equation.DSMT4">
                  <p:embed/>
                  <p:pic>
                    <p:nvPicPr>
                      <p:cNvPr id="0" name="Изображение 155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074" y="5937001"/>
                        <a:ext cx="38242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690654" y="5835651"/>
            <a:ext cx="1535648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91680" y="1290279"/>
            <a:ext cx="3183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39857" y="2996952"/>
          <a:ext cx="52038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92" name="Equation" r:id="rId1" imgW="44805600" imgH="4876800" progId="Equation.DSMT4">
                  <p:embed/>
                </p:oleObj>
              </mc:Choice>
              <mc:Fallback>
                <p:oleObj name="Equation" r:id="rId1" imgW="44805600" imgH="4876800" progId="Equation.DSMT4">
                  <p:embed/>
                  <p:pic>
                    <p:nvPicPr>
                      <p:cNvPr id="0" name="Изображение 1566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57" y="2996952"/>
                        <a:ext cx="52038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223637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53371" y="2207364"/>
          <a:ext cx="60483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93" name="Equation" r:id="rId3" imgW="52120800" imgH="6096000" progId="Equation.DSMT4">
                  <p:embed/>
                </p:oleObj>
              </mc:Choice>
              <mc:Fallback>
                <p:oleObj name="Equation" r:id="rId3" imgW="52120800" imgH="6096000" progId="Equation.DSMT4">
                  <p:embed/>
                  <p:pic>
                    <p:nvPicPr>
                      <p:cNvPr id="0" name="Изображение 1566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371" y="2207364"/>
                        <a:ext cx="6048375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65293" y="3655938"/>
          <a:ext cx="36830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94" name="Equation" r:id="rId5" imgW="29870400" imgH="4267200" progId="Equation.DSMT4">
                  <p:embed/>
                </p:oleObj>
              </mc:Choice>
              <mc:Fallback>
                <p:oleObj name="Equation" r:id="rId5" imgW="29870400" imgH="4267200" progId="Equation.DSMT4">
                  <p:embed/>
                  <p:pic>
                    <p:nvPicPr>
                      <p:cNvPr id="0" name="Изображение 156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3655938"/>
                        <a:ext cx="36830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537965" y="3712403"/>
            <a:ext cx="138106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165293" y="5242855"/>
          <a:ext cx="5775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95" name="Equation" r:id="rId7" imgW="49682400" imgH="4876800" progId="Equation.DSMT4">
                  <p:embed/>
                </p:oleObj>
              </mc:Choice>
              <mc:Fallback>
                <p:oleObj name="Equation" r:id="rId7" imgW="49682400" imgH="4876800" progId="Equation.DSMT4">
                  <p:embed/>
                  <p:pic>
                    <p:nvPicPr>
                      <p:cNvPr id="0" name="Изображение 156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5242855"/>
                        <a:ext cx="57753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0" y="447311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168694" y="4473116"/>
          <a:ext cx="67548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96" name="Equation" r:id="rId9" imgW="58216800" imgH="6096000" progId="Equation.DSMT4">
                  <p:embed/>
                </p:oleObj>
              </mc:Choice>
              <mc:Fallback>
                <p:oleObj name="Equation" r:id="rId9" imgW="58216800" imgH="6096000" progId="Equation.DSMT4">
                  <p:embed/>
                  <p:pic>
                    <p:nvPicPr>
                      <p:cNvPr id="0" name="Изображение 156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694" y="4473116"/>
                        <a:ext cx="6754813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101725" y="5975350"/>
          <a:ext cx="3859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97" name="Equation" r:id="rId11" imgW="33223200" imgH="4267200" progId="Equation.DSMT4">
                  <p:embed/>
                </p:oleObj>
              </mc:Choice>
              <mc:Fallback>
                <p:oleObj name="Equation" r:id="rId11" imgW="33223200" imgH="4267200" progId="Equation.DSMT4">
                  <p:embed/>
                  <p:pic>
                    <p:nvPicPr>
                      <p:cNvPr id="0" name="Изображение 156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5975350"/>
                        <a:ext cx="38592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537965" y="5949280"/>
            <a:ext cx="153564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275076" y="2092890"/>
          <a:ext cx="19113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36" name="Equation" r:id="rId1" imgW="16459200" imgH="7315200" progId="Equation.DSMT4">
                  <p:embed/>
                </p:oleObj>
              </mc:Choice>
              <mc:Fallback>
                <p:oleObj name="Equation" r:id="rId1" imgW="16459200" imgH="7315200" progId="Equation.DSMT4">
                  <p:embed/>
                  <p:pic>
                    <p:nvPicPr>
                      <p:cNvPr id="0" name="Изображение 149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76" y="2092890"/>
                        <a:ext cx="191135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1560" y="1124744"/>
            <a:ext cx="6953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Преобразуйте в квадрат двучлена трёхчлен: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780" y="220299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780" y="319816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8424" y="184482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42828" y="2202998"/>
          <a:ext cx="25828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37" name="Equation" r:id="rId3" imgW="22250400" imgH="4876800" progId="Equation.DSMT4">
                  <p:embed/>
                </p:oleObj>
              </mc:Choice>
              <mc:Fallback>
                <p:oleObj name="Equation" r:id="rId3" imgW="22250400" imgH="4876800" progId="Equation.DSMT4">
                  <p:embed/>
                  <p:pic>
                    <p:nvPicPr>
                      <p:cNvPr id="0" name="Изображение 149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828" y="2202998"/>
                        <a:ext cx="2582863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779912" y="2992990"/>
          <a:ext cx="21224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38" name="Equation" r:id="rId5" imgW="18288000" imgH="7315200" progId="Equation.DSMT4">
                  <p:embed/>
                </p:oleObj>
              </mc:Choice>
              <mc:Fallback>
                <p:oleObj name="Equation" r:id="rId5" imgW="18288000" imgH="7315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992990"/>
                        <a:ext cx="212248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087152" y="3109634"/>
          <a:ext cx="30067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39" name="Equation" r:id="rId7" imgW="25908000" imgH="4876800" progId="Equation.DSMT4">
                  <p:embed/>
                </p:oleObj>
              </mc:Choice>
              <mc:Fallback>
                <p:oleObj name="Equation" r:id="rId7" imgW="25908000" imgH="48768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152" y="3109634"/>
                        <a:ext cx="3006725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132510" y="4473754"/>
          <a:ext cx="19113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0" name="Equation" r:id="rId9" imgW="16459200" imgH="7315200" progId="Equation.DSMT4">
                  <p:embed/>
                </p:oleObj>
              </mc:Choice>
              <mc:Fallback>
                <p:oleObj name="Equation" r:id="rId9" imgW="16459200" imgH="7315200" progId="Equation.DSMT4">
                  <p:embed/>
                  <p:pic>
                    <p:nvPicPr>
                      <p:cNvPr id="0" name="Изображение 1496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510" y="4473754"/>
                        <a:ext cx="191135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-53140" y="465313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53140" y="564830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36064" y="429496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042988" y="4614863"/>
          <a:ext cx="2476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1" name="Equation" r:id="rId11" imgW="21336000" imgH="5486400" progId="Equation.DSMT4">
                  <p:embed/>
                </p:oleObj>
              </mc:Choice>
              <mc:Fallback>
                <p:oleObj name="Equation" r:id="rId11" imgW="21336000" imgH="5486400" progId="Equation.DSMT4">
                  <p:embed/>
                  <p:pic>
                    <p:nvPicPr>
                      <p:cNvPr id="0" name="Изображение 1496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614863"/>
                        <a:ext cx="2476500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851920" y="5443128"/>
          <a:ext cx="21224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2" name="Equation" r:id="rId13" imgW="18288000" imgH="7315200" progId="Equation.DSMT4">
                  <p:embed/>
                </p:oleObj>
              </mc:Choice>
              <mc:Fallback>
                <p:oleObj name="Equation" r:id="rId13" imgW="18288000" imgH="7315200" progId="Equation.DSMT4">
                  <p:embed/>
                  <p:pic>
                    <p:nvPicPr>
                      <p:cNvPr id="0" name="Изображение 1496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5443128"/>
                        <a:ext cx="212248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043608" y="5547066"/>
          <a:ext cx="3184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3" name="Equation" r:id="rId15" imgW="27432000" imgH="4876800" progId="Equation.DSMT4">
                  <p:embed/>
                </p:oleObj>
              </mc:Choice>
              <mc:Fallback>
                <p:oleObj name="Equation" r:id="rId15" imgW="27432000" imgH="4876800" progId="Equation.DSMT4">
                  <p:embed/>
                  <p:pic>
                    <p:nvPicPr>
                      <p:cNvPr id="0" name="Изображение 1496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547066"/>
                        <a:ext cx="3184525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8779798" y="69269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31082" y="2183605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79798" y="69269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124744"/>
            <a:ext cx="3843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Докажите неравенство: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8424" y="184482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36064" y="429496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259632" y="2726060"/>
          <a:ext cx="37528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2" name="Equation" r:id="rId1" imgW="32308800" imgH="5486400" progId="Equation.DSMT4">
                  <p:embed/>
                </p:oleObj>
              </mc:Choice>
              <mc:Fallback>
                <p:oleObj name="Equation" r:id="rId1" imgW="32308800" imgH="54864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726060"/>
                        <a:ext cx="37528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259632" y="2005980"/>
          <a:ext cx="3467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3" name="Equation" r:id="rId3" imgW="29870400" imgH="5486400" progId="Equation.DSMT4">
                  <p:embed/>
                </p:oleObj>
              </mc:Choice>
              <mc:Fallback>
                <p:oleObj name="Equation" r:id="rId3" imgW="29870400" imgH="54864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005980"/>
                        <a:ext cx="3467100" cy="6858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70659" y="3302124"/>
          <a:ext cx="27257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4" name="Equation" r:id="rId5" imgW="23469600" imgH="6705600" progId="Equation.DSMT4">
                  <p:embed/>
                </p:oleObj>
              </mc:Choice>
              <mc:Fallback>
                <p:oleObj name="Equation" r:id="rId5" imgW="23469600" imgH="67056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659" y="3302124"/>
                        <a:ext cx="27257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208088" y="5138211"/>
          <a:ext cx="40020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5" name="Equation" r:id="rId7" imgW="34442400" imgH="5486400" progId="Equation.DSMT4">
                  <p:embed/>
                </p:oleObj>
              </mc:Choice>
              <mc:Fallback>
                <p:oleObj name="Equation" r:id="rId7" imgW="34442400" imgH="54864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5138211"/>
                        <a:ext cx="40020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259632" y="4365104"/>
          <a:ext cx="37861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6" name="Equation" r:id="rId9" imgW="32613600" imgH="5486400" progId="Equation.DSMT4">
                  <p:embed/>
                </p:oleObj>
              </mc:Choice>
              <mc:Fallback>
                <p:oleObj name="Equation" r:id="rId9" imgW="32613600" imgH="54864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365104"/>
                        <a:ext cx="3786188" cy="6858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53197" y="5733256"/>
          <a:ext cx="27606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7" name="Equation" r:id="rId11" imgW="23774400" imgH="6705600" progId="Equation.DSMT4">
                  <p:embed/>
                </p:oleObj>
              </mc:Choice>
              <mc:Fallback>
                <p:oleObj name="Equation" r:id="rId11" imgW="23774400" imgH="67056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197" y="5733256"/>
                        <a:ext cx="27606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31082" y="2183605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488" y="5123864"/>
            <a:ext cx="7532052" cy="145889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7482" y="4704078"/>
            <a:ext cx="776326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39552" y="2501292"/>
            <a:ext cx="7541988" cy="194732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Произведение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разности двух выражений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суммы равно разности квадратов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этих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выражений.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474913" y="5246688"/>
          <a:ext cx="3848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0" name="Equation" r:id="rId1" imgW="34442400" imgH="6096000" progId="Equation.DSMT4">
                  <p:embed/>
                </p:oleObj>
              </mc:Choice>
              <mc:Fallback>
                <p:oleObj name="Equation" r:id="rId1" imgW="34442400" imgH="60960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913" y="5246688"/>
                        <a:ext cx="3848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541988" cy="910711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 сокращённого умножения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(ФСУ)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517482" y="5966737"/>
            <a:ext cx="7560652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14" grpId="0" animBg="1"/>
      <p:bldP spid="9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1763689" y="4558255"/>
            <a:ext cx="1180983" cy="1224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791901" y="3573016"/>
            <a:ext cx="2152771" cy="1224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3335844" y="5170323"/>
          <a:ext cx="53482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27" name="Equation" r:id="rId1" imgW="47853600" imgH="5486400" progId="Equation.DSMT4">
                  <p:embed/>
                </p:oleObj>
              </mc:Choice>
              <mc:Fallback>
                <p:oleObj name="Equation" r:id="rId1" imgW="47853600" imgH="54864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844" y="5170323"/>
                        <a:ext cx="53482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791901" y="3573016"/>
            <a:ext cx="3132027" cy="12241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7325" name="Picture 10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91" y="3130760"/>
            <a:ext cx="3993110" cy="308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71600" y="1410821"/>
            <a:ext cx="3946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Алгебраический способ.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1429985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40542" y="262756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99988" y="1934041"/>
          <a:ext cx="6911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28" name="Equation" r:id="rId4" imgW="61874400" imgH="6096000" progId="Equation.DSMT4">
                  <p:embed/>
                </p:oleObj>
              </mc:Choice>
              <mc:Fallback>
                <p:oleObj name="Equation" r:id="rId4" imgW="61874400" imgH="60960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988" y="1934041"/>
                        <a:ext cx="69119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903431" y="1429985"/>
            <a:ext cx="327585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 (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4355976" y="2060848"/>
            <a:ext cx="435874" cy="4586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5076625" y="2060848"/>
            <a:ext cx="432048" cy="4519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6444208" y="5175942"/>
            <a:ext cx="2232248" cy="6064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483768" y="507728"/>
            <a:ext cx="3960440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972023" y="2627562"/>
            <a:ext cx="4080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Геометрический способ.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879370" y="2646726"/>
            <a:ext cx="3275856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(8)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355976" y="3212976"/>
          <a:ext cx="12795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29" name="Equation" r:id="rId6" imgW="12496800" imgH="4267200" progId="Equation.DSMT4">
                  <p:embed/>
                </p:oleObj>
              </mc:Choice>
              <mc:Fallback>
                <p:oleObj name="Equation" r:id="rId6" imgW="12496800" imgH="4267200" progId="Equation.DSMT4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3212976"/>
                        <a:ext cx="127952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324967" y="3573450"/>
          <a:ext cx="17176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30" name="Equation" r:id="rId8" imgW="16764000" imgH="4267200" progId="Equation.DSMT4">
                  <p:embed/>
                </p:oleObj>
              </mc:Choice>
              <mc:Fallback>
                <p:oleObj name="Equation" r:id="rId8" imgW="16764000" imgH="4267200" progId="Equation.DSMT4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967" y="3573450"/>
                        <a:ext cx="17176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355976" y="4004837"/>
          <a:ext cx="3370263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31" name="Equation" r:id="rId10" imgW="32918400" imgH="6096000" progId="Equation.DSMT4">
                  <p:embed/>
                </p:oleObj>
              </mc:Choice>
              <mc:Fallback>
                <p:oleObj name="Equation" r:id="rId10" imgW="32918400" imgH="6096000" progId="Equation.DSMT4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4004837"/>
                        <a:ext cx="3370263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4355976" y="4572692"/>
          <a:ext cx="259238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32" name="Equation" r:id="rId12" imgW="25298400" imgH="5486400" progId="Equation.DSMT4">
                  <p:embed/>
                </p:oleObj>
              </mc:Choice>
              <mc:Fallback>
                <p:oleObj name="Equation" r:id="rId12" imgW="25298400" imgH="5486400" progId="Equation.DSMT4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4572692"/>
                        <a:ext cx="2592388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555776" y="548680"/>
          <a:ext cx="3848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33" name="Equation" r:id="rId14" imgW="1435100" imgH="254000" progId="Equation.DSMT4">
                  <p:embed/>
                </p:oleObj>
              </mc:Choice>
              <mc:Fallback>
                <p:oleObj name="Equation" r:id="rId14" imgW="1435100" imgH="2540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48680"/>
                        <a:ext cx="3848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6398366" y="3573016"/>
          <a:ext cx="17478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34" name="Equation" r:id="rId16" imgW="17068800" imgH="4267200" progId="Equation.DSMT4">
                  <p:embed/>
                </p:oleObj>
              </mc:Choice>
              <mc:Fallback>
                <p:oleObj name="Equation" r:id="rId16" imgW="17068800" imgH="4267200" progId="Equation.DSMT4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8366" y="3573016"/>
                        <a:ext cx="1747838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4572312" y="5852052"/>
          <a:ext cx="266223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35" name="Equation" r:id="rId18" imgW="22555200" imgH="5791200" progId="Equation.DSMT4">
                  <p:embed/>
                </p:oleObj>
              </mc:Choice>
              <mc:Fallback>
                <p:oleObj name="Equation" r:id="rId18" imgW="22555200" imgH="5791200" progId="Equation.DSMT4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312" y="5852052"/>
                        <a:ext cx="2662237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3726284" y="5793407"/>
          <a:ext cx="395287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36" name="Equation" r:id="rId20" imgW="3352800" imgH="4876800" progId="Equation.DSMT4">
                  <p:embed/>
                </p:oleObj>
              </mc:Choice>
              <mc:Fallback>
                <p:oleObj name="Equation" r:id="rId20" imgW="3352800" imgH="4876800" progId="Equation.DSMT4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6284" y="5793407"/>
                        <a:ext cx="395287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3567714" y="1997444"/>
            <a:ext cx="3092518" cy="58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6664956" y="1997443"/>
            <a:ext cx="1829520" cy="58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5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EADA"/>
                                      </p:to>
                                    </p:animClr>
                                    <p:animClr clrSpc="rgb" dir="cw"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EADA"/>
                                      </p:to>
                                    </p:animClr>
                                    <p:set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28" grpId="0" animBg="1"/>
      <p:bldP spid="28" grpId="1" animBg="1"/>
      <p:bldP spid="24" grpId="0" animBg="1"/>
      <p:bldP spid="24" grpId="1" animBg="1"/>
      <p:bldP spid="14" grpId="0" animBg="1"/>
      <p:bldP spid="15" grpId="1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5004048" y="4573134"/>
          <a:ext cx="27971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199" name="Equation" r:id="rId1" imgW="24384000" imgH="5486400" progId="Equation.DSMT4">
                  <p:embed/>
                </p:oleObj>
              </mc:Choice>
              <mc:Fallback>
                <p:oleObj name="Equation" r:id="rId1" imgW="24384000" imgH="5486400" progId="Equation.DSMT4">
                  <p:embed/>
                  <p:pic>
                    <p:nvPicPr>
                      <p:cNvPr id="0" name="Изображение 120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573134"/>
                        <a:ext cx="27971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483662" y="2851846"/>
          <a:ext cx="16081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00" name="Equation" r:id="rId3" imgW="14020800" imgH="4876800" progId="Equation.DSMT4">
                  <p:embed/>
                </p:oleObj>
              </mc:Choice>
              <mc:Fallback>
                <p:oleObj name="Equation" r:id="rId3" imgW="14020800" imgH="4876800" progId="Equation.DSMT4">
                  <p:embed/>
                  <p:pic>
                    <p:nvPicPr>
                      <p:cNvPr id="0" name="Изображение 120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3662" y="2851846"/>
                        <a:ext cx="16081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911749" y="3670696"/>
          <a:ext cx="18780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01" name="Equation" r:id="rId5" imgW="16154400" imgH="4876800" progId="Equation.DSMT4">
                  <p:embed/>
                </p:oleObj>
              </mc:Choice>
              <mc:Fallback>
                <p:oleObj name="Equation" r:id="rId5" imgW="16154400" imgH="4876800" progId="Equation.DSMT4">
                  <p:embed/>
                  <p:pic>
                    <p:nvPicPr>
                      <p:cNvPr id="0" name="Изображение 120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749" y="3670696"/>
                        <a:ext cx="18780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419872" y="2001788"/>
          <a:ext cx="1663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02" name="Equation" r:id="rId7" imgW="14325600" imgH="4876800" progId="Equation.DSMT4">
                  <p:embed/>
                </p:oleObj>
              </mc:Choice>
              <mc:Fallback>
                <p:oleObj name="Equation" r:id="rId7" imgW="14325600" imgH="4876800" progId="Equation.DSMT4">
                  <p:embed/>
                  <p:pic>
                    <p:nvPicPr>
                      <p:cNvPr id="0" name="Изображение 120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001788"/>
                        <a:ext cx="1663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688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многочлена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355" y="285184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2179" y="372346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43608" y="2001788"/>
          <a:ext cx="27622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03" name="Equation" r:id="rId9" imgW="23774400" imgH="6096000" progId="Equation.DSMT4">
                  <p:embed/>
                </p:oleObj>
              </mc:Choice>
              <mc:Fallback>
                <p:oleObj name="Equation" r:id="rId9" imgW="23774400" imgH="6096000" progId="Equation.DSMT4">
                  <p:embed/>
                  <p:pic>
                    <p:nvPicPr>
                      <p:cNvPr id="0" name="Изображение 120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01788"/>
                        <a:ext cx="2762250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35390" y="2851846"/>
          <a:ext cx="27971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04" name="Equation" r:id="rId11" imgW="24079200" imgH="6096000" progId="Equation.DSMT4">
                  <p:embed/>
                </p:oleObj>
              </mc:Choice>
              <mc:Fallback>
                <p:oleObj name="Equation" r:id="rId11" imgW="24079200" imgH="6096000" progId="Equation.DSMT4">
                  <p:embed/>
                  <p:pic>
                    <p:nvPicPr>
                      <p:cNvPr id="0" name="Изображение 120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390" y="2851846"/>
                        <a:ext cx="2797175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31429" y="3695659"/>
          <a:ext cx="32210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05" name="Equation" r:id="rId13" imgW="27736800" imgH="6096000" progId="Equation.DSMT4">
                  <p:embed/>
                </p:oleObj>
              </mc:Choice>
              <mc:Fallback>
                <p:oleObj name="Equation" r:id="rId13" imgW="27736800" imgH="6096000" progId="Equation.DSMT4">
                  <p:embed/>
                  <p:pic>
                    <p:nvPicPr>
                      <p:cNvPr id="0" name="Изображение 120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429" y="3695659"/>
                        <a:ext cx="3221038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781"/>
            <a:ext cx="3929556" cy="762000"/>
            <a:chOff x="5306037" y="2192832"/>
            <a:chExt cx="3929556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89081" y="2192832"/>
            <a:ext cx="3846512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206" name="Equation" r:id="rId15" imgW="34442400" imgH="6096000" progId="Equation.DSMT4">
                    <p:embed/>
                  </p:oleObj>
                </mc:Choice>
                <mc:Fallback>
                  <p:oleObj name="Equation" r:id="rId15" imgW="34442400" imgH="6096000" progId="Equation.DSMT4">
                    <p:embed/>
                    <p:pic>
                      <p:nvPicPr>
                        <p:cNvPr id="0" name="Объект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89081" y="2192832"/>
                          <a:ext cx="3846512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4160659" y="5462032"/>
          <a:ext cx="1558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07" name="Equation" r:id="rId17" imgW="13411200" imgH="4876800" progId="Equation.DSMT4">
                  <p:embed/>
                </p:oleObj>
              </mc:Choice>
              <mc:Fallback>
                <p:oleObj name="Equation" r:id="rId17" imgW="13411200" imgH="4876800" progId="Equation.DSMT4">
                  <p:embed/>
                  <p:pic>
                    <p:nvPicPr>
                      <p:cNvPr id="0" name="Изображение 120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659" y="5462032"/>
                        <a:ext cx="1558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-9541" y="457313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062" y="546203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1043608" y="4573134"/>
          <a:ext cx="4356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08" name="Equation" r:id="rId19" imgW="37490400" imgH="6096000" progId="Equation.DSMT4">
                  <p:embed/>
                </p:oleObj>
              </mc:Choice>
              <mc:Fallback>
                <p:oleObj name="Equation" r:id="rId19" imgW="37490400" imgH="6096000" progId="Equation.DSMT4">
                  <p:embed/>
                  <p:pic>
                    <p:nvPicPr>
                      <p:cNvPr id="0" name="Изображение 120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573134"/>
                        <a:ext cx="4356100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43608" y="5431275"/>
          <a:ext cx="3468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09" name="Equation" r:id="rId21" imgW="29870400" imgH="6705600" progId="Equation.DSMT4">
                  <p:embed/>
                </p:oleObj>
              </mc:Choice>
              <mc:Fallback>
                <p:oleObj name="Equation" r:id="rId21" imgW="29870400" imgH="6705600" progId="Equation.DSMT4">
                  <p:embed/>
                  <p:pic>
                    <p:nvPicPr>
                      <p:cNvPr id="0" name="Изображение 120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431275"/>
                        <a:ext cx="3468687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63688" y="1268760"/>
            <a:ext cx="688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многочлена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27632" y="225381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89875" y="2001788"/>
          <a:ext cx="59150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15" name="Equation" r:id="rId1" imgW="50901600" imgH="10363200" progId="Equation.DSMT4">
                  <p:embed/>
                </p:oleObj>
              </mc:Choice>
              <mc:Fallback>
                <p:oleObj name="Equation" r:id="rId1" imgW="50901600" imgH="10363200" progId="Equation.DSMT4">
                  <p:embed/>
                  <p:pic>
                    <p:nvPicPr>
                      <p:cNvPr id="0" name="Изображение 1516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875" y="2001788"/>
                        <a:ext cx="5915025" cy="12954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781"/>
            <a:ext cx="3929556" cy="762000"/>
            <a:chOff x="5306037" y="2192832"/>
            <a:chExt cx="3929556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89081" y="2192832"/>
            <a:ext cx="3846512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1616" name="Equation" r:id="rId3" imgW="34442400" imgH="6096000" progId="Equation.DSMT4">
                    <p:embed/>
                  </p:oleObj>
                </mc:Choice>
                <mc:Fallback>
                  <p:oleObj name="Equation" r:id="rId3" imgW="34442400" imgH="6096000" progId="Equation.DSMT4">
                    <p:embed/>
                    <p:pic>
                      <p:nvPicPr>
                        <p:cNvPr id="0" name="Изображение 1516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89081" y="2192832"/>
                          <a:ext cx="3846512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Прямоугольник 29"/>
          <p:cNvSpPr/>
          <p:nvPr/>
        </p:nvSpPr>
        <p:spPr>
          <a:xfrm>
            <a:off x="-9541" y="457313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996211" y="4573134"/>
          <a:ext cx="58086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17" name="Equation" r:id="rId5" imgW="49987200" imgH="6705600" progId="Equation.DSMT4">
                  <p:embed/>
                </p:oleObj>
              </mc:Choice>
              <mc:Fallback>
                <p:oleObj name="Equation" r:id="rId5" imgW="49987200" imgH="6705600" progId="Equation.DSMT4">
                  <p:embed/>
                  <p:pic>
                    <p:nvPicPr>
                      <p:cNvPr id="0" name="Изображение 1516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211" y="4573134"/>
                        <a:ext cx="5808663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700385" y="3163434"/>
          <a:ext cx="7765281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18" name="Equation" r:id="rId7" imgW="62484000" imgH="11277600" progId="Equation.DSMT4">
                  <p:embed/>
                </p:oleObj>
              </mc:Choice>
              <mc:Fallback>
                <p:oleObj name="Equation" r:id="rId7" imgW="62484000" imgH="112776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385" y="3163434"/>
                        <a:ext cx="7765281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5164133" y="3418452"/>
            <a:ext cx="3281482" cy="1018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683568" y="5496544"/>
          <a:ext cx="70135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19" name="Equation" r:id="rId9" imgW="60350400" imgH="7315200" progId="Equation.DSMT4">
                  <p:embed/>
                </p:oleObj>
              </mc:Choice>
              <mc:Fallback>
                <p:oleObj name="Equation" r:id="rId9" imgW="60350400" imgH="7315200" progId="Equation.DSMT4">
                  <p:embed/>
                  <p:pic>
                    <p:nvPicPr>
                      <p:cNvPr id="0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496544"/>
                        <a:ext cx="701357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Прямоугольник 35"/>
          <p:cNvSpPr/>
          <p:nvPr/>
        </p:nvSpPr>
        <p:spPr>
          <a:xfrm>
            <a:off x="4788024" y="5589240"/>
            <a:ext cx="2889106" cy="7170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26" grpId="0" animBg="1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842496" y="5149065"/>
          <a:ext cx="2798589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2" name="Equation" r:id="rId1" imgW="26212800" imgH="9448800" progId="Equation.DSMT4">
                  <p:embed/>
                </p:oleObj>
              </mc:Choice>
              <mc:Fallback>
                <p:oleObj name="Equation" r:id="rId1" imgW="26212800" imgH="9448800" progId="Equation.DSMT4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496" y="5149065"/>
                        <a:ext cx="2798589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283968" y="3556396"/>
          <a:ext cx="40703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3" name="Equation" r:id="rId3" imgW="35052000" imgH="6705600" progId="Equation.DSMT4">
                  <p:embed/>
                </p:oleObj>
              </mc:Choice>
              <mc:Fallback>
                <p:oleObj name="Equation" r:id="rId3" imgW="35052000" imgH="67056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3556396"/>
                        <a:ext cx="40703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688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многочлена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45927" y="357301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43608" y="2001788"/>
          <a:ext cx="49926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4" name="Equation" r:id="rId5" imgW="42976800" imgH="6705600" progId="Equation.DSMT4">
                  <p:embed/>
                </p:oleObj>
              </mc:Choice>
              <mc:Fallback>
                <p:oleObj name="Equation" r:id="rId5" imgW="42976800" imgH="6705600" progId="Equation.DSMT4">
                  <p:embed/>
                  <p:pic>
                    <p:nvPicPr>
                      <p:cNvPr id="0" name="Изображение 152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01788"/>
                        <a:ext cx="4992688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43608" y="3587380"/>
          <a:ext cx="36814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5" name="Equation" r:id="rId7" imgW="31699200" imgH="6705600" progId="Equation.DSMT4">
                  <p:embed/>
                </p:oleObj>
              </mc:Choice>
              <mc:Fallback>
                <p:oleObj name="Equation" r:id="rId7" imgW="31699200" imgH="6705600" progId="Equation.DSMT4">
                  <p:embed/>
                  <p:pic>
                    <p:nvPicPr>
                      <p:cNvPr id="0" name="Изображение 152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587380"/>
                        <a:ext cx="3681412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781"/>
            <a:ext cx="3929556" cy="762000"/>
            <a:chOff x="5306037" y="2192832"/>
            <a:chExt cx="3929556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89081" y="2192832"/>
            <a:ext cx="3846512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2656" name="Equation" r:id="rId9" imgW="34442400" imgH="6096000" progId="Equation.DSMT4">
                    <p:embed/>
                  </p:oleObj>
                </mc:Choice>
                <mc:Fallback>
                  <p:oleObj name="Equation" r:id="rId9" imgW="34442400" imgH="6096000" progId="Equation.DSMT4">
                    <p:embed/>
                    <p:pic>
                      <p:nvPicPr>
                        <p:cNvPr id="0" name="Изображение 1526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89081" y="2192832"/>
                          <a:ext cx="3846512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Прямоугольник 30"/>
          <p:cNvSpPr/>
          <p:nvPr/>
        </p:nvSpPr>
        <p:spPr>
          <a:xfrm>
            <a:off x="-45927" y="528329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35347" y="5115544"/>
          <a:ext cx="5120829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7" name="Equation" r:id="rId11" imgW="46024800" imgH="10363200" progId="Equation.DSMT4">
                  <p:embed/>
                </p:oleObj>
              </mc:Choice>
              <mc:Fallback>
                <p:oleObj name="Equation" r:id="rId11" imgW="46024800" imgH="10363200" progId="Equation.DSMT4">
                  <p:embed/>
                  <p:pic>
                    <p:nvPicPr>
                      <p:cNvPr id="0" name="Изображение 152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347" y="5115544"/>
                        <a:ext cx="5120829" cy="12954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43608" y="2780928"/>
          <a:ext cx="52403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8" name="Equation" r:id="rId13" imgW="45110400" imgH="6705600" progId="Equation.DSMT4">
                  <p:embed/>
                </p:oleObj>
              </mc:Choice>
              <mc:Fallback>
                <p:oleObj name="Equation" r:id="rId13" imgW="45110400" imgH="67056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780928"/>
                        <a:ext cx="52403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860032" y="2924944"/>
            <a:ext cx="216024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043608" y="4378052"/>
          <a:ext cx="39639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9" name="Equation" r:id="rId15" imgW="34137600" imgH="6705600" progId="Equation.DSMT4">
                  <p:embed/>
                </p:oleObj>
              </mc:Choice>
              <mc:Fallback>
                <p:oleObj name="Equation" r:id="rId15" imgW="34137600" imgH="6705600" progId="Equation.DSMT4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378052"/>
                        <a:ext cx="39639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Прямоугольник 35"/>
          <p:cNvSpPr/>
          <p:nvPr/>
        </p:nvSpPr>
        <p:spPr>
          <a:xfrm>
            <a:off x="3707904" y="4509120"/>
            <a:ext cx="216024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6" grpId="0" animBg="1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130434" y="2739286"/>
          <a:ext cx="624987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5" name="Equation" r:id="rId1" imgW="48768000" imgH="4876800" progId="Equation.DSMT4">
                  <p:embed/>
                </p:oleObj>
              </mc:Choice>
              <mc:Fallback>
                <p:oleObj name="Equation" r:id="rId1" imgW="48768000" imgH="4876800" progId="Equation.DSMT4">
                  <p:embed/>
                  <p:pic>
                    <p:nvPicPr>
                      <p:cNvPr id="0" name="Изображение 1536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34" y="2739286"/>
                        <a:ext cx="624987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5076056" y="2704058"/>
            <a:ext cx="2653521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-16253" y="338437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486916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116267" y="2001788"/>
          <a:ext cx="4918076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6" name="Equation" r:id="rId3" imgW="42367200" imgH="6096000" progId="Equation.DSMT4">
                  <p:embed/>
                </p:oleObj>
              </mc:Choice>
              <mc:Fallback>
                <p:oleObj name="Equation" r:id="rId3" imgW="42367200" imgH="6096000" progId="Equation.DSMT4">
                  <p:embed/>
                  <p:pic>
                    <p:nvPicPr>
                      <p:cNvPr id="0" name="Изображение 1536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267" y="2001788"/>
                        <a:ext cx="4918076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65293" y="4149080"/>
          <a:ext cx="49958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7" name="Equation" r:id="rId5" imgW="42976800" imgH="4876800" progId="Equation.DSMT4">
                  <p:embed/>
                </p:oleObj>
              </mc:Choice>
              <mc:Fallback>
                <p:oleObj name="Equation" r:id="rId5" imgW="42976800" imgH="4876800" progId="Equation.DSMT4">
                  <p:embed/>
                  <p:pic>
                    <p:nvPicPr>
                      <p:cNvPr id="0" name="Изображение 1536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4149080"/>
                        <a:ext cx="49958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716016" y="4149080"/>
            <a:ext cx="2304256" cy="601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133505" y="4869160"/>
          <a:ext cx="7256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8" name="Equation" r:id="rId7" imgW="62484000" imgH="6096000" progId="Equation.DSMT4">
                  <p:embed/>
                </p:oleObj>
              </mc:Choice>
              <mc:Fallback>
                <p:oleObj name="Equation" r:id="rId7" imgW="62484000" imgH="6096000" progId="Equation.DSMT4">
                  <p:embed/>
                  <p:pic>
                    <p:nvPicPr>
                      <p:cNvPr id="0" name="Изображение 1536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505" y="4869160"/>
                        <a:ext cx="7256463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165293" y="5725144"/>
          <a:ext cx="65484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9" name="Equation" r:id="rId9" imgW="55473600" imgH="5486400" progId="Equation.DSMT4">
                  <p:embed/>
                </p:oleObj>
              </mc:Choice>
              <mc:Fallback>
                <p:oleObj name="Equation" r:id="rId9" imgW="55473600" imgH="5486400" progId="Equation.DSMT4">
                  <p:embed/>
                  <p:pic>
                    <p:nvPicPr>
                      <p:cNvPr id="0" name="Изображение 1536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5725144"/>
                        <a:ext cx="65484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691680" y="1290279"/>
            <a:ext cx="3767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162223" y="3424138"/>
          <a:ext cx="5772151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0" name="Equation" r:id="rId11" imgW="49682400" imgH="6096000" progId="Equation.DSMT4">
                  <p:embed/>
                </p:oleObj>
              </mc:Choice>
              <mc:Fallback>
                <p:oleObj name="Equation" r:id="rId11" imgW="49682400" imgH="6096000" progId="Equation.DSMT4">
                  <p:embed/>
                  <p:pic>
                    <p:nvPicPr>
                      <p:cNvPr id="0" name="Изображение 1536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223" y="3424138"/>
                        <a:ext cx="5772151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6012160" y="5808873"/>
            <a:ext cx="2304256" cy="601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9" grpId="0" animBg="1"/>
      <p:bldP spid="26" grpId="0" animBg="1"/>
      <p:bldP spid="1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634</Words>
  <Application>WPS Presentation</Application>
  <PresentationFormat>Экран (4:3)</PresentationFormat>
  <Paragraphs>121</Paragraphs>
  <Slides>14</Slides>
  <Notes>11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72</vt:i4>
      </vt:variant>
      <vt:variant>
        <vt:lpstr>幻灯片标题</vt:lpstr>
      </vt:variant>
      <vt:variant>
        <vt:i4>14</vt:i4>
      </vt:variant>
    </vt:vector>
  </HeadingPairs>
  <TitlesOfParts>
    <vt:vector size="94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523</cp:revision>
  <dcterms:created xsi:type="dcterms:W3CDTF">2023-03-27T04:11:00Z</dcterms:created>
  <dcterms:modified xsi:type="dcterms:W3CDTF">2024-11-02T14:54:57Z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D66DE4AF7F4C4199ACBFADC2DA3C0A36_12</vt:lpwstr>
  </property>
  <property fmtid="{D5CDD505-2E9C-101B-9397-08002B2CF9AE}" pid="3" name="KSOProductBuildVer">
    <vt:lpwstr>1049-12.2.0.18607</vt:lpwstr>
  </property>
</Properties>
</file>