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9"/>
  </p:handoutMasterIdLst>
  <p:sldIdLst>
    <p:sldId id="256" r:id="rId3"/>
    <p:sldId id="257" r:id="rId4"/>
    <p:sldId id="322" r:id="rId5"/>
    <p:sldId id="327" r:id="rId6"/>
    <p:sldId id="285" r:id="rId7"/>
    <p:sldId id="328" r:id="rId8"/>
    <p:sldId id="329" r:id="rId9"/>
    <p:sldId id="330" r:id="rId10"/>
    <p:sldId id="331" r:id="rId11"/>
    <p:sldId id="308" r:id="rId12"/>
    <p:sldId id="334" r:id="rId14"/>
    <p:sldId id="335" r:id="rId15"/>
    <p:sldId id="332" r:id="rId16"/>
    <p:sldId id="333" r:id="rId17"/>
    <p:sldId id="25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AF4"/>
    <a:srgbClr val="D6F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F28BE-E186-4840-9CF2-4B2EF2D80EA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BD7DB-B97C-4D78-94B4-09643008077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C22FE-6AC1-40D1-9C5E-36DA79053A3F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D681F-5612-4B0B-B8C5-B88B657388A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Составьте по тексту</a:t>
            </a:r>
            <a:r>
              <a:rPr lang="ru-RU" baseline="0" dirty="0" smtClean="0"/>
              <a:t> задачи уравнение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681F-5612-4B0B-B8C5-B88B657388A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8.jpeg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1579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693088" y="2852936"/>
            <a:ext cx="7283721" cy="172819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ОКРУЖНОСТЬ </a:t>
            </a:r>
            <a:endParaRPr lang="ru-RU" sz="4400" b="1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И КРУГ</a:t>
            </a:r>
            <a:endParaRPr lang="ru-RU" sz="4400" b="1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79512" y="6309320"/>
            <a:ext cx="8784976" cy="36004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 МБОУ СОШ №256 ГО ЗАТО Фокино Приморский край</a:t>
            </a:r>
            <a:endParaRPr lang="ru-RU" sz="16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3018602" y="260648"/>
            <a:ext cx="5801870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7236295" y="5504711"/>
            <a:ext cx="1734253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класс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255568" y="5504711"/>
            <a:ext cx="3856999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884368" y="1052736"/>
            <a:ext cx="921381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№18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 descr="https://data3.proshkolu.ru/content/media/pic/std/3000000/2334000/2333070-59a52c6679be9e54.pn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185" y="1412776"/>
            <a:ext cx="4067155" cy="52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901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901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3575" y="2215838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49220" y="331104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49218" y="4399953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49220" y="5492993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899591" y="2203651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5236" y="3298858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5234" y="438776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5236" y="548080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" descr="https://data3.proshkolu.ru/content/media/pic/std/3000000/2334000/2333070-59a52c6679be9e54.pn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905" y="2780928"/>
            <a:ext cx="1861242" cy="239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5409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51520" y="2196611"/>
            <a:ext cx="6624736" cy="95314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247165" y="3291818"/>
            <a:ext cx="6624736" cy="95314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247163" y="4380726"/>
            <a:ext cx="6624736" cy="95314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https://data3.proshkolu.ru/content/media/pic/std/3000000/2334000/2333070-59a52c6679be9e54.pn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19413" y="2780928"/>
            <a:ext cx="1888217" cy="239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5409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51520" y="1995701"/>
            <a:ext cx="3163998" cy="3096378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779912" y="5366076"/>
            <a:ext cx="2344433" cy="936102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791399" y="5366078"/>
            <a:ext cx="2344433" cy="936102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496234" y="1995701"/>
            <a:ext cx="3163998" cy="3096378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https://data3.proshkolu.ru/content/media/pic/std/3000000/2334000/2333070-59a52c6679be9e54.pn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19413" y="2780928"/>
            <a:ext cx="1888217" cy="239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51520" y="1970609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7165" y="3065816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7163" y="4154724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5242" y="5265392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368444" y="1964965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64089" y="3060172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364087" y="4149080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356179" y="5259748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8634714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" descr="https://data3.proshkolu.ru/content/media/pic/std/3000000/2334000/2333070-59a52c6679be9e54.pn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905" y="2780928"/>
            <a:ext cx="1861242" cy="239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51520" y="1700808"/>
            <a:ext cx="4248472" cy="3672408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4788024" y="1695801"/>
            <a:ext cx="2160240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4814778" y="3581720"/>
            <a:ext cx="2160240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797541" y="2643526"/>
            <a:ext cx="2160240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8" name="Picture 2" descr="https://data3.proshkolu.ru/content/media/pic/std/3000000/2334000/2333070-59a52c6679be9e54.pn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19413" y="2780928"/>
            <a:ext cx="1888217" cy="239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4814778" y="4525561"/>
            <a:ext cx="2160240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51520" y="1700808"/>
            <a:ext cx="4248472" cy="3672408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23928" y="4230113"/>
            <a:ext cx="3095485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3906691" y="3291919"/>
            <a:ext cx="3095485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8" name="Picture 2" descr="https://data3.proshkolu.ru/content/media/pic/std/3000000/2334000/2333070-59a52c6679be9e54.pn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19413" y="2780928"/>
            <a:ext cx="1888217" cy="239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3923928" y="5173954"/>
            <a:ext cx="3095485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51520" y="1700808"/>
            <a:ext cx="4248472" cy="3672408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23928" y="4230113"/>
            <a:ext cx="3095485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3906691" y="3291919"/>
            <a:ext cx="3095485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8" name="Picture 2" descr="https://data3.proshkolu.ru/content/media/pic/std/3000000/2334000/2333070-59a52c6679be9e54.pn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19413" y="2780928"/>
            <a:ext cx="1888217" cy="239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3923928" y="5173954"/>
            <a:ext cx="3095485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06690" y="2336482"/>
            <a:ext cx="3095485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45274" y="263987"/>
            <a:ext cx="8640960" cy="10047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87862" y="1484784"/>
            <a:ext cx="2787994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467544" y="3719808"/>
            <a:ext cx="2787994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06462" y="1412776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241728" y="2456892"/>
            <a:ext cx="8640960" cy="10081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844085" y="1449606"/>
            <a:ext cx="2787994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823767" y="3684630"/>
            <a:ext cx="2787994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21" name="Picture 2" descr="https://data3.proshkolu.ru/content/media/pic/std/3000000/2334000/2333070-59a52c6679be9e54.pn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256" y="3547815"/>
            <a:ext cx="1861242" cy="239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45274" y="263987"/>
            <a:ext cx="8640960" cy="222890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251520" y="2889977"/>
            <a:ext cx="3240360" cy="103490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251520" y="4005064"/>
            <a:ext cx="3240360" cy="103490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06462" y="2961985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664324" y="2827903"/>
            <a:ext cx="3240360" cy="103490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64324" y="3942990"/>
            <a:ext cx="3240360" cy="103490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21" name="Picture 2" descr="https://data3.proshkolu.ru/content/media/pic/std/3000000/2334000/2333070-59a52c6679be9e54.pn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256" y="3547815"/>
            <a:ext cx="1861242" cy="239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45274" y="263987"/>
            <a:ext cx="8640960" cy="172485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247974" y="2198772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2057966" y="2193819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12708" y="219381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498312" y="2203725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7308304" y="2198772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244465" y="3137660"/>
            <a:ext cx="8640960" cy="172485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247165" y="5072445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2057157" y="5067492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5497503" y="5077398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7307495" y="5072445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423610" y="1479140"/>
            <a:ext cx="5328592" cy="504620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404664"/>
            <a:ext cx="8352928" cy="7200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ОКРУЖНОСТЬ И КРУГ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s://data3.proshkolu.ru/content/media/pic/std/3000000/2334000/2333070-59a52c6679be9e54.pn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185" y="1412776"/>
            <a:ext cx="4067155" cy="52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95536" y="1484784"/>
            <a:ext cx="5328592" cy="489654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404664"/>
            <a:ext cx="3312368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 descr="http://www.yangteacher.ru/wp-content/uploads/2016/02/5-mtest-z-1-638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925" y="3984225"/>
            <a:ext cx="1991424" cy="264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reshator.org/content/class-5/matematiks/matematika-5-klass-kozlov/titl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4" y="2705943"/>
            <a:ext cx="1894218" cy="270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media2.24aul.ru/imgs/5da880271002d30001e593fa/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766" y="1166422"/>
            <a:ext cx="2045742" cy="269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cdn.eksmo.ru/v2/VEN000000000435286/COVER/cover3d1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"/>
          <a:stretch>
            <a:fillRect/>
          </a:stretch>
        </p:blipFill>
        <p:spPr bwMode="auto">
          <a:xfrm>
            <a:off x="3131840" y="3357699"/>
            <a:ext cx="2003343" cy="270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254" y="2028201"/>
            <a:ext cx="1875685" cy="265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 descr="https://izigdz.ru/_ld/2/91908923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1048"/>
            <a:ext cx="1917951" cy="268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data3.proshkolu.ru/content/media/pic/std/3000000/2334000/2333070-59a52c6679be9e54.png"/>
          <p:cNvPicPr>
            <a:picLocks noChangeAspect="1" noChangeArrowheads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92080" y="1412776"/>
            <a:ext cx="3899398" cy="52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5619385" y="1964940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5615030" y="306014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5615028" y="414905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5615030" y="524209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" descr="https://data3.proshkolu.ru/content/media/pic/std/3000000/2334000/2333070-59a52c6679be9e54.pn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905" y="2780928"/>
            <a:ext cx="1861242" cy="239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51520" y="1970609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7165" y="3065816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7163" y="4154724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5242" y="5265392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368444" y="1964965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64089" y="3060172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364087" y="4149080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356179" y="5259748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2" descr="https://data3.proshkolu.ru/content/media/pic/std/3000000/2334000/2333070-59a52c6679be9e54.pn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905" y="2780928"/>
            <a:ext cx="1861242" cy="239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51520" y="1970609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7165" y="3065816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7163" y="4154724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5242" y="5265392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368444" y="1964965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64089" y="3060172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364087" y="4149080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356179" y="5259748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51520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4652392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https://data3.proshkolu.ru/content/media/pic/std/3000000/2334000/2333070-59a52c6679be9e54.pn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905" y="2780928"/>
            <a:ext cx="1861242" cy="239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" descr="https://data3.proshkolu.ru/content/media/pic/std/3000000/2334000/2333070-59a52c6679be9e54.pn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905" y="2780928"/>
            <a:ext cx="1861242" cy="239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45274" y="263987"/>
            <a:ext cx="8640960" cy="10047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1691680" y="1484784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1671362" y="3719808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06462" y="1412776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241728" y="2456892"/>
            <a:ext cx="8640960" cy="10081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946797" y="1468121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926479" y="3703145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21" name="Picture 2" descr="https://data3.proshkolu.ru/content/media/pic/std/3000000/2334000/2333070-59a52c6679be9e54.pn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256" y="3547815"/>
            <a:ext cx="1861242" cy="239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" descr="https://data3.proshkolu.ru/content/media/pic/std/3000000/2334000/2333070-59a52c6679be9e54.pn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905" y="2780928"/>
            <a:ext cx="1861242" cy="239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" Target="slide2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1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9.png"/><Relationship Id="rId1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20.png"/><Relationship Id="rId1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hyperlink" Target="https://www.pngonly.com/wp-content/uploads/2017/05/Ruler-Yellow-PNG.png" TargetMode="External"/><Relationship Id="rId2" Type="http://schemas.openxmlformats.org/officeDocument/2006/relationships/hyperlink" Target="https://data3.proshkolu.ru/content/media/pic/std/3000000/2334000/2333070-59a52c6679be9e54.png" TargetMode="External"/><Relationship Id="rId1" Type="http://schemas.openxmlformats.org/officeDocument/2006/relationships/hyperlink" Target="https://www.nwu.ac.za/sites/www.nwu.ac.za/files/files/i-media/tn-eish-201509/images/fotolia_53649479_subscription_xl.jpg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0.xml"/><Relationship Id="rId8" Type="http://schemas.openxmlformats.org/officeDocument/2006/relationships/slide" Target="slide6.xml"/><Relationship Id="rId7" Type="http://schemas.openxmlformats.org/officeDocument/2006/relationships/slide" Target="slide8.xml"/><Relationship Id="rId6" Type="http://schemas.openxmlformats.org/officeDocument/2006/relationships/slide" Target="slide4.xml"/><Relationship Id="rId5" Type="http://schemas.openxmlformats.org/officeDocument/2006/relationships/slide" Target="slide11.xml"/><Relationship Id="rId4" Type="http://schemas.openxmlformats.org/officeDocument/2006/relationships/slide" Target="slide9.xml"/><Relationship Id="rId3" Type="http://schemas.openxmlformats.org/officeDocument/2006/relationships/slide" Target="slide5.xml"/><Relationship Id="rId2" Type="http://schemas.openxmlformats.org/officeDocument/2006/relationships/slide" Target="slide7.xml"/><Relationship Id="rId13" Type="http://schemas.openxmlformats.org/officeDocument/2006/relationships/slideLayout" Target="../slideLayouts/slideLayout2.xml"/><Relationship Id="rId12" Type="http://schemas.openxmlformats.org/officeDocument/2006/relationships/slide" Target="slide14.xml"/><Relationship Id="rId11" Type="http://schemas.openxmlformats.org/officeDocument/2006/relationships/slide" Target="slide13.xml"/><Relationship Id="rId10" Type="http://schemas.openxmlformats.org/officeDocument/2006/relationships/slide" Target="slide12.xml"/><Relationship Id="rId1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0.png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1.png"/><Relationship Id="rId1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" Target="slide2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" Target="slide2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5" name="AutoShape 10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6" name="AutoShape 12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" y="6309360"/>
            <a:ext cx="8950960" cy="456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171103" y="2177966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68399" y="3152074"/>
            <a:ext cx="2484805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43244" y="4231612"/>
            <a:ext cx="2476627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68399" y="2045942"/>
            <a:ext cx="2483497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68399" y="5331987"/>
            <a:ext cx="2483497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31319" y="5326159"/>
            <a:ext cx="2447145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32653" y="3136521"/>
            <a:ext cx="2458477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724128" y="2045942"/>
            <a:ext cx="2473655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726545" y="4231612"/>
            <a:ext cx="2445856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0692" y="94984"/>
            <a:ext cx="43204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Длина диаметра окружности 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см. По какой формуле можно вычислить радиус?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81172" y="94984"/>
            <a:ext cx="43204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Длина радиуса окружности 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см. По какой формуле можно вычислить диаметр?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87711" y="212281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332656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точек пересечения имеют окружность и луч?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71" y="1916832"/>
            <a:ext cx="354152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71441" y="5236855"/>
            <a:ext cx="2980126" cy="659730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колько угодно</a:t>
            </a:r>
            <a:endParaRPr lang="ru-R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64540" y="3367317"/>
            <a:ext cx="2993929" cy="656409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одну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79910" y="4299628"/>
            <a:ext cx="2978559" cy="648071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одной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69704" y="2415198"/>
            <a:ext cx="2978559" cy="659731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6985968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028384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57400" y="2160288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332656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точек пересечения имеют окружность и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рямая?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6085" y="3370214"/>
            <a:ext cx="2980126" cy="659730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колько угодно</a:t>
            </a:r>
            <a:endParaRPr lang="ru-R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87340" y="5229200"/>
            <a:ext cx="2993929" cy="656409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одну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7652" y="2421027"/>
            <a:ext cx="2978559" cy="648071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одной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94742" y="4289267"/>
            <a:ext cx="2978559" cy="659731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домой 8">
            <a:hlinkClick r:id="rId1" action="ppaction://hlinksldjump" highlightClick="1"/>
          </p:cNvPr>
          <p:cNvSpPr/>
          <p:nvPr/>
        </p:nvSpPr>
        <p:spPr>
          <a:xfrm>
            <a:off x="6985968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028384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3" y="2390992"/>
            <a:ext cx="3187123" cy="252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84523" y="3370704"/>
            <a:ext cx="2959063" cy="624179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 точки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14211" y="4338317"/>
            <a:ext cx="2943873" cy="616250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прямая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84523" y="5267381"/>
            <a:ext cx="2943873" cy="62733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отрезок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68718" y="2128499"/>
            <a:ext cx="984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4" y="260648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фигура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общей частью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круга и прямой?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домой 8">
            <a:hlinkClick r:id="rId1" action="ppaction://hlinksldjump" highlightClick="1"/>
          </p:cNvPr>
          <p:cNvSpPr/>
          <p:nvPr/>
        </p:nvSpPr>
        <p:spPr>
          <a:xfrm>
            <a:off x="6985968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028384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3362538" cy="254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2117" y="4317137"/>
            <a:ext cx="2959063" cy="624179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 точки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92117" y="5280125"/>
            <a:ext cx="2943873" cy="616250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прямая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2116" y="3363667"/>
            <a:ext cx="2943873" cy="62733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отрезок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73919" y="2163947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4" y="260648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фигура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общей частью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круга и луча?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домой 8">
            <a:hlinkClick r:id="rId1" action="ppaction://hlinksldjump" highlightClick="1"/>
          </p:cNvPr>
          <p:cNvSpPr/>
          <p:nvPr/>
        </p:nvSpPr>
        <p:spPr>
          <a:xfrm>
            <a:off x="6985968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028384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462" y="2492065"/>
            <a:ext cx="3600457" cy="230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556792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Фон слайдов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3" y="1910140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Пончик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3" y="2279472"/>
            <a:ext cx="1029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/>
              </a:rPr>
              <a:t>Линейка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страиваемая 2">
            <a:hlinkClick r:id="rId1" action="ppaction://hlinksldjump" highlightClick="1"/>
          </p:cNvPr>
          <p:cNvSpPr/>
          <p:nvPr/>
        </p:nvSpPr>
        <p:spPr>
          <a:xfrm>
            <a:off x="4202464" y="1697278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4202464" y="3243678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4202464" y="247334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4" action="ppaction://hlinksldjump" highlightClick="1"/>
          </p:cNvPr>
          <p:cNvSpPr/>
          <p:nvPr/>
        </p:nvSpPr>
        <p:spPr>
          <a:xfrm>
            <a:off x="4202464" y="402434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5" action="ppaction://hlinksldjump" highlightClick="1"/>
          </p:cNvPr>
          <p:cNvSpPr/>
          <p:nvPr/>
        </p:nvSpPr>
        <p:spPr>
          <a:xfrm>
            <a:off x="4202464" y="4797004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6" action="ppaction://hlinksldjump" highlightClick="1"/>
          </p:cNvPr>
          <p:cNvSpPr/>
          <p:nvPr/>
        </p:nvSpPr>
        <p:spPr>
          <a:xfrm>
            <a:off x="6156176" y="1697278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7" action="ppaction://hlinksldjump" highlightClick="1"/>
          </p:cNvPr>
          <p:cNvSpPr/>
          <p:nvPr/>
        </p:nvSpPr>
        <p:spPr>
          <a:xfrm>
            <a:off x="6156176" y="3243678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8" action="ppaction://hlinksldjump" highlightClick="1"/>
          </p:cNvPr>
          <p:cNvSpPr/>
          <p:nvPr/>
        </p:nvSpPr>
        <p:spPr>
          <a:xfrm>
            <a:off x="6156176" y="247334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9" action="ppaction://hlinksldjump" highlightClick="1"/>
          </p:cNvPr>
          <p:cNvSpPr/>
          <p:nvPr/>
        </p:nvSpPr>
        <p:spPr>
          <a:xfrm>
            <a:off x="6156176" y="402434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10" action="ppaction://hlinksldjump" highlightClick="1"/>
          </p:cNvPr>
          <p:cNvSpPr/>
          <p:nvPr/>
        </p:nvSpPr>
        <p:spPr>
          <a:xfrm>
            <a:off x="6156176" y="4797004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в конец 14">
            <a:hlinkClick r:id="" action="ppaction://hlinkshowjump?jump=endshow" highlightClick="1"/>
          </p:cNvPr>
          <p:cNvSpPr/>
          <p:nvPr/>
        </p:nvSpPr>
        <p:spPr>
          <a:xfrm>
            <a:off x="8100392" y="6105609"/>
            <a:ext cx="792088" cy="521208"/>
          </a:xfrm>
          <a:prstGeom prst="actionButtonEn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сведения 1">
            <a:hlinkClick r:id="" action="ppaction://hlinkshowjump?jump=lastslide" highlightClick="1"/>
          </p:cNvPr>
          <p:cNvSpPr/>
          <p:nvPr/>
        </p:nvSpPr>
        <p:spPr>
          <a:xfrm>
            <a:off x="3275856" y="6107444"/>
            <a:ext cx="790896" cy="521208"/>
          </a:xfrm>
          <a:prstGeom prst="actionButtonInformatio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rId11" action="ppaction://hlinksldjump" highlightClick="1"/>
          </p:cNvPr>
          <p:cNvSpPr/>
          <p:nvPr/>
        </p:nvSpPr>
        <p:spPr>
          <a:xfrm>
            <a:off x="4202464" y="5569365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rId12" action="ppaction://hlinksldjump" highlightClick="1"/>
          </p:cNvPr>
          <p:cNvSpPr/>
          <p:nvPr/>
        </p:nvSpPr>
        <p:spPr>
          <a:xfrm>
            <a:off x="6163016" y="5569365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4" y="260648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отрезок является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радиусом окружности?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0312" y="2128500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домой 10">
            <a:hlinkClick r:id="rId1" action="ppaction://hlinksldjump" highlightClick="1"/>
          </p:cNvPr>
          <p:cNvSpPr/>
          <p:nvPr/>
        </p:nvSpPr>
        <p:spPr>
          <a:xfrm>
            <a:off x="6985968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28384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3163792" cy="337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900623" y="4581128"/>
            <a:ext cx="2017286" cy="659730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61355" y="2713275"/>
            <a:ext cx="2026627" cy="656409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60033" y="1772816"/>
            <a:ext cx="2016224" cy="648071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00761" y="3648985"/>
            <a:ext cx="2016224" cy="659731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475656" y="4365104"/>
            <a:ext cx="1224136" cy="43204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4" y="260648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отрезок является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иаметром окружности?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0312" y="2128500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домой 10">
            <a:hlinkClick r:id="rId1" action="ppaction://hlinksldjump" highlightClick="1"/>
          </p:cNvPr>
          <p:cNvSpPr/>
          <p:nvPr/>
        </p:nvSpPr>
        <p:spPr>
          <a:xfrm>
            <a:off x="6985968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28384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894168" y="4581128"/>
            <a:ext cx="2017285" cy="659730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54869" y="2713275"/>
            <a:ext cx="2026628" cy="656409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95082" y="3645587"/>
            <a:ext cx="2016224" cy="648071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60033" y="1761156"/>
            <a:ext cx="2016224" cy="659731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14" y="1916832"/>
            <a:ext cx="404226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18" y="332075"/>
            <a:ext cx="43204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радиусов можно провести в окружности?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158" y="4221417"/>
            <a:ext cx="3361069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одного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158" y="2054008"/>
            <a:ext cx="3376635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олько один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750" y="5347259"/>
            <a:ext cx="3359301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8492" y="3155550"/>
            <a:ext cx="3359301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колько угодно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1088" y="2215495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36619" y="5331988"/>
            <a:ext cx="3341554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одного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36619" y="2054154"/>
            <a:ext cx="3357029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два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73400" y="3170822"/>
            <a:ext cx="3339796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один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49753" y="4221416"/>
            <a:ext cx="3339796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угодно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571999" y="116630"/>
            <a:ext cx="43204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диаметров можно провести в окружности?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84523" y="3370704"/>
            <a:ext cx="2959063" cy="624179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99713" y="4320029"/>
            <a:ext cx="2943873" cy="616250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радиус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9713" y="5258237"/>
            <a:ext cx="2943873" cy="62733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0312" y="2128500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4" y="260648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Окружности, изображённые на рисунке, имеют общий …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58" y="1988840"/>
            <a:ext cx="3435154" cy="3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6985968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028384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84523" y="3370704"/>
            <a:ext cx="2959063" cy="624179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99713" y="5280125"/>
            <a:ext cx="2943873" cy="616250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9713" y="4308941"/>
            <a:ext cx="2943873" cy="62733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радиус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0312" y="2128500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4" y="260648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Окружности, изображённые на рисунке, имеют общий …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64" y="2415999"/>
            <a:ext cx="3480387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6985968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028384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4" y="566354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равна длина радиуса круга?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0312" y="2128500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домой 10">
            <a:hlinkClick r:id="rId1" action="ppaction://hlinksldjump" highlightClick="1"/>
          </p:cNvPr>
          <p:cNvSpPr/>
          <p:nvPr/>
        </p:nvSpPr>
        <p:spPr>
          <a:xfrm>
            <a:off x="6985968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28384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894168" y="4581128"/>
            <a:ext cx="2017285" cy="659730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см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54869" y="2713275"/>
            <a:ext cx="2026628" cy="656409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см 5 мм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95082" y="3645587"/>
            <a:ext cx="2016224" cy="648071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мм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60033" y="1761156"/>
            <a:ext cx="2016224" cy="659731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см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27017"/>
            <a:ext cx="3384376" cy="3460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Управляющая кнопка: настраиваемая 1">
            <a:hlinkClick r:id="" action="ppaction://noaction" highlightClick="1"/>
          </p:cNvPr>
          <p:cNvSpPr/>
          <p:nvPr/>
        </p:nvSpPr>
        <p:spPr>
          <a:xfrm>
            <a:off x="4644008" y="6196083"/>
            <a:ext cx="2088232" cy="360040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  <a:ln w="50800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ЛИНЕЙКА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https://www.pngonly.com/wp-content/uploads/2017/05/Ruler-Yellow-PN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4356" b="116"/>
          <a:stretch>
            <a:fillRect/>
          </a:stretch>
        </p:blipFill>
        <p:spPr bwMode="auto">
          <a:xfrm>
            <a:off x="2397462" y="3461909"/>
            <a:ext cx="5539908" cy="144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4" y="566354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равна длина диаметра окружности?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0312" y="2128500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домой 10">
            <a:hlinkClick r:id="rId1" action="ppaction://hlinksldjump" highlightClick="1"/>
          </p:cNvPr>
          <p:cNvSpPr/>
          <p:nvPr/>
        </p:nvSpPr>
        <p:spPr>
          <a:xfrm>
            <a:off x="6985968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28384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894168" y="4581128"/>
            <a:ext cx="2017285" cy="659730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54869" y="2713275"/>
            <a:ext cx="2026628" cy="656409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мм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54869" y="1772815"/>
            <a:ext cx="2016224" cy="648071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см 5 мм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настраиваемая 1">
            <a:hlinkClick r:id="" action="ppaction://noaction" highlightClick="1"/>
          </p:cNvPr>
          <p:cNvSpPr/>
          <p:nvPr/>
        </p:nvSpPr>
        <p:spPr>
          <a:xfrm>
            <a:off x="4644008" y="6196083"/>
            <a:ext cx="2088232" cy="360040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  <a:ln w="50800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ЛИНЕЙКА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14454"/>
            <a:ext cx="2846670" cy="2688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907992" y="3645024"/>
            <a:ext cx="2016224" cy="659731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https://www.pngonly.com/wp-content/uploads/2017/05/Ruler-Yellow-PN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4356" b="116"/>
          <a:stretch>
            <a:fillRect/>
          </a:stretch>
        </p:blipFill>
        <p:spPr bwMode="auto">
          <a:xfrm>
            <a:off x="1192332" y="3429875"/>
            <a:ext cx="5539908" cy="144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1127</Words>
  <Application>WPS Presentation</Application>
  <PresentationFormat>Экран (4:3)</PresentationFormat>
  <Paragraphs>194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231</cp:revision>
  <dcterms:created xsi:type="dcterms:W3CDTF">2020-10-13T08:41:00Z</dcterms:created>
  <dcterms:modified xsi:type="dcterms:W3CDTF">2024-11-01T15:46:51Z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B43ACC5561BD4C87A0D0D792776909C2_12</vt:lpwstr>
  </property>
  <property fmtid="{D5CDD505-2E9C-101B-9397-08002B2CF9AE}" pid="3" name="KSOProductBuildVer">
    <vt:lpwstr>1049-12.2.0.18607</vt:lpwstr>
  </property>
</Properties>
</file>