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E1B5"/>
    <a:srgbClr val="EBF6F9"/>
    <a:srgbClr val="A7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 userDrawn="1"/>
        </p:nvSpPr>
        <p:spPr>
          <a:xfrm>
            <a:off x="17957" y="1"/>
            <a:ext cx="9144000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" name="Picture 2" descr="https://kartinkin.net/uploads/posts/2020-11/1606686929_13-p-fon-dlya-prezentatsii-po-matematike-18.png"/>
          <p:cNvPicPr>
            <a:picLocks noChangeAspect="1" noChangeArrowheads="1"/>
          </p:cNvPicPr>
          <p:nvPr userDrawn="1"/>
        </p:nvPicPr>
        <p:blipFill>
          <a:blip r:embed="rId2" cstate="email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1"/>
            <a:ext cx="9179914" cy="689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Рамка 9"/>
          <p:cNvSpPr/>
          <p:nvPr userDrawn="1"/>
        </p:nvSpPr>
        <p:spPr>
          <a:xfrm>
            <a:off x="0" y="1"/>
            <a:ext cx="9179914" cy="6857999"/>
          </a:xfrm>
          <a:prstGeom prst="frame">
            <a:avLst>
              <a:gd name="adj1" fmla="val 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 userDrawn="1"/>
        </p:nvSpPr>
        <p:spPr>
          <a:xfrm>
            <a:off x="611559" y="764704"/>
            <a:ext cx="746960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Подготовка к ВПР </a:t>
            </a:r>
            <a:endParaRPr lang="ru-RU" sz="6600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6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 математике</a:t>
            </a:r>
            <a:endParaRPr lang="ru-RU" sz="6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 userDrawn="1"/>
        </p:nvSpPr>
        <p:spPr>
          <a:xfrm>
            <a:off x="709399" y="3212976"/>
            <a:ext cx="24529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 класс</a:t>
            </a:r>
            <a:endParaRPr lang="ru-RU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 userDrawn="1"/>
        </p:nvSpPr>
        <p:spPr>
          <a:xfrm>
            <a:off x="251520" y="6309320"/>
            <a:ext cx="8712968" cy="360040"/>
          </a:xfrm>
          <a:prstGeom prst="rect">
            <a:avLst/>
          </a:prstGeom>
          <a:solidFill>
            <a:srgbClr val="A7E8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b="1" dirty="0" err="1" smtClean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Каратанова</a:t>
            </a:r>
            <a:r>
              <a:rPr lang="ru-RU" sz="1600" b="1" dirty="0" smtClean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М.Н. МБОУ СОШ №</a:t>
            </a:r>
            <a:r>
              <a:rPr lang="ru-RU" sz="1600" b="1" baseline="0" dirty="0" smtClean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256 ГО ЗАТО </a:t>
            </a:r>
            <a:r>
              <a:rPr lang="ru-RU" sz="1600" b="1" baseline="0" dirty="0" err="1" smtClean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г.Фокино</a:t>
            </a:r>
            <a:r>
              <a:rPr lang="ru-RU" sz="1600" b="1" baseline="0" dirty="0" smtClean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Приморский край</a:t>
            </a:r>
            <a:endParaRPr lang="ru-RU" sz="1600" b="1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 userDrawn="1"/>
        </p:nvSpPr>
        <p:spPr>
          <a:xfrm>
            <a:off x="709399" y="5301208"/>
            <a:ext cx="13997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№</a:t>
            </a:r>
            <a:r>
              <a:rPr lang="ru-RU" sz="5400" b="1" baseline="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</a:t>
            </a:r>
            <a:endParaRPr lang="ru-RU" sz="5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/>
          <p:nvPr userDrawn="1"/>
        </p:nvSpPr>
        <p:spPr>
          <a:xfrm>
            <a:off x="258056" y="4693382"/>
            <a:ext cx="8713027" cy="895858"/>
          </a:xfrm>
          <a:prstGeom prst="rect">
            <a:avLst/>
          </a:prstGeom>
          <a:solidFill>
            <a:srgbClr val="EBF6F9"/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/>
          <p:cNvSpPr/>
          <p:nvPr userDrawn="1"/>
        </p:nvSpPr>
        <p:spPr>
          <a:xfrm>
            <a:off x="246843" y="1957078"/>
            <a:ext cx="8713027" cy="895858"/>
          </a:xfrm>
          <a:prstGeom prst="rect">
            <a:avLst/>
          </a:prstGeom>
          <a:solidFill>
            <a:srgbClr val="EBF6F9"/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рямоугольник 8"/>
          <p:cNvSpPr/>
          <p:nvPr userDrawn="1"/>
        </p:nvSpPr>
        <p:spPr>
          <a:xfrm>
            <a:off x="6588224" y="6093296"/>
            <a:ext cx="2361812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Прямоугольник 10"/>
          <p:cNvSpPr/>
          <p:nvPr userDrawn="1"/>
        </p:nvSpPr>
        <p:spPr>
          <a:xfrm>
            <a:off x="0" y="476672"/>
            <a:ext cx="914400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Рамка 12"/>
          <p:cNvSpPr/>
          <p:nvPr userDrawn="1"/>
        </p:nvSpPr>
        <p:spPr>
          <a:xfrm>
            <a:off x="0" y="1"/>
            <a:ext cx="9179914" cy="6857999"/>
          </a:xfrm>
          <a:prstGeom prst="frame">
            <a:avLst>
              <a:gd name="adj1" fmla="val 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6" name="Прямоугольник 15"/>
          <p:cNvSpPr/>
          <p:nvPr userDrawn="1"/>
        </p:nvSpPr>
        <p:spPr>
          <a:xfrm>
            <a:off x="11213" y="3212976"/>
            <a:ext cx="914400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 userDrawn="1"/>
        </p:nvSpPr>
        <p:spPr>
          <a:xfrm>
            <a:off x="251520" y="2348880"/>
            <a:ext cx="4248472" cy="41044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/>
          <p:cNvSpPr/>
          <p:nvPr userDrawn="1"/>
        </p:nvSpPr>
        <p:spPr>
          <a:xfrm>
            <a:off x="4699456" y="2349555"/>
            <a:ext cx="4248472" cy="41044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рямоугольник 8"/>
          <p:cNvSpPr/>
          <p:nvPr userDrawn="1"/>
        </p:nvSpPr>
        <p:spPr>
          <a:xfrm>
            <a:off x="9540552" y="2708920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Прямоугольник 10"/>
          <p:cNvSpPr/>
          <p:nvPr userDrawn="1"/>
        </p:nvSpPr>
        <p:spPr>
          <a:xfrm>
            <a:off x="0" y="260648"/>
            <a:ext cx="4499992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 userDrawn="1"/>
        </p:nvSpPr>
        <p:spPr>
          <a:xfrm>
            <a:off x="4652392" y="260648"/>
            <a:ext cx="4499992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Рамка 12"/>
          <p:cNvSpPr/>
          <p:nvPr userDrawn="1"/>
        </p:nvSpPr>
        <p:spPr>
          <a:xfrm>
            <a:off x="0" y="1"/>
            <a:ext cx="9179914" cy="6857999"/>
          </a:xfrm>
          <a:prstGeom prst="frame">
            <a:avLst>
              <a:gd name="adj1" fmla="val 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 userDrawn="1"/>
        </p:nvSpPr>
        <p:spPr>
          <a:xfrm>
            <a:off x="17957" y="1"/>
            <a:ext cx="9144000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Picture 2" descr="https://kartinkin.net/uploads/posts/2020-11/1606686929_13-p-fon-dlya-prezentatsii-po-matematike-18.png"/>
          <p:cNvPicPr>
            <a:picLocks noChangeAspect="1" noChangeArrowheads="1"/>
          </p:cNvPicPr>
          <p:nvPr userDrawn="1"/>
        </p:nvPicPr>
        <p:blipFill>
          <a:blip r:embed="rId2" cstate="email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1"/>
            <a:ext cx="9179914" cy="689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Рамка 9"/>
          <p:cNvSpPr/>
          <p:nvPr userDrawn="1"/>
        </p:nvSpPr>
        <p:spPr>
          <a:xfrm>
            <a:off x="0" y="1"/>
            <a:ext cx="9179914" cy="6857999"/>
          </a:xfrm>
          <a:prstGeom prst="frame">
            <a:avLst>
              <a:gd name="adj1" fmla="val 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1" name="Прямоугольник 10"/>
          <p:cNvSpPr/>
          <p:nvPr userDrawn="1"/>
        </p:nvSpPr>
        <p:spPr>
          <a:xfrm>
            <a:off x="5004048" y="548680"/>
            <a:ext cx="388843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ИСТОЧНИКИ</a:t>
            </a:r>
            <a:endParaRPr lang="ru-RU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Прямоугольник 11"/>
          <p:cNvSpPr/>
          <p:nvPr userDrawn="1"/>
        </p:nvSpPr>
        <p:spPr>
          <a:xfrm>
            <a:off x="341485" y="1340768"/>
            <a:ext cx="4248472" cy="2088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26" name="Picture 2" descr="https://p.calameoassets.com/140115105635-e602da858a88c29e790d76a86311b791/p1.jpg"/>
          <p:cNvPicPr>
            <a:picLocks noChangeAspect="1" noChangeArrowheads="1"/>
          </p:cNvPicPr>
          <p:nvPr userDrawn="1"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257940" y="3082284"/>
            <a:ext cx="22077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mmedia.ozone.ru/multimedia/1022696327.jpg"/>
          <p:cNvPicPr>
            <a:picLocks noChangeAspect="1" noChangeArrowheads="1"/>
          </p:cNvPicPr>
          <p:nvPr userDrawn="1"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1385647"/>
            <a:ext cx="3922860" cy="339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knigaopt.ru/images/thumbs/1823523225/861796313.jpg"/>
          <p:cNvPicPr>
            <a:picLocks noChangeAspect="1" noChangeArrowheads="1"/>
          </p:cNvPicPr>
          <p:nvPr userDrawn="1"/>
        </p:nvPicPr>
        <p:blipFill rotWithShape="1">
          <a:blip r:embed="rId5" cstate="email"/>
          <a:srcRect/>
          <a:stretch>
            <a:fillRect/>
          </a:stretch>
        </p:blipFill>
        <p:spPr bwMode="auto">
          <a:xfrm>
            <a:off x="1979712" y="3645024"/>
            <a:ext cx="2256716" cy="287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ruslania.com/pictures/books_photos/19/190902/o.jpg"/>
          <p:cNvPicPr>
            <a:picLocks noChangeAspect="1" noChangeArrowheads="1"/>
          </p:cNvPicPr>
          <p:nvPr userDrawn="1"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720135" y="3330545"/>
            <a:ext cx="2232248" cy="289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B67A86-8AB3-45C5-AB84-0E9DCEAFDC1C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2F805-EC3A-4AE3-A082-E74273AC5D06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CB24468F-6682-48AA-B5F4-BEF8E7F9833C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3E82897F-7A41-40D7-BC9E-F666B07C585D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image" Target="../media/image1.png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s://kartinkin.net/uploads/posts/2020-11/1606686929_13-p-fon-dlya-prezentatsii-po-matematike-18.png"/>
          <p:cNvPicPr>
            <a:picLocks noChangeAspect="1" noChangeArrowheads="1"/>
          </p:cNvPicPr>
          <p:nvPr userDrawn="1"/>
        </p:nvPicPr>
        <p:blipFill>
          <a:blip r:embed="rId14" cstate="email"/>
          <a:srcRect/>
          <a:stretch>
            <a:fillRect/>
          </a:stretch>
        </p:blipFill>
        <p:spPr bwMode="auto">
          <a:xfrm>
            <a:off x="0" y="1"/>
            <a:ext cx="9179914" cy="689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 userDrawn="1"/>
        </p:nvSpPr>
        <p:spPr>
          <a:xfrm>
            <a:off x="107504" y="116632"/>
            <a:ext cx="9036496" cy="6741368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Рамка 7"/>
          <p:cNvSpPr/>
          <p:nvPr userDrawn="1"/>
        </p:nvSpPr>
        <p:spPr>
          <a:xfrm>
            <a:off x="0" y="1"/>
            <a:ext cx="9179914" cy="6857999"/>
          </a:xfrm>
          <a:prstGeom prst="frame">
            <a:avLst>
              <a:gd name="adj1" fmla="val 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hyperlink" Target="https://prooge.ru/" TargetMode="External"/><Relationship Id="rId1" Type="http://schemas.openxmlformats.org/officeDocument/2006/relationships/hyperlink" Target="https://kartinkin.net/uploads/posts/2020-11/1606686929_13-p-fon-dlya-prezentatsii-po-matematike-18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1460" y="6309360"/>
            <a:ext cx="8758555" cy="361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618" y="449655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чётного 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цифр 2, 5 и 3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00618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цифр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3, 4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352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463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618" y="449655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цифр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8, 6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3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00618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цифр 1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8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683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681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5311" y="453936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Приведите пример какого-нибудь натурального числа, которое меньше 80 и при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этом делится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 и на 9.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84410" y="3429000"/>
            <a:ext cx="8921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Какое число при делении на 10 даёт частное 7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остаток 9?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36;  72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79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5311" y="453936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чётного трёхзначного числа каждая из цифр 2, 5 и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встречается один раз.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наибольшее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число.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2279" y="3212976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чётного трёхзначного числа, большего 549, все цифры различны.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число.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520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560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2279" y="692696"/>
            <a:ext cx="8921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Какое число при делении на 8 даёт частное 12 и остаток 3?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99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631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8682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цифр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3, 1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наибольшее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7198" y="476672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чётного трёхзначного числа каждая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цифр 4,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6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встречается один раз.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наибольшее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число.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764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128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8682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из </a:t>
            </a:r>
            <a:endParaRPr lang="ru-RU" sz="2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цифр 8, 1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2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7198" y="765408"/>
            <a:ext cx="8921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Чему равен остаток от деления числа 90 на 8?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03686" y="3645024"/>
            <a:ext cx="8921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Чему равен остаток от деления числа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99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8?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746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241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25311" y="453936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чётного трёхзначного числа каждая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цифр 4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7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встречается один раз.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наибольшее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число.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88682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</a:t>
            </a:r>
            <a:endParaRPr lang="ru-RU" sz="2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цифр 1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2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endParaRPr lang="ru-RU" sz="2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наименьшее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nextslide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76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417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88682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нечётного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трёхзначного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числа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каждая </a:t>
            </a:r>
            <a:endParaRPr lang="ru-RU" sz="2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цифр 1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7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встречается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один раз. </a:t>
            </a:r>
            <a:endParaRPr lang="ru-RU" sz="2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 наибольшее 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</a:t>
            </a:r>
            <a:r>
              <a:rPr lang="ru-RU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число</a:t>
            </a:r>
            <a:r>
              <a:rPr lang="ru-RU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22279" y="692696"/>
            <a:ext cx="8921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Какое число при делении на 8 даёт частное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остаток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6588224" y="6093296"/>
            <a:ext cx="927720" cy="5676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Управляющая кнопка: настраиваемая 9">
            <a:hlinkClick r:id="" action="ppaction://noaction" highlightClick="1"/>
          </p:cNvPr>
          <p:cNvSpPr/>
          <p:nvPr/>
        </p:nvSpPr>
        <p:spPr>
          <a:xfrm>
            <a:off x="351196" y="209264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Управляющая кнопка: далее 10">
            <a:hlinkClick r:id="" action="ppaction://hlinkshowjump?jump=endshow" highlightClick="1"/>
          </p:cNvPr>
          <p:cNvSpPr/>
          <p:nvPr/>
        </p:nvSpPr>
        <p:spPr>
          <a:xfrm>
            <a:off x="7812360" y="6166353"/>
            <a:ext cx="936104" cy="4320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рямоугольник 11"/>
          <p:cNvSpPr/>
          <p:nvPr/>
        </p:nvSpPr>
        <p:spPr>
          <a:xfrm>
            <a:off x="4067944" y="209264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315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Управляющая кнопка: настраиваемая 12">
            <a:hlinkClick r:id="" action="ppaction://noaction" highlightClick="1"/>
          </p:cNvPr>
          <p:cNvSpPr/>
          <p:nvPr/>
        </p:nvSpPr>
        <p:spPr>
          <a:xfrm>
            <a:off x="384410" y="4835696"/>
            <a:ext cx="2664296" cy="616274"/>
          </a:xfrm>
          <a:prstGeom prst="actionButtonBlank">
            <a:avLst/>
          </a:prstGeom>
          <a:solidFill>
            <a:srgbClr val="D2E1B5"/>
          </a:solidFill>
          <a:ln w="38100"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  <a:bevelB w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Ответ</a:t>
            </a:r>
            <a:endParaRPr lang="ru-RU" sz="28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101158" y="4835696"/>
            <a:ext cx="2664296" cy="6162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104</a:t>
            </a:r>
            <a:endParaRPr lang="ru-RU" sz="3200" b="1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88682" y="3229583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Задумано число. Это число делится на 8 без остатка, и полученное частное —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нечётное число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Какое число задумано, если оно больше 90, но меньше 115?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88682" y="476672"/>
            <a:ext cx="8921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записи нечётного трёхзначного числа, большего 310, все цифры различны. </a:t>
            </a:r>
            <a:endParaRPr lang="ru-RU" sz="2800" b="1" dirty="0" smtClean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Запишите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smtClean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наименьшее </a:t>
            </a:r>
            <a:r>
              <a:rPr lang="ru-RU" sz="2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такое число</a:t>
            </a:r>
            <a:endParaRPr lang="ru-RU" sz="2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57633" y="1586756"/>
            <a:ext cx="1912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hlinkClick r:id="rId1"/>
              </a:rPr>
              <a:t>Фон презентации</a:t>
            </a:r>
            <a:endParaRPr lang="ru-RU" dirty="0"/>
          </a:p>
        </p:txBody>
      </p:sp>
      <p:sp>
        <p:nvSpPr>
          <p:cNvPr id="4" name="TextBox 3"/>
          <p:cNvSpPr txBox="1"/>
          <p:nvPr/>
        </p:nvSpPr>
        <p:spPr>
          <a:xfrm>
            <a:off x="1426855" y="2051556"/>
            <a:ext cx="1974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u="sng" dirty="0">
                <a:hlinkClick r:id="rId2"/>
              </a:rPr>
              <a:t>https://prooge.ru/</a:t>
            </a:r>
            <a:r>
              <a:rPr lang="ru-RU" dirty="0"/>
              <a:t> </a:t>
            </a:r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2181</Words>
  <Application>WPS Presentation</Application>
  <PresentationFormat>Экран (4:3)</PresentationFormat>
  <Paragraphs>158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Arial</vt:lpstr>
      <vt:lpstr>SimSun</vt:lpstr>
      <vt:lpstr>Wingdings</vt:lpstr>
      <vt:lpstr>Times New Roman</vt:lpstr>
      <vt:lpstr>Calibri</vt:lpstr>
      <vt:lpstr>Microsoft YaHei</vt:lpstr>
      <vt:lpstr>Arial Unicode MS</vt:lpstr>
      <vt:lpstr>Тема Office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 Windows</dc:creator>
  <cp:lastModifiedBy>Людмила Мороз</cp:lastModifiedBy>
  <cp:revision>16</cp:revision>
  <dcterms:created xsi:type="dcterms:W3CDTF">2022-09-14T01:12:00Z</dcterms:created>
  <dcterms:modified xsi:type="dcterms:W3CDTF">2024-11-16T13:13:24Z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12211A32A9DF4F9086E9E5730BA80DD6_12</vt:lpwstr>
  </property>
  <property fmtid="{D5CDD505-2E9C-101B-9397-08002B2CF9AE}" pid="3" name="KSOProductBuildVer">
    <vt:lpwstr>1049-12.2.0.18911</vt:lpwstr>
  </property>
</Properties>
</file>