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"/>
  </p:notesMasterIdLst>
  <p:sldIdLst>
    <p:sldId id="256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ustomXml" Target="../customXml/item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ustomXml" Target="../customXml/item3.xml"/><Relationship Id="rId10" Type="http://schemas.openxmlformats.org/officeDocument/2006/relationships/customXml" Target="../customXml/item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50F5A-49A3-4D41-8971-92E24B1A813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94D5-2547-4B3E-A2B0-BFA38A94BE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 panose="020F0502020204030204"/>
              </a:rPr>
              <a:t>TEMPLATE 2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0214C-8A16-4BED-A5D0-9BDAB699CF17}" type="slidenum">
              <a:rPr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>
            <a:fillRect/>
          </a:stretch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388" y="976155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 IDEA</a:t>
            </a:r>
            <a:br>
              <a:rPr lang="tr-TR" dirty="0" smtClean="0"/>
            </a:br>
            <a:r>
              <a:rPr lang="ru-RU" sz="6700" dirty="0" smtClean="0"/>
              <a:t>Конференция №</a:t>
            </a:r>
            <a:r>
              <a:rPr lang="en-US" sz="6700" dirty="0" smtClean="0"/>
              <a:t> </a:t>
            </a:r>
            <a:r>
              <a:rPr lang="en-US" sz="6700" dirty="0"/>
              <a:t>2 </a:t>
            </a:r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«Галерея</a:t>
            </a:r>
            <a:r>
              <a:rPr lang="tr-TR" dirty="0" smtClean="0"/>
              <a:t> </a:t>
            </a:r>
            <a:r>
              <a:rPr lang="ru-RU" dirty="0" smtClean="0"/>
              <a:t>ИННОВАЦИЙ»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710" y="3739515"/>
            <a:ext cx="9220200" cy="9779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</a:t>
            </a:r>
            <a:r>
              <a:rPr lang="ru-RU" sz="2300" dirty="0" smtClean="0"/>
              <a:t>аша работа над инновацией «БЛАГОУСТРОЙСТВО ТЕРРИТОРИИ» в фазе 1</a:t>
            </a:r>
            <a:endParaRPr lang="ru-RU" sz="23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320290" y="5156835"/>
            <a:ext cx="8902700" cy="651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ru-RU" sz="2400" dirty="0" smtClean="0"/>
              <a:t>MDAC1-</a:t>
            </a:r>
            <a:r>
              <a:rPr lang="ru-RU" altLang="en-US" sz="2400" dirty="0" smtClean="0"/>
              <a:t>1</a:t>
            </a:r>
            <a:r>
              <a:rPr lang="en-US" sz="2400" dirty="0" smtClean="0"/>
              <a:t>0</a:t>
            </a:r>
            <a:r>
              <a:rPr lang="ru-RU" sz="2400" dirty="0" smtClean="0"/>
              <a:t> </a:t>
            </a:r>
            <a:r>
              <a:rPr lang="en-US" sz="2400" dirty="0" smtClean="0"/>
              <a:t>– </a:t>
            </a:r>
            <a:r>
              <a:rPr lang="ru-RU" altLang="en-US" sz="2400" dirty="0" smtClean="0"/>
              <a:t>ТЛ им.М.ГРЕКУ</a:t>
            </a:r>
            <a:r>
              <a:rPr lang="en-US" sz="2400" dirty="0" smtClean="0"/>
              <a:t> </a:t>
            </a:r>
            <a:r>
              <a:rPr lang="ru-RU" sz="2400" dirty="0" smtClean="0"/>
              <a:t>(г. Кишинёв)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wall, indoor, painted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29" y="1736"/>
            <a:ext cx="12195857" cy="6854527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199390" y="203200"/>
            <a:ext cx="4975860" cy="633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НАШИ ИЗНАЧАЛЬНЫЕ ИДЕИ</a:t>
            </a: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7127875" y="2540"/>
            <a:ext cx="4064000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Фокус инновации</a:t>
            </a:r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37280" y="5715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Выводы</a:t>
            </a:r>
            <a:endParaRPr lang="ru-RU" altLang="en-US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9912350" y="939800"/>
            <a:ext cx="2281555" cy="11087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/>
              <a:t>Вопросы для интервью</a:t>
            </a:r>
            <a:endParaRPr lang="ru-RU" altLang="en-US" b="1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048250" y="482917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Мы бы хотели создать необычные клумбы</a:t>
            </a:r>
            <a:endParaRPr lang="ru-RU" altLang="en-US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99390" y="45319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Фотографии</a:t>
            </a:r>
            <a:endParaRPr lang="ru-RU" altLang="en-US"/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104140" y="1044575"/>
            <a:ext cx="4064000" cy="2776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04775" y="940435"/>
            <a:ext cx="3054985" cy="3707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1.Уборка территории</a:t>
            </a:r>
            <a:endParaRPr lang="ru-RU" altLang="en-US"/>
          </a:p>
          <a:p>
            <a:r>
              <a:rPr lang="ru-RU" altLang="en-US"/>
              <a:t>2.Ремонт лестниц</a:t>
            </a:r>
            <a:endParaRPr lang="ru-RU" altLang="en-US"/>
          </a:p>
          <a:p>
            <a:r>
              <a:rPr lang="ru-RU" altLang="en-US"/>
              <a:t>3.Создание новых клумб</a:t>
            </a:r>
            <a:endParaRPr lang="ru-RU" altLang="en-US"/>
          </a:p>
          <a:p>
            <a:r>
              <a:rPr lang="ru-RU" altLang="en-US"/>
              <a:t>4.Озеленение территории</a:t>
            </a:r>
            <a:endParaRPr lang="ru-RU" altLang="en-US"/>
          </a:p>
          <a:p>
            <a:r>
              <a:rPr lang="ru-RU" altLang="en-US"/>
              <a:t>5.Восстановление ограждения вокруг лицея</a:t>
            </a:r>
            <a:endParaRPr lang="ru-RU" altLang="en-US"/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6958965" y="380365"/>
            <a:ext cx="3700780" cy="1492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 b="1"/>
              <a:t>Благоустройство территории лицея</a:t>
            </a:r>
            <a:endParaRPr lang="ru-RU" altLang="en-US" b="1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8018780" y="2048510"/>
            <a:ext cx="4881880" cy="2480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За сколько месяцев мы можем озеленить территорию?</a:t>
            </a:r>
            <a:endParaRPr lang="ru-RU" altLang="en-US"/>
          </a:p>
          <a:p>
            <a:r>
              <a:rPr lang="ru-RU" altLang="en-US"/>
              <a:t>Какие организации могут участвовать в этом?</a:t>
            </a:r>
            <a:endParaRPr lang="ru-RU" altLang="en-US"/>
          </a:p>
          <a:p>
            <a:r>
              <a:rPr lang="ru-RU" altLang="en-US"/>
              <a:t>Какие виды растений мы будем высаживать?</a:t>
            </a:r>
            <a:endParaRPr lang="ru-RU" altLang="en-US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3636645" y="1221740"/>
            <a:ext cx="3587115" cy="15595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В ходе работы учащиеся получили практические навыки</a:t>
            </a:r>
            <a:endParaRPr lang="ru-RU" altLang="en-US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5330825" y="3253740"/>
            <a:ext cx="2472055" cy="112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В целом, территория ухожена</a:t>
            </a:r>
            <a:endParaRPr lang="ru-RU" altLang="en-US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2851785" y="3166745"/>
            <a:ext cx="2263775" cy="2214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ru-RU" altLang="en-US"/>
              <a:t>Трудовое воспитание прививает любовь к природе</a:t>
            </a:r>
            <a:endParaRPr lang="ru-RU" altLang="en-US"/>
          </a:p>
        </p:txBody>
      </p:sp>
      <p:pic>
        <p:nvPicPr>
          <p:cNvPr id="16" name="Изображение 15" descr="20240405_1352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405" y="5168265"/>
            <a:ext cx="2653665" cy="1671320"/>
          </a:xfrm>
          <a:prstGeom prst="rect">
            <a:avLst/>
          </a:prstGeom>
        </p:spPr>
      </p:pic>
      <p:pic>
        <p:nvPicPr>
          <p:cNvPr id="17" name="Изображение 16" descr="20240405_1358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247380" y="6022340"/>
            <a:ext cx="5208905" cy="247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f245b2-c80d-4313-a522-98a43fe38a16">
      <Terms xmlns="http://schemas.microsoft.com/office/infopath/2007/PartnerControls"/>
    </lcf76f155ced4ddcb4097134ff3c332f>
    <TaxCatchAll xmlns="2bf18665-2898-48a7-b669-9d229165e3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58EF683C32A4089D1B96E5D8D0171" ma:contentTypeVersion="15" ma:contentTypeDescription="Create a new document." ma:contentTypeScope="" ma:versionID="e0055a06f42657f7975d0b5558aa5d08">
  <xsd:schema xmlns:xsd="http://www.w3.org/2001/XMLSchema" xmlns:xs="http://www.w3.org/2001/XMLSchema" xmlns:p="http://schemas.microsoft.com/office/2006/metadata/properties" xmlns:ns2="10f245b2-c80d-4313-a522-98a43fe38a16" xmlns:ns3="2bf18665-2898-48a7-b669-9d229165e314" targetNamespace="http://schemas.microsoft.com/office/2006/metadata/properties" ma:root="true" ma:fieldsID="9b50b74c3a67b1723784b7d76194cc71" ns2:_="" ns3:_="">
    <xsd:import namespace="10f245b2-c80d-4313-a522-98a43fe38a16"/>
    <xsd:import namespace="2bf18665-2898-48a7-b669-9d229165e3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45b2-c80d-4313-a522-98a43fe38a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84ae276-29c1-4d6b-9cee-06dc0ca9d1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18665-2898-48a7-b669-9d229165e31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799f1c-2798-41a0-bde5-feee2c2140cd}" ma:internalName="TaxCatchAll" ma:showField="CatchAllData" ma:web="2bf18665-2898-48a7-b669-9d229165e3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155AD9-BEB8-4205-BE3C-5CF97E54F264}">
  <ds:schemaRefs/>
</ds:datastoreItem>
</file>

<file path=customXml/itemProps2.xml><?xml version="1.0" encoding="utf-8"?>
<ds:datastoreItem xmlns:ds="http://schemas.openxmlformats.org/officeDocument/2006/customXml" ds:itemID="{11A3DACD-5901-42A1-9558-B5F67DD70FE8}">
  <ds:schemaRefs/>
</ds:datastoreItem>
</file>

<file path=customXml/itemProps3.xml><?xml version="1.0" encoding="utf-8"?>
<ds:datastoreItem xmlns:ds="http://schemas.openxmlformats.org/officeDocument/2006/customXml" ds:itemID="{74359EFF-C9FD-4781-98AD-47ABECE0A27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674</Words>
  <Application>WPS Presentation</Application>
  <PresentationFormat>Широкоэкранный</PresentationFormat>
  <Paragraphs>36</Paragraphs>
  <Slides>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Gill Sans MT</vt:lpstr>
      <vt:lpstr>Microsoft YaHei</vt:lpstr>
      <vt:lpstr>Arial Unicode MS</vt:lpstr>
      <vt:lpstr>Gallery</vt:lpstr>
      <vt:lpstr>HP IDEA Конференция № 2 Презентация  «Галерея ИННОВАЦИЙ»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2 Gallery Presentations </dc:title>
  <dc:creator>Joy Buckner</dc:creator>
  <cp:lastModifiedBy>Людмила Мороз</cp:lastModifiedBy>
  <cp:revision>18</cp:revision>
  <dcterms:created xsi:type="dcterms:W3CDTF">2023-03-14T11:32:00Z</dcterms:created>
  <dcterms:modified xsi:type="dcterms:W3CDTF">2024-09-23T07:21:52Z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0x010100F1358EF683C32A4089D1B96E5D8D0171</vt:lpwstr>
  </property>
  <property fmtid="{D5CDD505-2E9C-101B-9397-08002B2CF9AE}" pid="3" name="MediaServiceImageTags">
    <vt:lpwstr/>
  </property>
  <property fmtid="{D5CDD505-2E9C-101B-9397-08002B2CF9AE}" pid="4" name="ICV">
    <vt:lpwstr>8F27504BF98D4356B136EFF3FDAF18FE_13</vt:lpwstr>
  </property>
  <property fmtid="{D5CDD505-2E9C-101B-9397-08002B2CF9AE}" pid="5" name="KSOProductBuildVer">
    <vt:lpwstr>1049-12.2.0.18283</vt:lpwstr>
  </property>
</Properties>
</file>