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71" r:id="rId6"/>
    <p:sldId id="265" r:id="rId7"/>
    <p:sldId id="267" r:id="rId8"/>
    <p:sldId id="269" r:id="rId9"/>
    <p:sldId id="268" r:id="rId10"/>
    <p:sldId id="261" r:id="rId11"/>
    <p:sldId id="260" r:id="rId12"/>
    <p:sldId id="273" r:id="rId13"/>
    <p:sldId id="272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A10-405A-4442-8DD2-F7AC360FA6F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428C-8F32-494F-93D7-6620B5C93D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Совместное мероприятие с родителями</a:t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«ВРЕМЯ ИГРАТЬ»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071670" y="1857364"/>
            <a:ext cx="621510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яиц можно съесть натощак?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1"/>
          <p:cNvSpPr txBox="1"/>
          <p:nvPr/>
        </p:nvSpPr>
        <p:spPr>
          <a:xfrm>
            <a:off x="2295508" y="5810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Эрудиция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6143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не имеет длины и ширины, глубины и широты, высоты, а можно измерить?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143116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руках 10 пальцев. Сколько пальцев на 10 руках?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28599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геометрическая фигура нужна для наказания детей?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214554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12 часов дня идет дождь, то можно ли утверждать, что через 36 часов будет солнечная погода?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2931" y="3244334"/>
            <a:ext cx="6076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можно приготовить, но нельзя съесть?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16430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 квадратного стола отпилили один угол. Сколько теперь углов у стола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всегда увеличивается и никогда не уменьшается?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1428736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9-этажном доме есть лифт. На первом этаже живет 2 человека, на втором 4 человека, на третьем 8 человек, на четвертом 16, на пятом 32 и так далее. Какая кнопка в лифте этого дома нажимается чаще других?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071670" y="1857364"/>
            <a:ext cx="621510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яиц можно съесть натощак?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1"/>
          <p:cNvSpPr txBox="1"/>
          <p:nvPr/>
        </p:nvSpPr>
        <p:spPr>
          <a:xfrm>
            <a:off x="2295508" y="5810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Эрудиция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6143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не имеет длины и ширины, глубины и широты, высоты, а можно измерить?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143116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руках 10 пальцев. Сколько пальцев на 10 руках?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28599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геометрическая фигура нужна для наказания детей?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214554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12 часов дня идет дождь, то можно ли утверждать, что через 36 часов будет солнечная погода?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2931" y="3244334"/>
            <a:ext cx="6076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можно приготовить, но нельзя съесть?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16430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 квадратного стола отпилили один угол. Сколько теперь углов у стола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всегда увеличивается и никогда не уменьшается?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1428736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9-этажном доме есть лифт. На первом этаже живет 2 человека, на втором 4 человека, на третьем 8 человек, на четвертом 16, на пятом 32 и так далее. Какая кнопка в лифте этого дома нажимается чаще других?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5400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Что делать?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Караоке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Творческий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64268" y="2143116"/>
            <a:ext cx="7279732" cy="385765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latin typeface="Bookman Old Style" panose="02050604050505020204" pitchFamily="18" charset="0"/>
              </a:rPr>
              <a:t>Название команды</a:t>
            </a:r>
            <a:endParaRPr lang="ru-RU" sz="4000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latin typeface="Bookman Old Style" panose="02050604050505020204" pitchFamily="18" charset="0"/>
              </a:rPr>
              <a:t>Девиз </a:t>
            </a:r>
            <a:endParaRPr lang="ru-RU" sz="40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Bookman Old Style" panose="02050604050505020204" pitchFamily="18" charset="0"/>
              </a:rPr>
              <a:t>- Приветствие соперникам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1"/>
          <p:cNvSpPr txBox="1"/>
          <p:nvPr/>
        </p:nvSpPr>
        <p:spPr>
          <a:xfrm>
            <a:off x="1785918" y="723881"/>
            <a:ext cx="7217818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«Визитная карточка»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Разминка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Объект 1"/>
          <p:cNvSpPr txBox="1"/>
          <p:nvPr/>
        </p:nvSpPr>
        <p:spPr>
          <a:xfrm>
            <a:off x="2078550" y="1142984"/>
            <a:ext cx="7065450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Послушайте, - не выдерживает учитель, - я вам уже в третий раз ставлю четвертку. Почему вы не учитесь? В конце концов, от учебы еще никто не умирал!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4643446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знаю, - отвечает ученик, - но рисковать не стоит.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Разминка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Объект 1"/>
          <p:cNvSpPr txBox="1"/>
          <p:nvPr/>
        </p:nvSpPr>
        <p:spPr>
          <a:xfrm>
            <a:off x="2016668" y="1509698"/>
            <a:ext cx="7065450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Ученик шлет домой маме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смс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"Провалился на контрольной. Подготовь папу"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Разминка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2" name="Объект 1"/>
          <p:cNvSpPr txBox="1"/>
          <p:nvPr/>
        </p:nvSpPr>
        <p:spPr>
          <a:xfrm>
            <a:off x="2016668" y="1509698"/>
            <a:ext cx="7065450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Семья 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Монеткиных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пришла в гости к знакомым, а их (10 лет) сын с порога спрашивает: «А что вкусненького вы нам приготовили?»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Разминка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2" name="Объект 1"/>
          <p:cNvSpPr txBox="1"/>
          <p:nvPr/>
        </p:nvSpPr>
        <p:spPr>
          <a:xfrm>
            <a:off x="2016668" y="1509698"/>
            <a:ext cx="7065450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семье сын пошел вечером погулять и вернулся очень поздно с синяком под глазом… Мама спрашивает: Сынок что у тебя с глазом?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Разминка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2" name="Объект 1"/>
          <p:cNvSpPr txBox="1"/>
          <p:nvPr/>
        </p:nvSpPr>
        <p:spPr>
          <a:xfrm>
            <a:off x="2016668" y="1509698"/>
            <a:ext cx="7065450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 родителям Стаса Перепелкина пришла мама его одноклассника с жалобой: «А ваш сын побил моего ребенка»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Разминка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2" name="Объект 1"/>
          <p:cNvSpPr txBox="1"/>
          <p:nvPr/>
        </p:nvSpPr>
        <p:spPr>
          <a:xfrm>
            <a:off x="2016668" y="1509698"/>
            <a:ext cx="7065450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урок рисования ученик принес рисунок на котором несколько разноцветных пятен и учитель спросил «Что ты этим рисунком хотел показать?»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/>
          <p:nvPr/>
        </p:nvSpPr>
        <p:spPr>
          <a:xfrm>
            <a:off x="2143108" y="428604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БУРИМЕ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</a:rPr>
              <a:t>» 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ulpany-vesennie-cve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tyulpany-vesennie-cvety</Template>
  <TotalTime>0</TotalTime>
  <Words>2417</Words>
  <Application>WPS Presentation</Application>
  <PresentationFormat>Экран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Bookman Old Style</vt:lpstr>
      <vt:lpstr>Book Antiqua</vt:lpstr>
      <vt:lpstr>Calibri</vt:lpstr>
      <vt:lpstr>Microsoft YaHei</vt:lpstr>
      <vt:lpstr>Arial Unicode MS</vt:lpstr>
      <vt:lpstr>tyulpany-vesennie-cvety</vt:lpstr>
      <vt:lpstr>Совместное мероприятие с родителями «ВРЕМЯ ИГРАТЬ»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Совместное мероприятие с родителями «ВРЕМЯ ИГРАТЬ» </dc:title>
  <dc:creator>Admin</dc:creator>
  <cp:lastModifiedBy>talic</cp:lastModifiedBy>
  <cp:revision>9</cp:revision>
  <dcterms:created xsi:type="dcterms:W3CDTF">2008-09-12T19:42:00Z</dcterms:created>
  <dcterms:modified xsi:type="dcterms:W3CDTF">2024-07-27T19:20:39Z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A567FE004AA346C6BB3E4F92136A0DF5_13</vt:lpwstr>
  </property>
  <property fmtid="{D5CDD505-2E9C-101B-9397-08002B2CF9AE}" pid="3" name="KSOProductBuildVer">
    <vt:lpwstr>1049-12.2.0.17153</vt:lpwstr>
  </property>
</Properties>
</file>