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7"/>
  </p:notesMasterIdLst>
  <p:sldIdLst>
    <p:sldId id="274" r:id="rId2"/>
    <p:sldId id="298" r:id="rId3"/>
    <p:sldId id="276" r:id="rId4"/>
    <p:sldId id="297" r:id="rId5"/>
    <p:sldId id="287" r:id="rId6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53" d="100"/>
          <a:sy n="53" d="100"/>
        </p:scale>
        <p:origin x="-442" y="-8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33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17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s\Desktop\ру.первослайд.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90" y="-8950"/>
            <a:ext cx="20131590" cy="1134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=""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6301081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=""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59324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593245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Алфавит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4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9" y="10197744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000" dirty="0">
                <a:latin typeface="Corbel" panose="020B0503020204020204" pitchFamily="34" charset="0"/>
              </a:rPr>
              <a:t>Л – Место для проведения опытов.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Т – Устройство для связи.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Р – С её помощью попадают в космос.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М – Предприятие, где преобладает ручной труд.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Ф – Его усовершенствование позволило сделать географические открытия.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И – Вложение средств, времени и знаний на перспективу.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Э – Её можно получить от солнечного света, ветра, воды и т.д.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К – Устройство для работы с компьютером.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С – Летает по орбите.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Б – Собственное дело.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Д – Вид топлива.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О – На них учатся.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А – Устройство для приёма и передачи сигнала.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П – «Сердце» компьютера.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Н – Престижная премия за великие достижения.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У – Прибор бытовой техники.</a:t>
            </a:r>
          </a:p>
          <a:p>
            <a:r>
              <a:rPr lang="ru-RU" sz="3000" dirty="0">
                <a:latin typeface="Corbel" panose="020B0503020204020204" pitchFamily="34" charset="0"/>
              </a:rPr>
              <a:t>Г – Вырабатывает электричество.</a:t>
            </a:r>
            <a:br>
              <a:rPr lang="ru-RU" sz="3000" dirty="0">
                <a:latin typeface="Corbel" panose="020B0503020204020204" pitchFamily="34" charset="0"/>
              </a:rPr>
            </a:br>
            <a:endParaRPr lang="ru-RU" sz="3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0">
        <p:sndAc>
          <p:stSnd>
            <p:snd r:embed="rId3" name="chimes.wav"/>
          </p:stSnd>
        </p:sndAc>
      </p:transition>
    </mc:Choice>
    <mc:Fallback>
      <p:transition spd="slow" advClick="0" advTm="300000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9" y="10197744"/>
            <a:ext cx="20110499" cy="1117163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000" dirty="0">
                <a:latin typeface="Corbel" panose="020B0503020204020204" pitchFamily="34" charset="0"/>
              </a:rPr>
              <a:t>Л – Место для проведения опытов.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Т – Устройство для связи.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Р – С её помощью попадают в космос.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М – Предприятие, где преобладает ручной труд.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Ф – Его усовершенствование позволило сделать географические открытия.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И – Вложение средств, времени и знаний на перспективу.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Э – Её можно получить от солнечного света, ветра, воды и т.д.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К – Устройство для работы с компьютером.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С – Летает по орбите.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Б – Собственное дело.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Д – Вид топлива.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О – На них учатся.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А – Устройство для приёма и передачи сигнала.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П – «Сердце» компьютера.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Н – Престижная премия за великие достижения.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У – Прибор бытовой техники.</a:t>
            </a:r>
          </a:p>
          <a:p>
            <a:r>
              <a:rPr lang="ru-RU" sz="3000" dirty="0">
                <a:latin typeface="Corbel" panose="020B0503020204020204" pitchFamily="34" charset="0"/>
              </a:rPr>
              <a:t>Г – Вырабатывает электричество.</a:t>
            </a:r>
            <a:br>
              <a:rPr lang="ru-RU" sz="3000" dirty="0">
                <a:latin typeface="Corbel" panose="020B0503020204020204" pitchFamily="34" charset="0"/>
              </a:rPr>
            </a:br>
            <a:endParaRPr lang="ru-RU" sz="3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74154"/>
            <a:ext cx="20110499" cy="36179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9" y="10197744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97573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2901</TotalTime>
  <Words>246</Words>
  <Application>Microsoft Office PowerPoint</Application>
  <PresentationFormat>Произвольный</PresentationFormat>
  <Paragraphs>38</Paragraphs>
  <Slides>5</Slides>
  <Notes>4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Office Theme</vt:lpstr>
      <vt:lpstr>Презентация PowerPoint</vt:lpstr>
      <vt:lpstr>Презентация PowerPoint</vt:lpstr>
      <vt:lpstr>1   ВОПРОС</vt:lpstr>
      <vt:lpstr>1   ВОПРОС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Пользователь Windows</cp:lastModifiedBy>
  <cp:revision>380</cp:revision>
  <dcterms:modified xsi:type="dcterms:W3CDTF">2020-12-06T14:57:13Z</dcterms:modified>
</cp:coreProperties>
</file>