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3"/>
  </p:handoutMasterIdLst>
  <p:sldIdLst>
    <p:sldId id="256" r:id="rId3"/>
    <p:sldId id="274" r:id="rId4"/>
    <p:sldId id="257" r:id="rId5"/>
    <p:sldId id="276" r:id="rId7"/>
    <p:sldId id="277" r:id="rId8"/>
    <p:sldId id="278" r:id="rId9"/>
    <p:sldId id="275" r:id="rId10"/>
    <p:sldId id="279" r:id="rId11"/>
    <p:sldId id="280" r:id="rId12"/>
    <p:sldId id="281" r:id="rId13"/>
    <p:sldId id="282" r:id="rId14"/>
    <p:sldId id="283" r:id="rId15"/>
    <p:sldId id="285" r:id="rId16"/>
    <p:sldId id="286" r:id="rId17"/>
    <p:sldId id="287" r:id="rId18"/>
    <p:sldId id="284" r:id="rId19"/>
    <p:sldId id="288" r:id="rId20"/>
    <p:sldId id="273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FF7"/>
    <a:srgbClr val="D8E2F0"/>
    <a:srgbClr val="CCDAEC"/>
    <a:srgbClr val="ABC3DF"/>
    <a:srgbClr val="008000"/>
    <a:srgbClr val="009900"/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4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A1178-CCE7-42DC-98D6-71259D5EC55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377DB-9F27-498A-9C4E-308FC3D18F4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963-81E1-4306-AA39-0ADE91555D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Кнопка «ООО» </a:t>
            </a:r>
            <a:r>
              <a:rPr lang="ru-RU" smtClean="0"/>
              <a:t>– завершить </a:t>
            </a:r>
            <a:r>
              <a:rPr lang="ru-RU" dirty="0" smtClean="0"/>
              <a:t>показ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wallpaperup.com/uploads/wallpapers/2015/06/15/723519/54f6270d4de2a152863b3030ba681b70-1000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675990" cy="61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 rot="511488">
            <a:off x="424874" y="5287347"/>
            <a:ext cx="3384375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МАТЕМАТИКА</a:t>
            </a:r>
            <a:endParaRPr lang="ru-RU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1520" y="6453336"/>
            <a:ext cx="8675990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1149676">
            <a:off x="5100203" y="545729"/>
            <a:ext cx="3736938" cy="648072"/>
          </a:xfrm>
          <a:prstGeom prst="rect">
            <a:avLst/>
          </a:prstGeom>
          <a:solidFill>
            <a:srgbClr val="FFC000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УСТНЫЙ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СЧЁТ - 3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326206">
            <a:off x="2731623" y="2496910"/>
            <a:ext cx="5886100" cy="1520762"/>
          </a:xfrm>
          <a:prstGeom prst="rect">
            <a:avLst/>
          </a:prstGeom>
          <a:solidFill>
            <a:schemeClr val="bg1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УМНОЖЕНИЕ НАТУРАЛЬНОГО ЧИСЛА </a:t>
            </a:r>
            <a:endParaRPr lang="ru-RU" sz="3000" b="1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НА РАЗРЯДНУЮ ЕДИНИЦУ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21223681">
            <a:off x="7729284" y="4824772"/>
            <a:ext cx="864095" cy="13405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ievsmi.net/wp-content/uploads/2017/01/1177149788783550035-1024x65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5"/>
          <a:stretch>
            <a:fillRect/>
          </a:stretch>
        </p:blipFill>
        <p:spPr bwMode="auto">
          <a:xfrm>
            <a:off x="183476" y="348523"/>
            <a:ext cx="7020045" cy="53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4871249" y="448705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876103" y="1334814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876103" y="2164613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876103" y="3000685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871249" y="3833081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871249" y="4697177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505868" y="1052736"/>
            <a:ext cx="3672408" cy="47525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1600" y="1884344"/>
            <a:ext cx="4032448" cy="830997"/>
            <a:chOff x="1187624" y="1842261"/>
            <a:chExt cx="4032448" cy="83099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897720"/>
              <a:ext cx="4032448" cy="720080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5804" y="1842261"/>
              <a:ext cx="30360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Источники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kievsmi.net/wp-content/uploads/2017/01/1177149788783550035-1024x65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5"/>
          <a:stretch>
            <a:fillRect/>
          </a:stretch>
        </p:blipFill>
        <p:spPr bwMode="auto">
          <a:xfrm>
            <a:off x="183476" y="348523"/>
            <a:ext cx="7020045" cy="53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69751" y="5819343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 rot="1087534">
            <a:off x="4297482" y="3146168"/>
            <a:ext cx="4404144" cy="1490661"/>
            <a:chOff x="353674" y="2758570"/>
            <a:chExt cx="4404144" cy="1490661"/>
          </a:xfrm>
        </p:grpSpPr>
        <p:sp>
          <p:nvSpPr>
            <p:cNvPr id="9" name="Прямоугольник 8"/>
            <p:cNvSpPr/>
            <p:nvPr userDrawn="1"/>
          </p:nvSpPr>
          <p:spPr>
            <a:xfrm rot="21053530">
              <a:off x="353674" y="2758570"/>
              <a:ext cx="4404144" cy="1490661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 rot="21018818">
              <a:off x="732228" y="3042233"/>
              <a:ext cx="38270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МОЛОДЦЫ!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ievsmi.net/wp-content/uploads/2017/01/1177149788783550035-1024x65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5"/>
          <a:stretch>
            <a:fillRect/>
          </a:stretch>
        </p:blipFill>
        <p:spPr bwMode="auto">
          <a:xfrm>
            <a:off x="183476" y="348523"/>
            <a:ext cx="7020045" cy="53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слайды!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220824" y="767131"/>
            <a:ext cx="3600400" cy="4176465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ievsmi.net/wp-content/uploads/2017/01/1177149788783550035-1024x65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5"/>
          <a:stretch>
            <a:fillRect/>
          </a:stretch>
        </p:blipFill>
        <p:spPr bwMode="auto">
          <a:xfrm>
            <a:off x="183476" y="348523"/>
            <a:ext cx="7020045" cy="53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4287755" y="478471"/>
            <a:ext cx="4624583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283968" y="1334814"/>
            <a:ext cx="4624583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283968" y="2164613"/>
            <a:ext cx="4624583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283968" y="3000685"/>
            <a:ext cx="4624583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279114" y="3833081"/>
            <a:ext cx="4624583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279114" y="4697177"/>
            <a:ext cx="4624583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hyperlink" Target="https://kievsmi.net/wp-content/uploads/2017/01/1177149788783550035-1024x651.jpg" TargetMode="External"/><Relationship Id="rId1" Type="http://schemas.openxmlformats.org/officeDocument/2006/relationships/hyperlink" Target="https://www.wallpaperup.com/uploads/wallpapers/2015/06/15/723519/54f6270d4de2a152863b3030ba681b70-1000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0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7" Type="http://schemas.openxmlformats.org/officeDocument/2006/relationships/slideLayout" Target="../slideLayouts/slideLayout6.xml"/><Relationship Id="rId16" Type="http://schemas.openxmlformats.org/officeDocument/2006/relationships/slide" Target="slide18.xml"/><Relationship Id="rId15" Type="http://schemas.openxmlformats.org/officeDocument/2006/relationships/slide" Target="slide17.xml"/><Relationship Id="rId14" Type="http://schemas.openxmlformats.org/officeDocument/2006/relationships/slide" Target="slide16.xml"/><Relationship Id="rId13" Type="http://schemas.openxmlformats.org/officeDocument/2006/relationships/slide" Target="slide15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6381750"/>
            <a:ext cx="8750935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Управляющая кнопка: в конец 43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960699" y="54841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67304" y="1447643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346" y="231173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60699" y="3091005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2416" y="3912446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90451" y="477553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152766" y="54213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608530" y="53588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172596" y="143885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609997" y="14268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151162" y="224946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587096" y="22529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160913" y="308472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596847" y="30881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150036" y="390847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585970" y="39119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8132" y="478252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024634" y="224105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024634" y="390847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577017" y="478940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052965" y="5358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051795" y="14199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023061" y="309800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004228" y="478252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458602" y="535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469069" y="141998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458602" y="224079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448559" y="30847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469069" y="390847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474668" y="477240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Управляющая кнопка: в конец 43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960699" y="54841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67304" y="1447643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346" y="231173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60699" y="3091005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2416" y="3912446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90451" y="477553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152766" y="54213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608530" y="53588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172596" y="143885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609997" y="14268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151162" y="224946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587096" y="22529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160913" y="308472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596847" y="30881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150036" y="390847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585970" y="39119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8132" y="478252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024634" y="224105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024634" y="390847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577017" y="478940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052965" y="5358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052330" y="14085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023061" y="308216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004228" y="478252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458602" y="535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469069" y="141998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458602" y="224079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448559" y="30847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469069" y="390847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474668" y="477240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Управляющая кнопка: в конец 43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960699" y="54841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67304" y="1447643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346" y="231173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60699" y="3091005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2416" y="3912446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90451" y="477553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152766" y="54213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608530" y="53588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152766" y="14085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598112" y="14059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151162" y="224946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587096" y="22529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160913" y="308472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596847" y="30881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150036" y="390847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585970" y="39119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8132" y="478252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024634" y="224105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024634" y="390847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577017" y="478940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052965" y="5358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052330" y="14085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023061" y="308216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004228" y="478252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458602" y="535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489649" y="140576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458602" y="224079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448559" y="30847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469069" y="390847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474668" y="477240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Управляющая кнопка: в конец 43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960699" y="54841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67304" y="1447643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346" y="231173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60699" y="3091005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2416" y="3912446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90451" y="477553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152766" y="54213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608530" y="53588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152766" y="14085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598112" y="14059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151162" y="224946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587096" y="22529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160913" y="308472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596847" y="30881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150036" y="390847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585970" y="39119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8132" y="478252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024634" y="224105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024634" y="390847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577017" y="478940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052965" y="5358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052330" y="14085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023061" y="308216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004228" y="478252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458602" y="535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489649" y="140576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458602" y="224079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448559" y="30847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469069" y="390847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474668" y="477240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Управляющая кнопка: в конец 43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960699" y="54841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67304" y="1447643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346" y="231173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60699" y="3091005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2416" y="3912446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90451" y="477553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152766" y="54213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608530" y="53588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152766" y="14085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598112" y="14059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151162" y="224946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587096" y="22529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160913" y="308472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596847" y="30881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150036" y="390847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585970" y="39119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8132" y="478252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024634" y="224105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024634" y="390847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577017" y="478940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052965" y="5358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052330" y="14085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023061" y="308216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004228" y="478252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458602" y="535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489649" y="140576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458602" y="224079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448559" y="30847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469069" y="390847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474668" y="477240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Управляющая кнопка: в конец 43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421769" y="551896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710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28374" y="1451128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28416" y="2315224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21769" y="3094490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53486" y="3915931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51521" y="4779016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715609" y="55189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171373" y="5456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715609" y="141829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160955" y="141575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714005" y="225923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149939" y="226269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723756" y="309449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159690" y="309795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712879" y="391824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148813" y="392170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0975" y="47922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587477" y="225081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587477" y="39182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139860" y="479917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615808" y="54564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615173" y="141829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585904" y="309192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567071" y="479229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021445" y="5456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052492" y="14155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021445" y="22505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011402" y="30944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031912" y="39182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037511" y="478217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8458671" y="5456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8470857" y="141552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8466492" y="224830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448016" y="309795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458671" y="39159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474590" y="477023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Управляющая кнопка: в конец 43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421769" y="551896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821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28374" y="1451128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28416" y="2315224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21769" y="3094490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53486" y="3915931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5807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51521" y="4779016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715609" y="55189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171373" y="5456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715609" y="141829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160955" y="141575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714005" y="225923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149939" y="226269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723756" y="309449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159690" y="309795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712879" y="391824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148813" y="392170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0975" y="47922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587477" y="225081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587477" y="39182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139860" y="479917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615808" y="54564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615173" y="141829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585904" y="309192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567071" y="479229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021445" y="5456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052492" y="14155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021445" y="22505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011402" y="30944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031912" y="39182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037511" y="478217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8458671" y="5456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8470857" y="141552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8466492" y="224830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448016" y="309795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458671" y="39159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474590" y="477023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Управляющая кнопка: в конец 43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421769" y="551896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28374" y="1451128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28416" y="2315224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21769" y="3094490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53486" y="3915931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7022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51521" y="4779016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715609" y="55189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171373" y="5456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715609" y="141829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160955" y="141575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714005" y="225923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149939" y="226269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723756" y="309449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159690" y="309795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712879" y="391824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148813" y="392170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0975" y="479229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587477" y="225081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587477" y="39182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139860" y="479917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615808" y="54564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615173" y="141829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585904" y="309192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567071" y="479229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021445" y="5456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052492" y="14155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021445" y="225055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011402" y="30944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031912" y="39182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037511" y="478217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8458671" y="5456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8470857" y="141552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8466492" y="224830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448016" y="309795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458671" y="39159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474590" y="477023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8100392" y="5157192"/>
            <a:ext cx="720080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ООО</a:t>
            </a:r>
            <a:endParaRPr lang="ru-RU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393" y="11967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8319" y="158667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  <p:pic>
        <p:nvPicPr>
          <p:cNvPr id="1026" name="Picture 2" descr="https://i.pinimg.com/736x/57/cb/2d/57cb2d511b8a4e8235d4dfa8559ecf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1456"/>
            <a:ext cx="17067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42/50/f6/4250f6304a4c2911c27137773b1147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7" y="3140968"/>
            <a:ext cx="1706720" cy="23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685779" cy="21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2" y="3284984"/>
            <a:ext cx="1720835" cy="2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ok.minemshop.ru/image/10234448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5672"/>
            <a:ext cx="1685779" cy="2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14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0" name="Picture 16" descr="https://elib.pnzgu.ru/files/eb/image/7HQtIuQ83hS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695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настраиваемая 16">
            <a:hlinkClick r:id="rId1" action="ppaction://hlinksldjump" highlightClick="1"/>
          </p:cNvPr>
          <p:cNvSpPr/>
          <p:nvPr/>
        </p:nvSpPr>
        <p:spPr>
          <a:xfrm>
            <a:off x="5336086" y="107825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2" action="ppaction://hlinksldjump" highlightClick="1"/>
          </p:cNvPr>
          <p:cNvSpPr/>
          <p:nvPr/>
        </p:nvSpPr>
        <p:spPr>
          <a:xfrm>
            <a:off x="6453206" y="107825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3" action="ppaction://hlinksldjump" highlightClick="1"/>
          </p:cNvPr>
          <p:cNvSpPr/>
          <p:nvPr/>
        </p:nvSpPr>
        <p:spPr>
          <a:xfrm>
            <a:off x="7568334" y="107828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4" action="ppaction://hlinksldjump" highlightClick="1"/>
          </p:cNvPr>
          <p:cNvSpPr/>
          <p:nvPr/>
        </p:nvSpPr>
        <p:spPr>
          <a:xfrm>
            <a:off x="5336086" y="178848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5" action="ppaction://hlinksldjump" highlightClick="1"/>
          </p:cNvPr>
          <p:cNvSpPr/>
          <p:nvPr/>
        </p:nvSpPr>
        <p:spPr>
          <a:xfrm>
            <a:off x="6453206" y="178848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6" action="ppaction://hlinksldjump" highlightClick="1"/>
          </p:cNvPr>
          <p:cNvSpPr/>
          <p:nvPr/>
        </p:nvSpPr>
        <p:spPr>
          <a:xfrm>
            <a:off x="7568334" y="178850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7" action="ppaction://hlinksldjump" highlightClick="1"/>
          </p:cNvPr>
          <p:cNvSpPr/>
          <p:nvPr/>
        </p:nvSpPr>
        <p:spPr>
          <a:xfrm>
            <a:off x="5336086" y="2482992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8" action="ppaction://hlinksldjump" highlightClick="1"/>
          </p:cNvPr>
          <p:cNvSpPr/>
          <p:nvPr/>
        </p:nvSpPr>
        <p:spPr>
          <a:xfrm>
            <a:off x="6453206" y="2482992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9" action="ppaction://hlinksldjump" highlightClick="1"/>
          </p:cNvPr>
          <p:cNvSpPr/>
          <p:nvPr/>
        </p:nvSpPr>
        <p:spPr>
          <a:xfrm>
            <a:off x="7568334" y="248301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rId10" action="ppaction://hlinksldjump" highlightClick="1"/>
          </p:cNvPr>
          <p:cNvSpPr/>
          <p:nvPr/>
        </p:nvSpPr>
        <p:spPr>
          <a:xfrm>
            <a:off x="5336086" y="317797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1" action="ppaction://hlinksldjump" highlightClick="1"/>
          </p:cNvPr>
          <p:cNvSpPr/>
          <p:nvPr/>
        </p:nvSpPr>
        <p:spPr>
          <a:xfrm>
            <a:off x="6453206" y="317797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2" action="ppaction://hlinksldjump" highlightClick="1"/>
          </p:cNvPr>
          <p:cNvSpPr/>
          <p:nvPr/>
        </p:nvSpPr>
        <p:spPr>
          <a:xfrm>
            <a:off x="7568334" y="317800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13" action="ppaction://hlinksldjump" highlightClick="1"/>
          </p:cNvPr>
          <p:cNvSpPr/>
          <p:nvPr/>
        </p:nvSpPr>
        <p:spPr>
          <a:xfrm>
            <a:off x="5336086" y="388210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rId14" action="ppaction://hlinksldjump" highlightClick="1"/>
          </p:cNvPr>
          <p:cNvSpPr/>
          <p:nvPr/>
        </p:nvSpPr>
        <p:spPr>
          <a:xfrm>
            <a:off x="6453206" y="388210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страиваемая 30">
            <a:hlinkClick r:id="rId15" action="ppaction://hlinksldjump" highlightClick="1"/>
          </p:cNvPr>
          <p:cNvSpPr/>
          <p:nvPr/>
        </p:nvSpPr>
        <p:spPr>
          <a:xfrm>
            <a:off x="7568334" y="388212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в конец 31">
            <a:hlinkClick r:id="rId16" action="ppaction://hlinksldjump" highlightClick="1"/>
          </p:cNvPr>
          <p:cNvSpPr/>
          <p:nvPr/>
        </p:nvSpPr>
        <p:spPr>
          <a:xfrm>
            <a:off x="8108394" y="5133265"/>
            <a:ext cx="720080" cy="45597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0699" y="548411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7304" y="1447643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7346" y="2311739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0699" y="3091005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2416" y="3912446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0451" y="4775531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45997" y="5351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01761" y="52888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65827" y="143185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803228" y="14198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44393" y="22424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80327" y="224593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54144" y="307772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790078" y="308119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43267" y="390148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779201" y="390494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41363" y="47755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217865" y="223405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217865" y="390147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770248" y="478911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46196" y="52888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245026" y="141299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216292" y="309100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197459" y="47755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960699" y="548411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67304" y="1447643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67346" y="2311739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60699" y="3091005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92416" y="3912446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90451" y="4775531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345997" y="5351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801761" y="52888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365827" y="143185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803228" y="14198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344393" y="22424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780327" y="224593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354144" y="307772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790078" y="308119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343267" y="390148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779201" y="390494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341363" y="47755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217865" y="223405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217865" y="390147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770248" y="478911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246196" y="52888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245026" y="141299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216292" y="309100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197459" y="47755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960699" y="548411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67304" y="1447643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67346" y="2311739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90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60699" y="3091005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81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92416" y="3912446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90451" y="4775531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345997" y="53513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801761" y="52888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365827" y="143185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803228" y="14198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344393" y="224247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780327" y="224593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354144" y="307772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790078" y="308119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343267" y="390148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779201" y="390494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341363" y="47755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217865" y="223405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217865" y="390147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770248" y="478911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246196" y="52888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245026" y="141299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216292" y="309100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197459" y="47755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960699" y="54841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67304" y="1447643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67346" y="231173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60699" y="3091005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92416" y="3912446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90451" y="477553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152766" y="54213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608530" y="53588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172596" y="143885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609997" y="14268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151162" y="224946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587096" y="22529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160913" y="308472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596847" y="30881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150036" y="390847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585970" y="39119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148132" y="478252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024634" y="224105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024634" y="390847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577017" y="478940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052965" y="5358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051795" y="14199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023061" y="309800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004228" y="478252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458602" y="535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469069" y="141998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458602" y="224079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448559" y="30847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469069" y="390847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474668" y="477240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Управляющая кнопка: в конец 43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960699" y="54841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67304" y="1447643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346" y="231173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60699" y="3091005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2416" y="3912446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90451" y="477553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152766" y="54213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608530" y="53588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172596" y="143885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609997" y="14268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151162" y="224946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587096" y="22529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160913" y="308472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596847" y="30881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150036" y="390847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585970" y="39119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8132" y="478252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024634" y="224105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024634" y="390847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577017" y="478940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052965" y="5358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051795" y="14199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023061" y="309800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004228" y="478252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458602" y="535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469069" y="141998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458602" y="224079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448559" y="30847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469069" y="390847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474668" y="477240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Управляющая кнопка: в конец 43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960699" y="54841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67304" y="1447643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346" y="231173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60699" y="3091005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2416" y="3912446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90451" y="477553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152766" y="54213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608530" y="53588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172596" y="143885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609997" y="14268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151162" y="224946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587096" y="22529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160913" y="308472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596847" y="30881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150036" y="390847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585970" y="39119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8132" y="478252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024634" y="224105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024634" y="390847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577017" y="478940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052965" y="5358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051795" y="14199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023061" y="309800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004228" y="478252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458602" y="535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469069" y="141998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458602" y="224079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448559" y="30847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469069" y="390847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474668" y="477240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Управляющая кнопка: в конец 43">
            <a:hlinkClick r:id="rId1" action="ppaction://hlinksldjump" highlightClick="1"/>
          </p:cNvPr>
          <p:cNvSpPr/>
          <p:nvPr/>
        </p:nvSpPr>
        <p:spPr>
          <a:xfrm>
            <a:off x="467544" y="63286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2" action="ppaction://hlinksldjump" highlightClick="1"/>
          </p:cNvPr>
          <p:cNvSpPr/>
          <p:nvPr/>
        </p:nvSpPr>
        <p:spPr>
          <a:xfrm>
            <a:off x="467544" y="586862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960699" y="54841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67304" y="1447643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346" y="231173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60699" y="3091005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2416" y="3912446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90451" y="477553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152766" y="54213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608530" y="53588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172596" y="143885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609997" y="14268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151162" y="224946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587096" y="22529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160913" y="308472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596847" y="30881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150036" y="390847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585970" y="39119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8132" y="478252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024634" y="224105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024634" y="390847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577017" y="478940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052965" y="53588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051795" y="141998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023061" y="309800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004228" y="478252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458602" y="53588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469069" y="1419988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458602" y="224079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448559" y="308472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469069" y="390847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474668" y="477240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51520" y="188640"/>
            <a:ext cx="1000110" cy="566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1637</Words>
  <Application>WPS Presentation</Application>
  <PresentationFormat>Экран (4:3)</PresentationFormat>
  <Paragraphs>1266</Paragraphs>
  <Slides>19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Comic Sans MS</vt:lpstr>
      <vt:lpstr>Times New Roman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118</cp:revision>
  <dcterms:created xsi:type="dcterms:W3CDTF">2020-03-10T07:50:00Z</dcterms:created>
  <dcterms:modified xsi:type="dcterms:W3CDTF">2024-11-01T15:21:01Z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67D508DEBF8D40E29A89C0A47BA73356_12</vt:lpwstr>
  </property>
  <property fmtid="{D5CDD505-2E9C-101B-9397-08002B2CF9AE}" pid="3" name="KSOProductBuildVer">
    <vt:lpwstr>1049-12.2.0.18607</vt:lpwstr>
  </property>
</Properties>
</file>