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B295B-9A9D-498D-925C-C1CA2ADAA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128DD06-3056-4435-9106-5D37CB261E4A}">
      <dgm:prSet phldrT="[Text]" phldr="1"/>
      <dgm:spPr/>
      <dgm:t>
        <a:bodyPr/>
        <a:lstStyle/>
        <a:p>
          <a:endParaRPr lang="ru-RU" dirty="0"/>
        </a:p>
      </dgm:t>
    </dgm:pt>
    <dgm:pt modelId="{C6D95B81-D22B-4D97-A60F-BDFC6CD18A28}" type="parTrans" cxnId="{42BE8D47-B267-41D4-94F0-E13519245A6B}">
      <dgm:prSet/>
      <dgm:spPr/>
      <dgm:t>
        <a:bodyPr/>
        <a:lstStyle/>
        <a:p>
          <a:endParaRPr lang="ru-RU"/>
        </a:p>
      </dgm:t>
    </dgm:pt>
    <dgm:pt modelId="{17497F93-A695-40A1-85ED-86CF103030CB}" type="sibTrans" cxnId="{42BE8D47-B267-41D4-94F0-E13519245A6B}">
      <dgm:prSet/>
      <dgm:spPr/>
      <dgm:t>
        <a:bodyPr/>
        <a:lstStyle/>
        <a:p>
          <a:endParaRPr lang="ru-RU"/>
        </a:p>
      </dgm:t>
    </dgm:pt>
    <dgm:pt modelId="{D8BE98F8-47A0-46D2-9F63-72EAF762A240}">
      <dgm:prSet phldrT="[Text]" phldr="1"/>
      <dgm:spPr/>
      <dgm:t>
        <a:bodyPr/>
        <a:lstStyle/>
        <a:p>
          <a:endParaRPr lang="ru-RU" dirty="0"/>
        </a:p>
      </dgm:t>
    </dgm:pt>
    <dgm:pt modelId="{C78B302B-0008-44D7-AE1B-D51ED25EF78A}" type="parTrans" cxnId="{0E0BC7E8-0B8D-4148-AFE2-266C3E451C76}">
      <dgm:prSet/>
      <dgm:spPr/>
      <dgm:t>
        <a:bodyPr/>
        <a:lstStyle/>
        <a:p>
          <a:endParaRPr lang="ru-RU"/>
        </a:p>
      </dgm:t>
    </dgm:pt>
    <dgm:pt modelId="{64899592-2130-40C8-9402-23D4C6F1EC81}" type="sibTrans" cxnId="{0E0BC7E8-0B8D-4148-AFE2-266C3E451C76}">
      <dgm:prSet/>
      <dgm:spPr/>
      <dgm:t>
        <a:bodyPr/>
        <a:lstStyle/>
        <a:p>
          <a:endParaRPr lang="ru-RU"/>
        </a:p>
      </dgm:t>
    </dgm:pt>
    <dgm:pt modelId="{C63E223F-28BA-4158-A1FE-15B89C675AD1}">
      <dgm:prSet phldrT="[Text]" phldr="1"/>
      <dgm:spPr/>
      <dgm:t>
        <a:bodyPr/>
        <a:lstStyle/>
        <a:p>
          <a:endParaRPr lang="ru-RU" dirty="0"/>
        </a:p>
      </dgm:t>
    </dgm:pt>
    <dgm:pt modelId="{50E26E1A-E2F3-4475-857F-AE94A0E0AA04}" type="parTrans" cxnId="{8BD5C8E1-2937-40F3-9BD5-B0385A315B2E}">
      <dgm:prSet/>
      <dgm:spPr/>
      <dgm:t>
        <a:bodyPr/>
        <a:lstStyle/>
        <a:p>
          <a:endParaRPr lang="ru-RU"/>
        </a:p>
      </dgm:t>
    </dgm:pt>
    <dgm:pt modelId="{9D54FC60-5BD9-4461-88E3-7ADA98C0C8D0}" type="sibTrans" cxnId="{8BD5C8E1-2937-40F3-9BD5-B0385A315B2E}">
      <dgm:prSet/>
      <dgm:spPr/>
      <dgm:t>
        <a:bodyPr/>
        <a:lstStyle/>
        <a:p>
          <a:endParaRPr lang="ru-RU"/>
        </a:p>
      </dgm:t>
    </dgm:pt>
    <dgm:pt modelId="{184616D6-7700-4078-9F13-4C726CF510A2}">
      <dgm:prSet phldrT="[Text]" phldr="1"/>
      <dgm:spPr/>
      <dgm:t>
        <a:bodyPr/>
        <a:lstStyle/>
        <a:p>
          <a:endParaRPr lang="ru-RU" dirty="0"/>
        </a:p>
      </dgm:t>
    </dgm:pt>
    <dgm:pt modelId="{4A78E1B1-D5A5-4EFD-A96E-64A28498C58C}" type="parTrans" cxnId="{F5CE8EB8-3C07-4BF9-8F5D-B44B7832E90F}">
      <dgm:prSet/>
      <dgm:spPr/>
      <dgm:t>
        <a:bodyPr/>
        <a:lstStyle/>
        <a:p>
          <a:endParaRPr lang="ru-RU"/>
        </a:p>
      </dgm:t>
    </dgm:pt>
    <dgm:pt modelId="{A731342F-E65E-4D1C-BC6D-07BBB88C61B0}" type="sibTrans" cxnId="{F5CE8EB8-3C07-4BF9-8F5D-B44B7832E90F}">
      <dgm:prSet/>
      <dgm:spPr/>
      <dgm:t>
        <a:bodyPr/>
        <a:lstStyle/>
        <a:p>
          <a:endParaRPr lang="ru-RU"/>
        </a:p>
      </dgm:t>
    </dgm:pt>
    <dgm:pt modelId="{5947204D-AAE6-4BB2-A16C-362AA78E7EC9}">
      <dgm:prSet phldrT="[Text]" phldr="1"/>
      <dgm:spPr/>
      <dgm:t>
        <a:bodyPr/>
        <a:lstStyle/>
        <a:p>
          <a:endParaRPr lang="ru-RU" dirty="0"/>
        </a:p>
      </dgm:t>
    </dgm:pt>
    <dgm:pt modelId="{49AE8201-0F0B-48E0-A206-23E50E1FC6F5}" type="parTrans" cxnId="{8EED259C-308C-49BD-8885-1B1E97A63E2A}">
      <dgm:prSet/>
      <dgm:spPr/>
      <dgm:t>
        <a:bodyPr/>
        <a:lstStyle/>
        <a:p>
          <a:endParaRPr lang="ru-RU"/>
        </a:p>
      </dgm:t>
    </dgm:pt>
    <dgm:pt modelId="{2DEA8170-8128-4570-9ABF-24757D349A65}" type="sibTrans" cxnId="{8EED259C-308C-49BD-8885-1B1E97A63E2A}">
      <dgm:prSet/>
      <dgm:spPr/>
      <dgm:t>
        <a:bodyPr/>
        <a:lstStyle/>
        <a:p>
          <a:endParaRPr lang="ru-RU"/>
        </a:p>
      </dgm:t>
    </dgm:pt>
    <dgm:pt modelId="{3B39BF3A-E743-416B-B2E0-8189FE9C0BDC}">
      <dgm:prSet phldrT="[Text]" phldr="1"/>
      <dgm:spPr/>
      <dgm:t>
        <a:bodyPr/>
        <a:lstStyle/>
        <a:p>
          <a:endParaRPr lang="ru-RU" dirty="0"/>
        </a:p>
      </dgm:t>
    </dgm:pt>
    <dgm:pt modelId="{E3E2F873-1D28-4CDA-B4CC-C54D3E2AC638}" type="parTrans" cxnId="{45605A53-CAC0-48EC-B4D7-D54CE55F7E49}">
      <dgm:prSet/>
      <dgm:spPr/>
      <dgm:t>
        <a:bodyPr/>
        <a:lstStyle/>
        <a:p>
          <a:endParaRPr lang="ru-RU"/>
        </a:p>
      </dgm:t>
    </dgm:pt>
    <dgm:pt modelId="{A38BB394-12B6-4FB4-97CA-833224362D56}" type="sibTrans" cxnId="{45605A53-CAC0-48EC-B4D7-D54CE55F7E49}">
      <dgm:prSet/>
      <dgm:spPr/>
      <dgm:t>
        <a:bodyPr/>
        <a:lstStyle/>
        <a:p>
          <a:endParaRPr lang="ru-RU"/>
        </a:p>
      </dgm:t>
    </dgm:pt>
    <dgm:pt modelId="{94C60668-4255-4A32-90BF-12F315F80515}">
      <dgm:prSet phldrT="[Text]" phldr="1"/>
      <dgm:spPr/>
      <dgm:t>
        <a:bodyPr/>
        <a:lstStyle/>
        <a:p>
          <a:endParaRPr lang="ru-RU" dirty="0"/>
        </a:p>
      </dgm:t>
    </dgm:pt>
    <dgm:pt modelId="{0BC96C19-FA61-449E-AA70-E0768147FCCC}" type="parTrans" cxnId="{7BAB03D8-49B8-4ACA-864A-40D4F71A04FA}">
      <dgm:prSet/>
      <dgm:spPr/>
      <dgm:t>
        <a:bodyPr/>
        <a:lstStyle/>
        <a:p>
          <a:endParaRPr lang="ru-RU"/>
        </a:p>
      </dgm:t>
    </dgm:pt>
    <dgm:pt modelId="{8F854581-F7AA-49D5-8624-9B214F8B86C5}" type="sibTrans" cxnId="{7BAB03D8-49B8-4ACA-864A-40D4F71A04FA}">
      <dgm:prSet/>
      <dgm:spPr/>
      <dgm:t>
        <a:bodyPr/>
        <a:lstStyle/>
        <a:p>
          <a:endParaRPr lang="ru-RU"/>
        </a:p>
      </dgm:t>
    </dgm:pt>
    <dgm:pt modelId="{DB2C2914-957C-456F-B670-59C2957A12D2}">
      <dgm:prSet phldrT="[Text]" phldr="1"/>
      <dgm:spPr/>
      <dgm:t>
        <a:bodyPr/>
        <a:lstStyle/>
        <a:p>
          <a:endParaRPr lang="ru-RU" dirty="0"/>
        </a:p>
      </dgm:t>
    </dgm:pt>
    <dgm:pt modelId="{1524832E-29C3-40B4-AA0B-3719176BA04A}" type="parTrans" cxnId="{851793C0-6EC1-4F7C-AEC4-4E92D309E48E}">
      <dgm:prSet/>
      <dgm:spPr/>
      <dgm:t>
        <a:bodyPr/>
        <a:lstStyle/>
        <a:p>
          <a:endParaRPr lang="ru-RU"/>
        </a:p>
      </dgm:t>
    </dgm:pt>
    <dgm:pt modelId="{FCF23DE2-9A93-4EB9-BBFB-7272B4836023}" type="sibTrans" cxnId="{851793C0-6EC1-4F7C-AEC4-4E92D309E48E}">
      <dgm:prSet/>
      <dgm:spPr/>
      <dgm:t>
        <a:bodyPr/>
        <a:lstStyle/>
        <a:p>
          <a:endParaRPr lang="ru-RU"/>
        </a:p>
      </dgm:t>
    </dgm:pt>
    <dgm:pt modelId="{45404407-54AF-49F9-A4B9-99C3C0891FAD}">
      <dgm:prSet phldrT="[Text]" phldr="1"/>
      <dgm:spPr/>
      <dgm:t>
        <a:bodyPr/>
        <a:lstStyle/>
        <a:p>
          <a:endParaRPr lang="ru-RU" dirty="0"/>
        </a:p>
      </dgm:t>
    </dgm:pt>
    <dgm:pt modelId="{66B73316-05F3-4614-8078-933BC8B1CF41}" type="parTrans" cxnId="{8DC28782-5582-4B55-BE68-E4E9350E34A4}">
      <dgm:prSet/>
      <dgm:spPr/>
      <dgm:t>
        <a:bodyPr/>
        <a:lstStyle/>
        <a:p>
          <a:endParaRPr lang="ru-RU"/>
        </a:p>
      </dgm:t>
    </dgm:pt>
    <dgm:pt modelId="{2AF4E18B-60E8-4CAE-BF13-0EB11E4AB677}" type="sibTrans" cxnId="{8DC28782-5582-4B55-BE68-E4E9350E34A4}">
      <dgm:prSet/>
      <dgm:spPr/>
      <dgm:t>
        <a:bodyPr/>
        <a:lstStyle/>
        <a:p>
          <a:endParaRPr lang="ru-RU"/>
        </a:p>
      </dgm:t>
    </dgm:pt>
    <dgm:pt modelId="{8E41B619-9F82-4EF2-B6D8-BF2DEBCBD04C}" type="pres">
      <dgm:prSet presAssocID="{8DBB295B-9A9D-498D-925C-C1CA2ADAA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023EC-27FB-4DB1-9F17-3CA7658C467C}" type="pres">
      <dgm:prSet presAssocID="{7128DD06-3056-4435-9106-5D37CB261E4A}" presName="composite" presStyleCnt="0"/>
      <dgm:spPr/>
    </dgm:pt>
    <dgm:pt modelId="{92857BEB-E146-4965-9ABF-3F7EF302D19F}" type="pres">
      <dgm:prSet presAssocID="{7128DD06-3056-4435-9106-5D37CB261E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1D0F8-5236-4C27-9954-12E970646040}" type="pres">
      <dgm:prSet presAssocID="{7128DD06-3056-4435-9106-5D37CB261E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D89E4-6E54-435A-99E0-5A457AE0BC0B}" type="pres">
      <dgm:prSet presAssocID="{17497F93-A695-40A1-85ED-86CF103030CB}" presName="sp" presStyleCnt="0"/>
      <dgm:spPr/>
    </dgm:pt>
    <dgm:pt modelId="{C1660428-CAE4-4A5A-B3B1-1E1FBA7926BC}" type="pres">
      <dgm:prSet presAssocID="{184616D6-7700-4078-9F13-4C726CF510A2}" presName="composite" presStyleCnt="0"/>
      <dgm:spPr/>
    </dgm:pt>
    <dgm:pt modelId="{B3B845C5-B968-4E8A-8836-137BB840464C}" type="pres">
      <dgm:prSet presAssocID="{184616D6-7700-4078-9F13-4C726CF510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9AAF8-FF01-4524-A41F-6C6D41889920}" type="pres">
      <dgm:prSet presAssocID="{184616D6-7700-4078-9F13-4C726CF510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1C88-96F5-4D7A-8084-753FF2B8B91E}" type="pres">
      <dgm:prSet presAssocID="{A731342F-E65E-4D1C-BC6D-07BBB88C61B0}" presName="sp" presStyleCnt="0"/>
      <dgm:spPr/>
    </dgm:pt>
    <dgm:pt modelId="{EB54FBE3-A29D-4217-B210-83D82902365A}" type="pres">
      <dgm:prSet presAssocID="{94C60668-4255-4A32-90BF-12F315F80515}" presName="composite" presStyleCnt="0"/>
      <dgm:spPr/>
    </dgm:pt>
    <dgm:pt modelId="{4EE5E805-5DED-42FF-9AA9-089982763F40}" type="pres">
      <dgm:prSet presAssocID="{94C60668-4255-4A32-90BF-12F315F805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CA1F-7687-491C-B1DA-9753D999EB7A}" type="pres">
      <dgm:prSet presAssocID="{94C60668-4255-4A32-90BF-12F315F805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B03D8-49B8-4ACA-864A-40D4F71A04FA}" srcId="{8DBB295B-9A9D-498D-925C-C1CA2ADAA97D}" destId="{94C60668-4255-4A32-90BF-12F315F80515}" srcOrd="2" destOrd="0" parTransId="{0BC96C19-FA61-449E-AA70-E0768147FCCC}" sibTransId="{8F854581-F7AA-49D5-8624-9B214F8B86C5}"/>
    <dgm:cxn modelId="{3F788A93-DDC1-41F5-8A98-BA6CCDF11A61}" type="presOf" srcId="{45404407-54AF-49F9-A4B9-99C3C0891FAD}" destId="{03C6CA1F-7687-491C-B1DA-9753D999EB7A}" srcOrd="0" destOrd="1" presId="urn:microsoft.com/office/officeart/2005/8/layout/chevron2"/>
    <dgm:cxn modelId="{D8EB317E-8FD4-4ED2-8369-B984DA217A2E}" type="presOf" srcId="{DB2C2914-957C-456F-B670-59C2957A12D2}" destId="{03C6CA1F-7687-491C-B1DA-9753D999EB7A}" srcOrd="0" destOrd="0" presId="urn:microsoft.com/office/officeart/2005/8/layout/chevron2"/>
    <dgm:cxn modelId="{13E079C6-1E54-4F1D-9EF3-6F3D80389C91}" type="presOf" srcId="{8DBB295B-9A9D-498D-925C-C1CA2ADAA97D}" destId="{8E41B619-9F82-4EF2-B6D8-BF2DEBCBD04C}" srcOrd="0" destOrd="0" presId="urn:microsoft.com/office/officeart/2005/8/layout/chevron2"/>
    <dgm:cxn modelId="{F5CE8EB8-3C07-4BF9-8F5D-B44B7832E90F}" srcId="{8DBB295B-9A9D-498D-925C-C1CA2ADAA97D}" destId="{184616D6-7700-4078-9F13-4C726CF510A2}" srcOrd="1" destOrd="0" parTransId="{4A78E1B1-D5A5-4EFD-A96E-64A28498C58C}" sibTransId="{A731342F-E65E-4D1C-BC6D-07BBB88C61B0}"/>
    <dgm:cxn modelId="{851793C0-6EC1-4F7C-AEC4-4E92D309E48E}" srcId="{94C60668-4255-4A32-90BF-12F315F80515}" destId="{DB2C2914-957C-456F-B670-59C2957A12D2}" srcOrd="0" destOrd="0" parTransId="{1524832E-29C3-40B4-AA0B-3719176BA04A}" sibTransId="{FCF23DE2-9A93-4EB9-BBFB-7272B4836023}"/>
    <dgm:cxn modelId="{ADDD09C9-BFE4-4016-8E76-1D3E4BCAEF79}" type="presOf" srcId="{5947204D-AAE6-4BB2-A16C-362AA78E7EC9}" destId="{9BB9AAF8-FF01-4524-A41F-6C6D41889920}" srcOrd="0" destOrd="0" presId="urn:microsoft.com/office/officeart/2005/8/layout/chevron2"/>
    <dgm:cxn modelId="{449AD20B-A521-4225-B50D-135973A96C66}" type="presOf" srcId="{3B39BF3A-E743-416B-B2E0-8189FE9C0BDC}" destId="{9BB9AAF8-FF01-4524-A41F-6C6D41889920}" srcOrd="0" destOrd="1" presId="urn:microsoft.com/office/officeart/2005/8/layout/chevron2"/>
    <dgm:cxn modelId="{8DC28782-5582-4B55-BE68-E4E9350E34A4}" srcId="{94C60668-4255-4A32-90BF-12F315F80515}" destId="{45404407-54AF-49F9-A4B9-99C3C0891FAD}" srcOrd="1" destOrd="0" parTransId="{66B73316-05F3-4614-8078-933BC8B1CF41}" sibTransId="{2AF4E18B-60E8-4CAE-BF13-0EB11E4AB677}"/>
    <dgm:cxn modelId="{A79B4B1A-2D76-4314-B259-02F95068950A}" type="presOf" srcId="{D8BE98F8-47A0-46D2-9F63-72EAF762A240}" destId="{8711D0F8-5236-4C27-9954-12E970646040}" srcOrd="0" destOrd="0" presId="urn:microsoft.com/office/officeart/2005/8/layout/chevron2"/>
    <dgm:cxn modelId="{8EED259C-308C-49BD-8885-1B1E97A63E2A}" srcId="{184616D6-7700-4078-9F13-4C726CF510A2}" destId="{5947204D-AAE6-4BB2-A16C-362AA78E7EC9}" srcOrd="0" destOrd="0" parTransId="{49AE8201-0F0B-48E0-A206-23E50E1FC6F5}" sibTransId="{2DEA8170-8128-4570-9ABF-24757D349A65}"/>
    <dgm:cxn modelId="{E938F694-B2DB-4E55-AE23-450B275E8364}" type="presOf" srcId="{7128DD06-3056-4435-9106-5D37CB261E4A}" destId="{92857BEB-E146-4965-9ABF-3F7EF302D19F}" srcOrd="0" destOrd="0" presId="urn:microsoft.com/office/officeart/2005/8/layout/chevron2"/>
    <dgm:cxn modelId="{CBE89528-7680-4829-8624-09294E59D4FA}" type="presOf" srcId="{C63E223F-28BA-4158-A1FE-15B89C675AD1}" destId="{8711D0F8-5236-4C27-9954-12E970646040}" srcOrd="0" destOrd="1" presId="urn:microsoft.com/office/officeart/2005/8/layout/chevron2"/>
    <dgm:cxn modelId="{0E0BC7E8-0B8D-4148-AFE2-266C3E451C76}" srcId="{7128DD06-3056-4435-9106-5D37CB261E4A}" destId="{D8BE98F8-47A0-46D2-9F63-72EAF762A240}" srcOrd="0" destOrd="0" parTransId="{C78B302B-0008-44D7-AE1B-D51ED25EF78A}" sibTransId="{64899592-2130-40C8-9402-23D4C6F1EC81}"/>
    <dgm:cxn modelId="{B8C2463C-6782-40BD-B0A9-9A981EA7E728}" type="presOf" srcId="{94C60668-4255-4A32-90BF-12F315F80515}" destId="{4EE5E805-5DED-42FF-9AA9-089982763F40}" srcOrd="0" destOrd="0" presId="urn:microsoft.com/office/officeart/2005/8/layout/chevron2"/>
    <dgm:cxn modelId="{8BD5C8E1-2937-40F3-9BD5-B0385A315B2E}" srcId="{7128DD06-3056-4435-9106-5D37CB261E4A}" destId="{C63E223F-28BA-4158-A1FE-15B89C675AD1}" srcOrd="1" destOrd="0" parTransId="{50E26E1A-E2F3-4475-857F-AE94A0E0AA04}" sibTransId="{9D54FC60-5BD9-4461-88E3-7ADA98C0C8D0}"/>
    <dgm:cxn modelId="{D8D2BD3A-FC94-4CB3-A2EA-FF2F854A18F7}" type="presOf" srcId="{184616D6-7700-4078-9F13-4C726CF510A2}" destId="{B3B845C5-B968-4E8A-8836-137BB840464C}" srcOrd="0" destOrd="0" presId="urn:microsoft.com/office/officeart/2005/8/layout/chevron2"/>
    <dgm:cxn modelId="{45605A53-CAC0-48EC-B4D7-D54CE55F7E49}" srcId="{184616D6-7700-4078-9F13-4C726CF510A2}" destId="{3B39BF3A-E743-416B-B2E0-8189FE9C0BDC}" srcOrd="1" destOrd="0" parTransId="{E3E2F873-1D28-4CDA-B4CC-C54D3E2AC638}" sibTransId="{A38BB394-12B6-4FB4-97CA-833224362D56}"/>
    <dgm:cxn modelId="{42BE8D47-B267-41D4-94F0-E13519245A6B}" srcId="{8DBB295B-9A9D-498D-925C-C1CA2ADAA97D}" destId="{7128DD06-3056-4435-9106-5D37CB261E4A}" srcOrd="0" destOrd="0" parTransId="{C6D95B81-D22B-4D97-A60F-BDFC6CD18A28}" sibTransId="{17497F93-A695-40A1-85ED-86CF103030CB}"/>
    <dgm:cxn modelId="{36F421DE-0C0E-4321-87AF-0692E43E954A}" type="presParOf" srcId="{8E41B619-9F82-4EF2-B6D8-BF2DEBCBD04C}" destId="{980023EC-27FB-4DB1-9F17-3CA7658C467C}" srcOrd="0" destOrd="0" presId="urn:microsoft.com/office/officeart/2005/8/layout/chevron2"/>
    <dgm:cxn modelId="{DE6C75DB-6472-4105-BB36-39E8C7CCDC29}" type="presParOf" srcId="{980023EC-27FB-4DB1-9F17-3CA7658C467C}" destId="{92857BEB-E146-4965-9ABF-3F7EF302D19F}" srcOrd="0" destOrd="0" presId="urn:microsoft.com/office/officeart/2005/8/layout/chevron2"/>
    <dgm:cxn modelId="{A1CE9363-586E-4304-8E57-DEEFBB555CCF}" type="presParOf" srcId="{980023EC-27FB-4DB1-9F17-3CA7658C467C}" destId="{8711D0F8-5236-4C27-9954-12E970646040}" srcOrd="1" destOrd="0" presId="urn:microsoft.com/office/officeart/2005/8/layout/chevron2"/>
    <dgm:cxn modelId="{28703AC3-DF95-4925-A3C7-C23499249C3B}" type="presParOf" srcId="{8E41B619-9F82-4EF2-B6D8-BF2DEBCBD04C}" destId="{D8CD89E4-6E54-435A-99E0-5A457AE0BC0B}" srcOrd="1" destOrd="0" presId="urn:microsoft.com/office/officeart/2005/8/layout/chevron2"/>
    <dgm:cxn modelId="{DBD189F6-245B-4AC5-B401-A7F41BD7D69B}" type="presParOf" srcId="{8E41B619-9F82-4EF2-B6D8-BF2DEBCBD04C}" destId="{C1660428-CAE4-4A5A-B3B1-1E1FBA7926BC}" srcOrd="2" destOrd="0" presId="urn:microsoft.com/office/officeart/2005/8/layout/chevron2"/>
    <dgm:cxn modelId="{078444BA-BF14-490B-9D17-CA7D140F8B67}" type="presParOf" srcId="{C1660428-CAE4-4A5A-B3B1-1E1FBA7926BC}" destId="{B3B845C5-B968-4E8A-8836-137BB840464C}" srcOrd="0" destOrd="0" presId="urn:microsoft.com/office/officeart/2005/8/layout/chevron2"/>
    <dgm:cxn modelId="{B382B70A-546B-437C-A8A4-CFB5273CC0B3}" type="presParOf" srcId="{C1660428-CAE4-4A5A-B3B1-1E1FBA7926BC}" destId="{9BB9AAF8-FF01-4524-A41F-6C6D41889920}" srcOrd="1" destOrd="0" presId="urn:microsoft.com/office/officeart/2005/8/layout/chevron2"/>
    <dgm:cxn modelId="{5B462FFF-2EAC-44EA-BEBF-02CA6ED06FB6}" type="presParOf" srcId="{8E41B619-9F82-4EF2-B6D8-BF2DEBCBD04C}" destId="{40FD1C88-96F5-4D7A-8084-753FF2B8B91E}" srcOrd="3" destOrd="0" presId="urn:microsoft.com/office/officeart/2005/8/layout/chevron2"/>
    <dgm:cxn modelId="{C40260BE-D636-4CC0-8FEA-D873D30F6D42}" type="presParOf" srcId="{8E41B619-9F82-4EF2-B6D8-BF2DEBCBD04C}" destId="{EB54FBE3-A29D-4217-B210-83D82902365A}" srcOrd="4" destOrd="0" presId="urn:microsoft.com/office/officeart/2005/8/layout/chevron2"/>
    <dgm:cxn modelId="{D4B199F2-3A33-4D52-B2CE-E5FA2C599EAD}" type="presParOf" srcId="{EB54FBE3-A29D-4217-B210-83D82902365A}" destId="{4EE5E805-5DED-42FF-9AA9-089982763F40}" srcOrd="0" destOrd="0" presId="urn:microsoft.com/office/officeart/2005/8/layout/chevron2"/>
    <dgm:cxn modelId="{AE229ACE-8A28-41F1-99C0-4BBB1EBEEB6C}" type="presParOf" srcId="{EB54FBE3-A29D-4217-B210-83D82902365A}" destId="{03C6CA1F-7687-491C-B1DA-9753D999EB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2C24FC-CFFF-4BF5-AAF6-645453B946C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303231C-08B5-48C4-B692-CDCD456912CB}">
      <dgm:prSet phldrT="[Text]" phldr="1"/>
      <dgm:spPr/>
      <dgm:t>
        <a:bodyPr/>
        <a:lstStyle/>
        <a:p>
          <a:endParaRPr lang="ru-RU" dirty="0"/>
        </a:p>
      </dgm:t>
    </dgm:pt>
    <dgm:pt modelId="{634E07F4-83ED-4E70-B180-1267C438AE9D}" type="parTrans" cxnId="{75906385-21BC-4F7D-8C8E-CF79A9D80D60}">
      <dgm:prSet/>
      <dgm:spPr/>
      <dgm:t>
        <a:bodyPr/>
        <a:lstStyle/>
        <a:p>
          <a:endParaRPr lang="ru-RU"/>
        </a:p>
      </dgm:t>
    </dgm:pt>
    <dgm:pt modelId="{EFC0F76F-6224-48AC-AB03-91C903FA72CB}" type="sibTrans" cxnId="{75906385-21BC-4F7D-8C8E-CF79A9D80D60}">
      <dgm:prSet/>
      <dgm:spPr/>
      <dgm:t>
        <a:bodyPr/>
        <a:lstStyle/>
        <a:p>
          <a:endParaRPr lang="ru-RU"/>
        </a:p>
      </dgm:t>
    </dgm:pt>
    <dgm:pt modelId="{FFA03650-9738-481C-A7D1-B385330E4046}">
      <dgm:prSet phldrT="[Text]" phldr="1"/>
      <dgm:spPr/>
      <dgm:t>
        <a:bodyPr/>
        <a:lstStyle/>
        <a:p>
          <a:endParaRPr lang="ru-RU" dirty="0"/>
        </a:p>
      </dgm:t>
    </dgm:pt>
    <dgm:pt modelId="{762594CE-04B2-4323-84FC-40FB1C220D77}" type="parTrans" cxnId="{C634ADC1-98C9-4592-8A95-042A787C24C7}">
      <dgm:prSet/>
      <dgm:spPr/>
      <dgm:t>
        <a:bodyPr/>
        <a:lstStyle/>
        <a:p>
          <a:endParaRPr lang="ru-RU"/>
        </a:p>
      </dgm:t>
    </dgm:pt>
    <dgm:pt modelId="{B0D2A1A6-4E6D-4406-9AF0-38F9780CE1F9}" type="sibTrans" cxnId="{C634ADC1-98C9-4592-8A95-042A787C24C7}">
      <dgm:prSet/>
      <dgm:spPr/>
      <dgm:t>
        <a:bodyPr/>
        <a:lstStyle/>
        <a:p>
          <a:endParaRPr lang="ru-RU"/>
        </a:p>
      </dgm:t>
    </dgm:pt>
    <dgm:pt modelId="{75F7B8A1-E856-4FF9-BD5A-6E75AA53B4E7}">
      <dgm:prSet phldrT="[Text]" phldr="1"/>
      <dgm:spPr/>
      <dgm:t>
        <a:bodyPr/>
        <a:lstStyle/>
        <a:p>
          <a:endParaRPr lang="ru-RU" dirty="0"/>
        </a:p>
      </dgm:t>
    </dgm:pt>
    <dgm:pt modelId="{CE8E8255-C303-4F70-9115-50BF6E96459E}" type="parTrans" cxnId="{8468943E-53CE-41F3-8EC6-8317EC641C2C}">
      <dgm:prSet/>
      <dgm:spPr/>
      <dgm:t>
        <a:bodyPr/>
        <a:lstStyle/>
        <a:p>
          <a:endParaRPr lang="ru-RU"/>
        </a:p>
      </dgm:t>
    </dgm:pt>
    <dgm:pt modelId="{79ECE62A-194C-4BE5-9B6C-26F56068505A}" type="sibTrans" cxnId="{8468943E-53CE-41F3-8EC6-8317EC641C2C}">
      <dgm:prSet/>
      <dgm:spPr/>
      <dgm:t>
        <a:bodyPr/>
        <a:lstStyle/>
        <a:p>
          <a:endParaRPr lang="ru-RU"/>
        </a:p>
      </dgm:t>
    </dgm:pt>
    <dgm:pt modelId="{F5F1A320-F0E8-4F07-983D-D79703C2CD88}">
      <dgm:prSet phldrT="[Text]" phldr="1"/>
      <dgm:spPr/>
      <dgm:t>
        <a:bodyPr/>
        <a:lstStyle/>
        <a:p>
          <a:endParaRPr lang="ru-RU" dirty="0"/>
        </a:p>
      </dgm:t>
    </dgm:pt>
    <dgm:pt modelId="{28736E86-0384-4031-9908-6ED550B637D2}" type="parTrans" cxnId="{0D9A8599-167E-48C9-A5A4-61655A8433BF}">
      <dgm:prSet/>
      <dgm:spPr/>
      <dgm:t>
        <a:bodyPr/>
        <a:lstStyle/>
        <a:p>
          <a:endParaRPr lang="ru-RU"/>
        </a:p>
      </dgm:t>
    </dgm:pt>
    <dgm:pt modelId="{5BA102B1-6680-43B5-934F-C402BD1C0BB0}" type="sibTrans" cxnId="{0D9A8599-167E-48C9-A5A4-61655A8433BF}">
      <dgm:prSet/>
      <dgm:spPr/>
      <dgm:t>
        <a:bodyPr/>
        <a:lstStyle/>
        <a:p>
          <a:endParaRPr lang="ru-RU"/>
        </a:p>
      </dgm:t>
    </dgm:pt>
    <dgm:pt modelId="{19C7A877-7F77-49FD-9683-122D18287E35}">
      <dgm:prSet phldrT="[Text]" phldr="1"/>
      <dgm:spPr/>
      <dgm:t>
        <a:bodyPr/>
        <a:lstStyle/>
        <a:p>
          <a:endParaRPr lang="ru-RU" dirty="0"/>
        </a:p>
      </dgm:t>
    </dgm:pt>
    <dgm:pt modelId="{DAA8F672-D167-45B4-9049-0545F47BA1FF}" type="parTrans" cxnId="{AAE9BD79-7AED-45DC-95AC-95C4851964A4}">
      <dgm:prSet/>
      <dgm:spPr/>
      <dgm:t>
        <a:bodyPr/>
        <a:lstStyle/>
        <a:p>
          <a:endParaRPr lang="ru-RU"/>
        </a:p>
      </dgm:t>
    </dgm:pt>
    <dgm:pt modelId="{D66DA37E-FD52-4152-86EE-3975658148FF}" type="sibTrans" cxnId="{AAE9BD79-7AED-45DC-95AC-95C4851964A4}">
      <dgm:prSet/>
      <dgm:spPr/>
      <dgm:t>
        <a:bodyPr/>
        <a:lstStyle/>
        <a:p>
          <a:endParaRPr lang="ru-RU"/>
        </a:p>
      </dgm:t>
    </dgm:pt>
    <dgm:pt modelId="{09424DF5-5B5F-40DF-8B58-7DF769EDD733}">
      <dgm:prSet phldrT="[Text]" phldr="1"/>
      <dgm:spPr/>
      <dgm:t>
        <a:bodyPr/>
        <a:lstStyle/>
        <a:p>
          <a:endParaRPr lang="ru-RU" dirty="0"/>
        </a:p>
      </dgm:t>
    </dgm:pt>
    <dgm:pt modelId="{902A71E9-F3F4-4836-93DC-A45B37E0475A}" type="parTrans" cxnId="{0B49311E-5022-4A4E-AFA0-4D43458F4DCB}">
      <dgm:prSet/>
      <dgm:spPr/>
      <dgm:t>
        <a:bodyPr/>
        <a:lstStyle/>
        <a:p>
          <a:endParaRPr lang="ru-RU"/>
        </a:p>
      </dgm:t>
    </dgm:pt>
    <dgm:pt modelId="{65B0FD83-D70B-44E7-99AE-9C37B524BDBE}" type="sibTrans" cxnId="{0B49311E-5022-4A4E-AFA0-4D43458F4DCB}">
      <dgm:prSet/>
      <dgm:spPr/>
      <dgm:t>
        <a:bodyPr/>
        <a:lstStyle/>
        <a:p>
          <a:endParaRPr lang="ru-RU"/>
        </a:p>
      </dgm:t>
    </dgm:pt>
    <dgm:pt modelId="{59CD44A7-6E2E-4D3A-AA3F-FA99BF75C71C}">
      <dgm:prSet/>
      <dgm:spPr/>
      <dgm:t>
        <a:bodyPr/>
        <a:lstStyle/>
        <a:p>
          <a:endParaRPr lang="ru-RU" dirty="0"/>
        </a:p>
      </dgm:t>
    </dgm:pt>
    <dgm:pt modelId="{EEEC7352-4234-4735-8811-C81B62930D98}" type="parTrans" cxnId="{DD0F2DF4-2434-4910-BFD9-155EC8F36D7B}">
      <dgm:prSet/>
      <dgm:spPr/>
      <dgm:t>
        <a:bodyPr/>
        <a:lstStyle/>
        <a:p>
          <a:endParaRPr lang="ru-RU"/>
        </a:p>
      </dgm:t>
    </dgm:pt>
    <dgm:pt modelId="{CBDE40DB-24E3-4232-9797-EB61390B4A7F}" type="sibTrans" cxnId="{DD0F2DF4-2434-4910-BFD9-155EC8F36D7B}">
      <dgm:prSet/>
      <dgm:spPr/>
      <dgm:t>
        <a:bodyPr/>
        <a:lstStyle/>
        <a:p>
          <a:endParaRPr lang="ru-RU"/>
        </a:p>
      </dgm:t>
    </dgm:pt>
    <dgm:pt modelId="{81BCBB3B-0C19-448B-91AD-DB3CCA85A2F6}" type="pres">
      <dgm:prSet presAssocID="{9D2C24FC-CFFF-4BF5-AAF6-645453B946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03B61E-B6EF-4AE3-84E3-F81405B2373E}" type="pres">
      <dgm:prSet presAssocID="{8303231C-08B5-48C4-B692-CDCD456912CB}" presName="hierRoot1" presStyleCnt="0"/>
      <dgm:spPr/>
    </dgm:pt>
    <dgm:pt modelId="{B0062680-696C-4C2E-9BB1-0152E38855C8}" type="pres">
      <dgm:prSet presAssocID="{8303231C-08B5-48C4-B692-CDCD456912CB}" presName="composite" presStyleCnt="0"/>
      <dgm:spPr/>
    </dgm:pt>
    <dgm:pt modelId="{3DEB9095-B706-4C31-9612-6565317EC688}" type="pres">
      <dgm:prSet presAssocID="{8303231C-08B5-48C4-B692-CDCD456912CB}" presName="background" presStyleLbl="node0" presStyleIdx="0" presStyleCnt="1"/>
      <dgm:spPr/>
    </dgm:pt>
    <dgm:pt modelId="{1E21F199-5E63-4117-AF1D-6BAD6DE760A2}" type="pres">
      <dgm:prSet presAssocID="{8303231C-08B5-48C4-B692-CDCD456912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C3A71-C31B-4A71-A91E-C04DB530B94F}" type="pres">
      <dgm:prSet presAssocID="{8303231C-08B5-48C4-B692-CDCD456912CB}" presName="hierChild2" presStyleCnt="0"/>
      <dgm:spPr/>
    </dgm:pt>
    <dgm:pt modelId="{A064E9C4-969C-4E52-B6F0-7F808CFA4C86}" type="pres">
      <dgm:prSet presAssocID="{762594CE-04B2-4323-84FC-40FB1C220D7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7074937-EBEE-4258-B5E9-2D13A53D8BEE}" type="pres">
      <dgm:prSet presAssocID="{FFA03650-9738-481C-A7D1-B385330E4046}" presName="hierRoot2" presStyleCnt="0"/>
      <dgm:spPr/>
    </dgm:pt>
    <dgm:pt modelId="{A462A5C4-5A40-4E81-BB15-D3F9151BE4D9}" type="pres">
      <dgm:prSet presAssocID="{FFA03650-9738-481C-A7D1-B385330E4046}" presName="composite2" presStyleCnt="0"/>
      <dgm:spPr/>
    </dgm:pt>
    <dgm:pt modelId="{4E9C3ED9-A7BC-4AD2-9D1C-0AE4E52058A2}" type="pres">
      <dgm:prSet presAssocID="{FFA03650-9738-481C-A7D1-B385330E4046}" presName="background2" presStyleLbl="node2" presStyleIdx="0" presStyleCnt="3"/>
      <dgm:spPr/>
    </dgm:pt>
    <dgm:pt modelId="{6CED69E5-6701-475A-A24E-2850FCB31E59}" type="pres">
      <dgm:prSet presAssocID="{FFA03650-9738-481C-A7D1-B385330E404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88044-BA52-489B-9266-0BBC3ACE4828}" type="pres">
      <dgm:prSet presAssocID="{FFA03650-9738-481C-A7D1-B385330E4046}" presName="hierChild3" presStyleCnt="0"/>
      <dgm:spPr/>
    </dgm:pt>
    <dgm:pt modelId="{AC56C997-FBA0-4210-A903-97BBE96F8F5E}" type="pres">
      <dgm:prSet presAssocID="{CE8E8255-C303-4F70-9115-50BF6E96459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5495F52-70F2-4892-A324-65ECAE7AFE3A}" type="pres">
      <dgm:prSet presAssocID="{75F7B8A1-E856-4FF9-BD5A-6E75AA53B4E7}" presName="hierRoot3" presStyleCnt="0"/>
      <dgm:spPr/>
    </dgm:pt>
    <dgm:pt modelId="{8AC343D4-D90D-4507-B1CC-8602A57FB13C}" type="pres">
      <dgm:prSet presAssocID="{75F7B8A1-E856-4FF9-BD5A-6E75AA53B4E7}" presName="composite3" presStyleCnt="0"/>
      <dgm:spPr/>
    </dgm:pt>
    <dgm:pt modelId="{25C2E3F4-1FD3-47EB-95E3-D64CFB43A0EE}" type="pres">
      <dgm:prSet presAssocID="{75F7B8A1-E856-4FF9-BD5A-6E75AA53B4E7}" presName="background3" presStyleLbl="node3" presStyleIdx="0" presStyleCnt="3"/>
      <dgm:spPr/>
    </dgm:pt>
    <dgm:pt modelId="{13E1D58D-1BAC-447D-9FBC-E1AA72B2938B}" type="pres">
      <dgm:prSet presAssocID="{75F7B8A1-E856-4FF9-BD5A-6E75AA53B4E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156F0-1905-4E2A-82EB-F45C8E91E9EE}" type="pres">
      <dgm:prSet presAssocID="{75F7B8A1-E856-4FF9-BD5A-6E75AA53B4E7}" presName="hierChild4" presStyleCnt="0"/>
      <dgm:spPr/>
    </dgm:pt>
    <dgm:pt modelId="{6AA3362A-D4C1-4C0F-8DC1-45398209DDA6}" type="pres">
      <dgm:prSet presAssocID="{28736E86-0384-4031-9908-6ED550B637D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C10BCF0-12A4-439B-8028-D4404D953938}" type="pres">
      <dgm:prSet presAssocID="{F5F1A320-F0E8-4F07-983D-D79703C2CD88}" presName="hierRoot3" presStyleCnt="0"/>
      <dgm:spPr/>
    </dgm:pt>
    <dgm:pt modelId="{BE40C137-B81F-46AB-BCA0-2673ED7BBF2E}" type="pres">
      <dgm:prSet presAssocID="{F5F1A320-F0E8-4F07-983D-D79703C2CD88}" presName="composite3" presStyleCnt="0"/>
      <dgm:spPr/>
    </dgm:pt>
    <dgm:pt modelId="{18208CED-9D7C-4D50-BE84-761D98F181DE}" type="pres">
      <dgm:prSet presAssocID="{F5F1A320-F0E8-4F07-983D-D79703C2CD88}" presName="background3" presStyleLbl="node3" presStyleIdx="1" presStyleCnt="3"/>
      <dgm:spPr/>
    </dgm:pt>
    <dgm:pt modelId="{05283B34-A76C-4721-8070-4A954AA44F26}" type="pres">
      <dgm:prSet presAssocID="{F5F1A320-F0E8-4F07-983D-D79703C2CD8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7926C-0058-4762-BA32-ABB89EB06700}" type="pres">
      <dgm:prSet presAssocID="{F5F1A320-F0E8-4F07-983D-D79703C2CD88}" presName="hierChild4" presStyleCnt="0"/>
      <dgm:spPr/>
    </dgm:pt>
    <dgm:pt modelId="{43D36A6C-5ADB-4BB5-8A43-9A0713A66174}" type="pres">
      <dgm:prSet presAssocID="{DAA8F672-D167-45B4-9049-0545F47BA1F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60EC7BA-EB09-41E7-98BD-344C16279650}" type="pres">
      <dgm:prSet presAssocID="{19C7A877-7F77-49FD-9683-122D18287E35}" presName="hierRoot2" presStyleCnt="0"/>
      <dgm:spPr/>
    </dgm:pt>
    <dgm:pt modelId="{FA4D41E3-73C1-48C7-A083-9EA4D2E3F167}" type="pres">
      <dgm:prSet presAssocID="{19C7A877-7F77-49FD-9683-122D18287E35}" presName="composite2" presStyleCnt="0"/>
      <dgm:spPr/>
    </dgm:pt>
    <dgm:pt modelId="{C5E18DFE-C520-4A15-A6A5-DA39B432EDF8}" type="pres">
      <dgm:prSet presAssocID="{19C7A877-7F77-49FD-9683-122D18287E35}" presName="background2" presStyleLbl="node2" presStyleIdx="1" presStyleCnt="3"/>
      <dgm:spPr/>
    </dgm:pt>
    <dgm:pt modelId="{AB640F3A-E315-4F0F-BD17-D5872F795D88}" type="pres">
      <dgm:prSet presAssocID="{19C7A877-7F77-49FD-9683-122D18287E3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F8D94-15ED-4D5E-9EE3-BC09E79905F8}" type="pres">
      <dgm:prSet presAssocID="{19C7A877-7F77-49FD-9683-122D18287E35}" presName="hierChild3" presStyleCnt="0"/>
      <dgm:spPr/>
    </dgm:pt>
    <dgm:pt modelId="{2FFC8FEB-E156-4E4E-B9AB-204BA1407A91}" type="pres">
      <dgm:prSet presAssocID="{902A71E9-F3F4-4836-93DC-A45B37E0475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E718506-C73F-4A2C-A2D4-6CFE9B1D2DD8}" type="pres">
      <dgm:prSet presAssocID="{09424DF5-5B5F-40DF-8B58-7DF769EDD733}" presName="hierRoot3" presStyleCnt="0"/>
      <dgm:spPr/>
    </dgm:pt>
    <dgm:pt modelId="{65359244-1B2A-4738-8531-5918D626387F}" type="pres">
      <dgm:prSet presAssocID="{09424DF5-5B5F-40DF-8B58-7DF769EDD733}" presName="composite3" presStyleCnt="0"/>
      <dgm:spPr/>
    </dgm:pt>
    <dgm:pt modelId="{BA92BDAA-9B63-4093-9BCB-809FF5B566FA}" type="pres">
      <dgm:prSet presAssocID="{09424DF5-5B5F-40DF-8B58-7DF769EDD733}" presName="background3" presStyleLbl="node3" presStyleIdx="2" presStyleCnt="3"/>
      <dgm:spPr/>
    </dgm:pt>
    <dgm:pt modelId="{99851262-D239-4B46-A28B-20ED292E466E}" type="pres">
      <dgm:prSet presAssocID="{09424DF5-5B5F-40DF-8B58-7DF769EDD73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9D4C6A-678F-4FBE-90A8-CCCD47DE30C9}" type="pres">
      <dgm:prSet presAssocID="{09424DF5-5B5F-40DF-8B58-7DF769EDD733}" presName="hierChild4" presStyleCnt="0"/>
      <dgm:spPr/>
    </dgm:pt>
    <dgm:pt modelId="{5D8CA466-D000-461D-94BD-05BC7AB27A9A}" type="pres">
      <dgm:prSet presAssocID="{EEEC7352-4234-4735-8811-C81B62930D9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6AF19D7-7554-4C20-98C1-0982ED8E7A49}" type="pres">
      <dgm:prSet presAssocID="{59CD44A7-6E2E-4D3A-AA3F-FA99BF75C71C}" presName="hierRoot2" presStyleCnt="0"/>
      <dgm:spPr/>
    </dgm:pt>
    <dgm:pt modelId="{BBEE917E-1102-4D72-9AB1-C7E1C184BAB3}" type="pres">
      <dgm:prSet presAssocID="{59CD44A7-6E2E-4D3A-AA3F-FA99BF75C71C}" presName="composite2" presStyleCnt="0"/>
      <dgm:spPr/>
    </dgm:pt>
    <dgm:pt modelId="{9D5B4EA1-C5CE-49DD-BC2A-B046FFD9CFF9}" type="pres">
      <dgm:prSet presAssocID="{59CD44A7-6E2E-4D3A-AA3F-FA99BF75C71C}" presName="background2" presStyleLbl="node2" presStyleIdx="2" presStyleCnt="3"/>
      <dgm:spPr/>
    </dgm:pt>
    <dgm:pt modelId="{3EE60F58-85D4-4181-860A-76BA15D18BED}" type="pres">
      <dgm:prSet presAssocID="{59CD44A7-6E2E-4D3A-AA3F-FA99BF75C71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B5763D-D3EA-4A16-B732-A51984561257}" type="pres">
      <dgm:prSet presAssocID="{59CD44A7-6E2E-4D3A-AA3F-FA99BF75C71C}" presName="hierChild3" presStyleCnt="0"/>
      <dgm:spPr/>
    </dgm:pt>
  </dgm:ptLst>
  <dgm:cxnLst>
    <dgm:cxn modelId="{52364517-88BB-4AF7-8B67-2DE993F15F2C}" type="presOf" srcId="{09424DF5-5B5F-40DF-8B58-7DF769EDD733}" destId="{99851262-D239-4B46-A28B-20ED292E466E}" srcOrd="0" destOrd="0" presId="urn:microsoft.com/office/officeart/2005/8/layout/hierarchy1"/>
    <dgm:cxn modelId="{574B9ADB-5860-41E4-87A2-4B007EB80AAE}" type="presOf" srcId="{19C7A877-7F77-49FD-9683-122D18287E35}" destId="{AB640F3A-E315-4F0F-BD17-D5872F795D88}" srcOrd="0" destOrd="0" presId="urn:microsoft.com/office/officeart/2005/8/layout/hierarchy1"/>
    <dgm:cxn modelId="{75D888F8-934C-4451-A365-5A1AEF01F146}" type="presOf" srcId="{DAA8F672-D167-45B4-9049-0545F47BA1FF}" destId="{43D36A6C-5ADB-4BB5-8A43-9A0713A66174}" srcOrd="0" destOrd="0" presId="urn:microsoft.com/office/officeart/2005/8/layout/hierarchy1"/>
    <dgm:cxn modelId="{94CF6F8D-7006-43DC-9F8B-4CF6110D9BE2}" type="presOf" srcId="{75F7B8A1-E856-4FF9-BD5A-6E75AA53B4E7}" destId="{13E1D58D-1BAC-447D-9FBC-E1AA72B2938B}" srcOrd="0" destOrd="0" presId="urn:microsoft.com/office/officeart/2005/8/layout/hierarchy1"/>
    <dgm:cxn modelId="{EE8B9B49-D3BC-44F8-9BA6-E64DF06AAADC}" type="presOf" srcId="{59CD44A7-6E2E-4D3A-AA3F-FA99BF75C71C}" destId="{3EE60F58-85D4-4181-860A-76BA15D18BED}" srcOrd="0" destOrd="0" presId="urn:microsoft.com/office/officeart/2005/8/layout/hierarchy1"/>
    <dgm:cxn modelId="{8468943E-53CE-41F3-8EC6-8317EC641C2C}" srcId="{FFA03650-9738-481C-A7D1-B385330E4046}" destId="{75F7B8A1-E856-4FF9-BD5A-6E75AA53B4E7}" srcOrd="0" destOrd="0" parTransId="{CE8E8255-C303-4F70-9115-50BF6E96459E}" sibTransId="{79ECE62A-194C-4BE5-9B6C-26F56068505A}"/>
    <dgm:cxn modelId="{DD0F2DF4-2434-4910-BFD9-155EC8F36D7B}" srcId="{8303231C-08B5-48C4-B692-CDCD456912CB}" destId="{59CD44A7-6E2E-4D3A-AA3F-FA99BF75C71C}" srcOrd="2" destOrd="0" parTransId="{EEEC7352-4234-4735-8811-C81B62930D98}" sibTransId="{CBDE40DB-24E3-4232-9797-EB61390B4A7F}"/>
    <dgm:cxn modelId="{0D9A8599-167E-48C9-A5A4-61655A8433BF}" srcId="{FFA03650-9738-481C-A7D1-B385330E4046}" destId="{F5F1A320-F0E8-4F07-983D-D79703C2CD88}" srcOrd="1" destOrd="0" parTransId="{28736E86-0384-4031-9908-6ED550B637D2}" sibTransId="{5BA102B1-6680-43B5-934F-C402BD1C0BB0}"/>
    <dgm:cxn modelId="{2389E980-1FCD-4492-8D8B-D8564B77E7E9}" type="presOf" srcId="{CE8E8255-C303-4F70-9115-50BF6E96459E}" destId="{AC56C997-FBA0-4210-A903-97BBE96F8F5E}" srcOrd="0" destOrd="0" presId="urn:microsoft.com/office/officeart/2005/8/layout/hierarchy1"/>
    <dgm:cxn modelId="{2B764D6D-0304-4D35-A2F0-547F75A2F667}" type="presOf" srcId="{762594CE-04B2-4323-84FC-40FB1C220D77}" destId="{A064E9C4-969C-4E52-B6F0-7F808CFA4C86}" srcOrd="0" destOrd="0" presId="urn:microsoft.com/office/officeart/2005/8/layout/hierarchy1"/>
    <dgm:cxn modelId="{C634ADC1-98C9-4592-8A95-042A787C24C7}" srcId="{8303231C-08B5-48C4-B692-CDCD456912CB}" destId="{FFA03650-9738-481C-A7D1-B385330E4046}" srcOrd="0" destOrd="0" parTransId="{762594CE-04B2-4323-84FC-40FB1C220D77}" sibTransId="{B0D2A1A6-4E6D-4406-9AF0-38F9780CE1F9}"/>
    <dgm:cxn modelId="{AAE9BD79-7AED-45DC-95AC-95C4851964A4}" srcId="{8303231C-08B5-48C4-B692-CDCD456912CB}" destId="{19C7A877-7F77-49FD-9683-122D18287E35}" srcOrd="1" destOrd="0" parTransId="{DAA8F672-D167-45B4-9049-0545F47BA1FF}" sibTransId="{D66DA37E-FD52-4152-86EE-3975658148FF}"/>
    <dgm:cxn modelId="{CFBE172B-B95C-4981-A888-297C792DF27B}" type="presOf" srcId="{902A71E9-F3F4-4836-93DC-A45B37E0475A}" destId="{2FFC8FEB-E156-4E4E-B9AB-204BA1407A91}" srcOrd="0" destOrd="0" presId="urn:microsoft.com/office/officeart/2005/8/layout/hierarchy1"/>
    <dgm:cxn modelId="{039996EA-FE96-45D6-AEF8-C41FA6C3A5FB}" type="presOf" srcId="{EEEC7352-4234-4735-8811-C81B62930D98}" destId="{5D8CA466-D000-461D-94BD-05BC7AB27A9A}" srcOrd="0" destOrd="0" presId="urn:microsoft.com/office/officeart/2005/8/layout/hierarchy1"/>
    <dgm:cxn modelId="{F9C1F199-D55E-4AE1-911B-B8ABADF3F9E7}" type="presOf" srcId="{9D2C24FC-CFFF-4BF5-AAF6-645453B946C0}" destId="{81BCBB3B-0C19-448B-91AD-DB3CCA85A2F6}" srcOrd="0" destOrd="0" presId="urn:microsoft.com/office/officeart/2005/8/layout/hierarchy1"/>
    <dgm:cxn modelId="{91DC3118-5B83-4B47-9C7E-46C670D9B6A4}" type="presOf" srcId="{8303231C-08B5-48C4-B692-CDCD456912CB}" destId="{1E21F199-5E63-4117-AF1D-6BAD6DE760A2}" srcOrd="0" destOrd="0" presId="urn:microsoft.com/office/officeart/2005/8/layout/hierarchy1"/>
    <dgm:cxn modelId="{37A57797-3737-47CE-94F2-86AE29F8A41E}" type="presOf" srcId="{F5F1A320-F0E8-4F07-983D-D79703C2CD88}" destId="{05283B34-A76C-4721-8070-4A954AA44F26}" srcOrd="0" destOrd="0" presId="urn:microsoft.com/office/officeart/2005/8/layout/hierarchy1"/>
    <dgm:cxn modelId="{75906385-21BC-4F7D-8C8E-CF79A9D80D60}" srcId="{9D2C24FC-CFFF-4BF5-AAF6-645453B946C0}" destId="{8303231C-08B5-48C4-B692-CDCD456912CB}" srcOrd="0" destOrd="0" parTransId="{634E07F4-83ED-4E70-B180-1267C438AE9D}" sibTransId="{EFC0F76F-6224-48AC-AB03-91C903FA72CB}"/>
    <dgm:cxn modelId="{BDDCF0B2-C338-47E4-8EDA-81113BCB8606}" type="presOf" srcId="{28736E86-0384-4031-9908-6ED550B637D2}" destId="{6AA3362A-D4C1-4C0F-8DC1-45398209DDA6}" srcOrd="0" destOrd="0" presId="urn:microsoft.com/office/officeart/2005/8/layout/hierarchy1"/>
    <dgm:cxn modelId="{0B49311E-5022-4A4E-AFA0-4D43458F4DCB}" srcId="{19C7A877-7F77-49FD-9683-122D18287E35}" destId="{09424DF5-5B5F-40DF-8B58-7DF769EDD733}" srcOrd="0" destOrd="0" parTransId="{902A71E9-F3F4-4836-93DC-A45B37E0475A}" sibTransId="{65B0FD83-D70B-44E7-99AE-9C37B524BDBE}"/>
    <dgm:cxn modelId="{EE554A98-C102-46D4-B560-883B0C630346}" type="presOf" srcId="{FFA03650-9738-481C-A7D1-B385330E4046}" destId="{6CED69E5-6701-475A-A24E-2850FCB31E59}" srcOrd="0" destOrd="0" presId="urn:microsoft.com/office/officeart/2005/8/layout/hierarchy1"/>
    <dgm:cxn modelId="{0865560A-2B39-456D-90D8-BB8D4CB7FB8C}" type="presParOf" srcId="{81BCBB3B-0C19-448B-91AD-DB3CCA85A2F6}" destId="{5703B61E-B6EF-4AE3-84E3-F81405B2373E}" srcOrd="0" destOrd="0" presId="urn:microsoft.com/office/officeart/2005/8/layout/hierarchy1"/>
    <dgm:cxn modelId="{8F39B5DB-3568-4907-B680-7497D3F8DC13}" type="presParOf" srcId="{5703B61E-B6EF-4AE3-84E3-F81405B2373E}" destId="{B0062680-696C-4C2E-9BB1-0152E38855C8}" srcOrd="0" destOrd="0" presId="urn:microsoft.com/office/officeart/2005/8/layout/hierarchy1"/>
    <dgm:cxn modelId="{7D1087E4-913D-4382-B26A-D6A767652C5A}" type="presParOf" srcId="{B0062680-696C-4C2E-9BB1-0152E38855C8}" destId="{3DEB9095-B706-4C31-9612-6565317EC688}" srcOrd="0" destOrd="0" presId="urn:microsoft.com/office/officeart/2005/8/layout/hierarchy1"/>
    <dgm:cxn modelId="{196D2D91-32C1-48B2-8867-F1687E403068}" type="presParOf" srcId="{B0062680-696C-4C2E-9BB1-0152E38855C8}" destId="{1E21F199-5E63-4117-AF1D-6BAD6DE760A2}" srcOrd="1" destOrd="0" presId="urn:microsoft.com/office/officeart/2005/8/layout/hierarchy1"/>
    <dgm:cxn modelId="{C0DD82DC-47EB-4945-9D2D-F22E5F7F3285}" type="presParOf" srcId="{5703B61E-B6EF-4AE3-84E3-F81405B2373E}" destId="{E17C3A71-C31B-4A71-A91E-C04DB530B94F}" srcOrd="1" destOrd="0" presId="urn:microsoft.com/office/officeart/2005/8/layout/hierarchy1"/>
    <dgm:cxn modelId="{DDAA29FE-FCE9-43C0-BA7A-BACD67C5C8BE}" type="presParOf" srcId="{E17C3A71-C31B-4A71-A91E-C04DB530B94F}" destId="{A064E9C4-969C-4E52-B6F0-7F808CFA4C86}" srcOrd="0" destOrd="0" presId="urn:microsoft.com/office/officeart/2005/8/layout/hierarchy1"/>
    <dgm:cxn modelId="{C3A2D03D-8133-4031-9178-B9A5FF0042CF}" type="presParOf" srcId="{E17C3A71-C31B-4A71-A91E-C04DB530B94F}" destId="{57074937-EBEE-4258-B5E9-2D13A53D8BEE}" srcOrd="1" destOrd="0" presId="urn:microsoft.com/office/officeart/2005/8/layout/hierarchy1"/>
    <dgm:cxn modelId="{25CABDB6-1DCE-417E-BC1C-294A8CE6CD74}" type="presParOf" srcId="{57074937-EBEE-4258-B5E9-2D13A53D8BEE}" destId="{A462A5C4-5A40-4E81-BB15-D3F9151BE4D9}" srcOrd="0" destOrd="0" presId="urn:microsoft.com/office/officeart/2005/8/layout/hierarchy1"/>
    <dgm:cxn modelId="{43BA45E4-BFD7-4FD5-A8D9-B804B1B756C5}" type="presParOf" srcId="{A462A5C4-5A40-4E81-BB15-D3F9151BE4D9}" destId="{4E9C3ED9-A7BC-4AD2-9D1C-0AE4E52058A2}" srcOrd="0" destOrd="0" presId="urn:microsoft.com/office/officeart/2005/8/layout/hierarchy1"/>
    <dgm:cxn modelId="{FFCB5D90-BFD1-4F11-A6B4-7ECB856A43BA}" type="presParOf" srcId="{A462A5C4-5A40-4E81-BB15-D3F9151BE4D9}" destId="{6CED69E5-6701-475A-A24E-2850FCB31E59}" srcOrd="1" destOrd="0" presId="urn:microsoft.com/office/officeart/2005/8/layout/hierarchy1"/>
    <dgm:cxn modelId="{FE9CF2E6-AD7A-4F16-9836-FE8E44B4560B}" type="presParOf" srcId="{57074937-EBEE-4258-B5E9-2D13A53D8BEE}" destId="{9BD88044-BA52-489B-9266-0BBC3ACE4828}" srcOrd="1" destOrd="0" presId="urn:microsoft.com/office/officeart/2005/8/layout/hierarchy1"/>
    <dgm:cxn modelId="{7CF2138C-90F3-4A4B-9709-31F25C6007A9}" type="presParOf" srcId="{9BD88044-BA52-489B-9266-0BBC3ACE4828}" destId="{AC56C997-FBA0-4210-A903-97BBE96F8F5E}" srcOrd="0" destOrd="0" presId="urn:microsoft.com/office/officeart/2005/8/layout/hierarchy1"/>
    <dgm:cxn modelId="{5D274358-3EFE-42E6-857D-1C3A0A69D8D0}" type="presParOf" srcId="{9BD88044-BA52-489B-9266-0BBC3ACE4828}" destId="{E5495F52-70F2-4892-A324-65ECAE7AFE3A}" srcOrd="1" destOrd="0" presId="urn:microsoft.com/office/officeart/2005/8/layout/hierarchy1"/>
    <dgm:cxn modelId="{2E9FB1E2-3D0B-4400-866D-76488EDD0B87}" type="presParOf" srcId="{E5495F52-70F2-4892-A324-65ECAE7AFE3A}" destId="{8AC343D4-D90D-4507-B1CC-8602A57FB13C}" srcOrd="0" destOrd="0" presId="urn:microsoft.com/office/officeart/2005/8/layout/hierarchy1"/>
    <dgm:cxn modelId="{725F4B9D-9A09-472F-96B5-12F1C3D5E4BF}" type="presParOf" srcId="{8AC343D4-D90D-4507-B1CC-8602A57FB13C}" destId="{25C2E3F4-1FD3-47EB-95E3-D64CFB43A0EE}" srcOrd="0" destOrd="0" presId="urn:microsoft.com/office/officeart/2005/8/layout/hierarchy1"/>
    <dgm:cxn modelId="{337C34B9-E3D0-443A-AD61-4F1E3D24699F}" type="presParOf" srcId="{8AC343D4-D90D-4507-B1CC-8602A57FB13C}" destId="{13E1D58D-1BAC-447D-9FBC-E1AA72B2938B}" srcOrd="1" destOrd="0" presId="urn:microsoft.com/office/officeart/2005/8/layout/hierarchy1"/>
    <dgm:cxn modelId="{D58D86C1-D80B-4D47-9BE1-BA7599F4EA63}" type="presParOf" srcId="{E5495F52-70F2-4892-A324-65ECAE7AFE3A}" destId="{FCB156F0-1905-4E2A-82EB-F45C8E91E9EE}" srcOrd="1" destOrd="0" presId="urn:microsoft.com/office/officeart/2005/8/layout/hierarchy1"/>
    <dgm:cxn modelId="{38165963-A295-405B-8707-CEFC396DD660}" type="presParOf" srcId="{9BD88044-BA52-489B-9266-0BBC3ACE4828}" destId="{6AA3362A-D4C1-4C0F-8DC1-45398209DDA6}" srcOrd="2" destOrd="0" presId="urn:microsoft.com/office/officeart/2005/8/layout/hierarchy1"/>
    <dgm:cxn modelId="{B255CAEE-D637-476C-8728-195AEA79CBD9}" type="presParOf" srcId="{9BD88044-BA52-489B-9266-0BBC3ACE4828}" destId="{2C10BCF0-12A4-439B-8028-D4404D953938}" srcOrd="3" destOrd="0" presId="urn:microsoft.com/office/officeart/2005/8/layout/hierarchy1"/>
    <dgm:cxn modelId="{AD36B3EB-0362-4F86-ABCA-377A82C079A4}" type="presParOf" srcId="{2C10BCF0-12A4-439B-8028-D4404D953938}" destId="{BE40C137-B81F-46AB-BCA0-2673ED7BBF2E}" srcOrd="0" destOrd="0" presId="urn:microsoft.com/office/officeart/2005/8/layout/hierarchy1"/>
    <dgm:cxn modelId="{F8AA6C11-D90C-4024-8F27-6F495ABE9D08}" type="presParOf" srcId="{BE40C137-B81F-46AB-BCA0-2673ED7BBF2E}" destId="{18208CED-9D7C-4D50-BE84-761D98F181DE}" srcOrd="0" destOrd="0" presId="urn:microsoft.com/office/officeart/2005/8/layout/hierarchy1"/>
    <dgm:cxn modelId="{BB0ABA03-FB7B-406B-ADB0-6D7543A03A72}" type="presParOf" srcId="{BE40C137-B81F-46AB-BCA0-2673ED7BBF2E}" destId="{05283B34-A76C-4721-8070-4A954AA44F26}" srcOrd="1" destOrd="0" presId="urn:microsoft.com/office/officeart/2005/8/layout/hierarchy1"/>
    <dgm:cxn modelId="{B6EE5B76-507E-469C-A4C5-ACF08AF46523}" type="presParOf" srcId="{2C10BCF0-12A4-439B-8028-D4404D953938}" destId="{0E17926C-0058-4762-BA32-ABB89EB06700}" srcOrd="1" destOrd="0" presId="urn:microsoft.com/office/officeart/2005/8/layout/hierarchy1"/>
    <dgm:cxn modelId="{B2A2B870-6667-41AC-ACA6-68B41F3944B9}" type="presParOf" srcId="{E17C3A71-C31B-4A71-A91E-C04DB530B94F}" destId="{43D36A6C-5ADB-4BB5-8A43-9A0713A66174}" srcOrd="2" destOrd="0" presId="urn:microsoft.com/office/officeart/2005/8/layout/hierarchy1"/>
    <dgm:cxn modelId="{AB07B665-342C-4B97-B495-5DAD4FF71043}" type="presParOf" srcId="{E17C3A71-C31B-4A71-A91E-C04DB530B94F}" destId="{360EC7BA-EB09-41E7-98BD-344C16279650}" srcOrd="3" destOrd="0" presId="urn:microsoft.com/office/officeart/2005/8/layout/hierarchy1"/>
    <dgm:cxn modelId="{5A84C8F4-B291-4833-B3F0-BDCC2B43791E}" type="presParOf" srcId="{360EC7BA-EB09-41E7-98BD-344C16279650}" destId="{FA4D41E3-73C1-48C7-A083-9EA4D2E3F167}" srcOrd="0" destOrd="0" presId="urn:microsoft.com/office/officeart/2005/8/layout/hierarchy1"/>
    <dgm:cxn modelId="{884145BE-B23D-4B76-AC4E-771FBD2C8B0D}" type="presParOf" srcId="{FA4D41E3-73C1-48C7-A083-9EA4D2E3F167}" destId="{C5E18DFE-C520-4A15-A6A5-DA39B432EDF8}" srcOrd="0" destOrd="0" presId="urn:microsoft.com/office/officeart/2005/8/layout/hierarchy1"/>
    <dgm:cxn modelId="{678E1E4D-F7CB-423C-AF78-54C7241CB69B}" type="presParOf" srcId="{FA4D41E3-73C1-48C7-A083-9EA4D2E3F167}" destId="{AB640F3A-E315-4F0F-BD17-D5872F795D88}" srcOrd="1" destOrd="0" presId="urn:microsoft.com/office/officeart/2005/8/layout/hierarchy1"/>
    <dgm:cxn modelId="{02AB27A7-C425-4E68-8D77-11C2FB86F463}" type="presParOf" srcId="{360EC7BA-EB09-41E7-98BD-344C16279650}" destId="{35AF8D94-15ED-4D5E-9EE3-BC09E79905F8}" srcOrd="1" destOrd="0" presId="urn:microsoft.com/office/officeart/2005/8/layout/hierarchy1"/>
    <dgm:cxn modelId="{0C1F92D8-DE94-403F-9115-420AB9B944B9}" type="presParOf" srcId="{35AF8D94-15ED-4D5E-9EE3-BC09E79905F8}" destId="{2FFC8FEB-E156-4E4E-B9AB-204BA1407A91}" srcOrd="0" destOrd="0" presId="urn:microsoft.com/office/officeart/2005/8/layout/hierarchy1"/>
    <dgm:cxn modelId="{10DB03B8-2771-497B-B895-3F8C776F2723}" type="presParOf" srcId="{35AF8D94-15ED-4D5E-9EE3-BC09E79905F8}" destId="{3E718506-C73F-4A2C-A2D4-6CFE9B1D2DD8}" srcOrd="1" destOrd="0" presId="urn:microsoft.com/office/officeart/2005/8/layout/hierarchy1"/>
    <dgm:cxn modelId="{49FC9B2E-90BC-4AB9-BE8B-5F1B95B87A2B}" type="presParOf" srcId="{3E718506-C73F-4A2C-A2D4-6CFE9B1D2DD8}" destId="{65359244-1B2A-4738-8531-5918D626387F}" srcOrd="0" destOrd="0" presId="urn:microsoft.com/office/officeart/2005/8/layout/hierarchy1"/>
    <dgm:cxn modelId="{6685FF8F-56E3-49FD-9646-87DAD53E6AE1}" type="presParOf" srcId="{65359244-1B2A-4738-8531-5918D626387F}" destId="{BA92BDAA-9B63-4093-9BCB-809FF5B566FA}" srcOrd="0" destOrd="0" presId="urn:microsoft.com/office/officeart/2005/8/layout/hierarchy1"/>
    <dgm:cxn modelId="{38D84CD6-FAA2-4BE2-A09C-EF8556F0BA94}" type="presParOf" srcId="{65359244-1B2A-4738-8531-5918D626387F}" destId="{99851262-D239-4B46-A28B-20ED292E466E}" srcOrd="1" destOrd="0" presId="urn:microsoft.com/office/officeart/2005/8/layout/hierarchy1"/>
    <dgm:cxn modelId="{721B97A0-341E-4641-829B-F39EED537BE8}" type="presParOf" srcId="{3E718506-C73F-4A2C-A2D4-6CFE9B1D2DD8}" destId="{9B9D4C6A-678F-4FBE-90A8-CCCD47DE30C9}" srcOrd="1" destOrd="0" presId="urn:microsoft.com/office/officeart/2005/8/layout/hierarchy1"/>
    <dgm:cxn modelId="{212C6198-12DB-45C0-9F28-E5105B657C33}" type="presParOf" srcId="{E17C3A71-C31B-4A71-A91E-C04DB530B94F}" destId="{5D8CA466-D000-461D-94BD-05BC7AB27A9A}" srcOrd="4" destOrd="0" presId="urn:microsoft.com/office/officeart/2005/8/layout/hierarchy1"/>
    <dgm:cxn modelId="{C1982F78-99D2-469C-BD93-17F28CF00F6A}" type="presParOf" srcId="{E17C3A71-C31B-4A71-A91E-C04DB530B94F}" destId="{16AF19D7-7554-4C20-98C1-0982ED8E7A49}" srcOrd="5" destOrd="0" presId="urn:microsoft.com/office/officeart/2005/8/layout/hierarchy1"/>
    <dgm:cxn modelId="{DAC46A15-35C7-4F96-9922-07F4E45E1186}" type="presParOf" srcId="{16AF19D7-7554-4C20-98C1-0982ED8E7A49}" destId="{BBEE917E-1102-4D72-9AB1-C7E1C184BAB3}" srcOrd="0" destOrd="0" presId="urn:microsoft.com/office/officeart/2005/8/layout/hierarchy1"/>
    <dgm:cxn modelId="{2D37736C-9285-4524-B0E0-49CE909C8FB0}" type="presParOf" srcId="{BBEE917E-1102-4D72-9AB1-C7E1C184BAB3}" destId="{9D5B4EA1-C5CE-49DD-BC2A-B046FFD9CFF9}" srcOrd="0" destOrd="0" presId="urn:microsoft.com/office/officeart/2005/8/layout/hierarchy1"/>
    <dgm:cxn modelId="{A56E544B-279E-4B41-A364-1EDC856BF125}" type="presParOf" srcId="{BBEE917E-1102-4D72-9AB1-C7E1C184BAB3}" destId="{3EE60F58-85D4-4181-860A-76BA15D18BED}" srcOrd="1" destOrd="0" presId="urn:microsoft.com/office/officeart/2005/8/layout/hierarchy1"/>
    <dgm:cxn modelId="{254FF47A-0BB8-4C6C-86A0-29194989CF30}" type="presParOf" srcId="{16AF19D7-7554-4C20-98C1-0982ED8E7A49}" destId="{5FB5763D-D3EA-4A16-B732-A519845612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E7D98-3457-40AE-B0D5-FB5A332E60A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E63E64E2-5722-4F17-B657-E4DFA98422D3}">
      <dgm:prSet phldrT="[Text]" phldr="1"/>
      <dgm:spPr/>
      <dgm:t>
        <a:bodyPr/>
        <a:lstStyle/>
        <a:p>
          <a:endParaRPr lang="ru-RU" dirty="0"/>
        </a:p>
      </dgm:t>
    </dgm:pt>
    <dgm:pt modelId="{DCB715BD-5430-42F5-932B-DC58C53D1C2C}" type="parTrans" cxnId="{9BDEE6B1-8A60-4E3E-9A9F-2F47766C3807}">
      <dgm:prSet/>
      <dgm:spPr/>
      <dgm:t>
        <a:bodyPr/>
        <a:lstStyle/>
        <a:p>
          <a:endParaRPr lang="ru-RU"/>
        </a:p>
      </dgm:t>
    </dgm:pt>
    <dgm:pt modelId="{E67278ED-CCBB-4AF6-B61D-93C6DE617022}" type="sibTrans" cxnId="{9BDEE6B1-8A60-4E3E-9A9F-2F47766C3807}">
      <dgm:prSet/>
      <dgm:spPr/>
      <dgm:t>
        <a:bodyPr/>
        <a:lstStyle/>
        <a:p>
          <a:endParaRPr lang="ru-RU"/>
        </a:p>
      </dgm:t>
    </dgm:pt>
    <dgm:pt modelId="{024C0B7B-42FB-4F1C-A95E-81C27C52552A}">
      <dgm:prSet phldrT="[Text]" phldr="1"/>
      <dgm:spPr/>
      <dgm:t>
        <a:bodyPr/>
        <a:lstStyle/>
        <a:p>
          <a:endParaRPr lang="ru-RU" dirty="0"/>
        </a:p>
      </dgm:t>
    </dgm:pt>
    <dgm:pt modelId="{2B5ECF5D-3751-454C-9A73-C3BC1C28FFFD}" type="parTrans" cxnId="{3DFE47CF-86D3-46EE-ADFF-FE0E7AFE0995}">
      <dgm:prSet/>
      <dgm:spPr/>
      <dgm:t>
        <a:bodyPr/>
        <a:lstStyle/>
        <a:p>
          <a:endParaRPr lang="ru-RU"/>
        </a:p>
      </dgm:t>
    </dgm:pt>
    <dgm:pt modelId="{D566C7A4-48DC-4087-AE88-31D51B5D9E9E}" type="sibTrans" cxnId="{3DFE47CF-86D3-46EE-ADFF-FE0E7AFE0995}">
      <dgm:prSet/>
      <dgm:spPr/>
      <dgm:t>
        <a:bodyPr/>
        <a:lstStyle/>
        <a:p>
          <a:endParaRPr lang="ru-RU"/>
        </a:p>
      </dgm:t>
    </dgm:pt>
    <dgm:pt modelId="{7B615ED0-4BE4-4E9A-9C6F-D4580C4DB730}">
      <dgm:prSet phldrT="[Text]" phldr="1"/>
      <dgm:spPr/>
      <dgm:t>
        <a:bodyPr/>
        <a:lstStyle/>
        <a:p>
          <a:endParaRPr lang="ru-RU" dirty="0"/>
        </a:p>
      </dgm:t>
    </dgm:pt>
    <dgm:pt modelId="{6FEE2843-DE83-46D1-9E98-1463DA3996D3}" type="parTrans" cxnId="{7D23DBFE-E579-4212-9219-B82BA04E2392}">
      <dgm:prSet/>
      <dgm:spPr/>
      <dgm:t>
        <a:bodyPr/>
        <a:lstStyle/>
        <a:p>
          <a:endParaRPr lang="ru-RU"/>
        </a:p>
      </dgm:t>
    </dgm:pt>
    <dgm:pt modelId="{D59B4BBD-C7A2-4691-A377-C0D648FC37CF}" type="sibTrans" cxnId="{7D23DBFE-E579-4212-9219-B82BA04E2392}">
      <dgm:prSet/>
      <dgm:spPr/>
      <dgm:t>
        <a:bodyPr/>
        <a:lstStyle/>
        <a:p>
          <a:endParaRPr lang="ru-RU"/>
        </a:p>
      </dgm:t>
    </dgm:pt>
    <dgm:pt modelId="{062DF309-B92F-4C0A-9045-11BEC1008105}">
      <dgm:prSet phldrT="[Text]" phldr="1"/>
      <dgm:spPr/>
      <dgm:t>
        <a:bodyPr/>
        <a:lstStyle/>
        <a:p>
          <a:endParaRPr lang="ru-RU" dirty="0"/>
        </a:p>
      </dgm:t>
    </dgm:pt>
    <dgm:pt modelId="{8476A1FB-C1CC-49FA-B14A-BD734FC818BB}" type="parTrans" cxnId="{0A8FA6C7-26BD-4456-8BAB-0A5C99D0FF14}">
      <dgm:prSet/>
      <dgm:spPr/>
      <dgm:t>
        <a:bodyPr/>
        <a:lstStyle/>
        <a:p>
          <a:endParaRPr lang="ru-RU"/>
        </a:p>
      </dgm:t>
    </dgm:pt>
    <dgm:pt modelId="{A54D1A01-5E6A-45A8-88CF-F676F9363A95}" type="sibTrans" cxnId="{0A8FA6C7-26BD-4456-8BAB-0A5C99D0FF14}">
      <dgm:prSet/>
      <dgm:spPr/>
      <dgm:t>
        <a:bodyPr/>
        <a:lstStyle/>
        <a:p>
          <a:endParaRPr lang="ru-RU"/>
        </a:p>
      </dgm:t>
    </dgm:pt>
    <dgm:pt modelId="{64ABE788-B102-4086-A2D5-64B940E446B0}">
      <dgm:prSet phldrT="[Text]" phldr="1"/>
      <dgm:spPr/>
      <dgm:t>
        <a:bodyPr/>
        <a:lstStyle/>
        <a:p>
          <a:endParaRPr lang="ru-RU" dirty="0"/>
        </a:p>
      </dgm:t>
    </dgm:pt>
    <dgm:pt modelId="{6DC185EF-BE81-48E3-BA82-91D9473E3C1B}" type="parTrans" cxnId="{9D84150C-4BED-4EBF-9B89-DC2BC5B627CF}">
      <dgm:prSet/>
      <dgm:spPr/>
      <dgm:t>
        <a:bodyPr/>
        <a:lstStyle/>
        <a:p>
          <a:endParaRPr lang="ru-RU"/>
        </a:p>
      </dgm:t>
    </dgm:pt>
    <dgm:pt modelId="{688358CB-9714-4BFD-A0A7-7EB45B1E46E9}" type="sibTrans" cxnId="{9D84150C-4BED-4EBF-9B89-DC2BC5B627CF}">
      <dgm:prSet/>
      <dgm:spPr/>
      <dgm:t>
        <a:bodyPr/>
        <a:lstStyle/>
        <a:p>
          <a:endParaRPr lang="ru-RU"/>
        </a:p>
      </dgm:t>
    </dgm:pt>
    <dgm:pt modelId="{A7EA8D4E-87D0-4A8C-8086-1893A20ACC50}" type="pres">
      <dgm:prSet presAssocID="{DD2E7D98-3457-40AE-B0D5-FB5A332E60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9676C1-1F99-456F-90CC-609BAD6FF87A}" type="pres">
      <dgm:prSet presAssocID="{E63E64E2-5722-4F17-B657-E4DFA98422D3}" presName="centerShape" presStyleLbl="node0" presStyleIdx="0" presStyleCnt="1"/>
      <dgm:spPr/>
      <dgm:t>
        <a:bodyPr/>
        <a:lstStyle/>
        <a:p>
          <a:endParaRPr lang="ru-RU"/>
        </a:p>
      </dgm:t>
    </dgm:pt>
    <dgm:pt modelId="{AF6F41FF-DFFD-44C5-971D-0E08642294AC}" type="pres">
      <dgm:prSet presAssocID="{2B5ECF5D-3751-454C-9A73-C3BC1C28FFF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6DD010A-E4EE-4D3B-9EE1-5361CED05F73}" type="pres">
      <dgm:prSet presAssocID="{2B5ECF5D-3751-454C-9A73-C3BC1C28FFF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719F484-7DFC-4C6D-B9BD-CDE2410D04B6}" type="pres">
      <dgm:prSet presAssocID="{024C0B7B-42FB-4F1C-A95E-81C27C5255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FEA99-01E2-4C7E-BA06-3AF8B7E51772}" type="pres">
      <dgm:prSet presAssocID="{6FEE2843-DE83-46D1-9E98-1463DA3996D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B2C36EF-37F4-485F-8672-5829D24C4CF4}" type="pres">
      <dgm:prSet presAssocID="{6FEE2843-DE83-46D1-9E98-1463DA3996D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5FC7B-FC98-46D6-858C-40959AB04089}" type="pres">
      <dgm:prSet presAssocID="{7B615ED0-4BE4-4E9A-9C6F-D4580C4DB7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998F1-CEE7-4CCE-A299-6DE3A113E1B8}" type="pres">
      <dgm:prSet presAssocID="{8476A1FB-C1CC-49FA-B14A-BD734FC818B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1C079B8-5C09-4147-B595-2AF2B3D2122E}" type="pres">
      <dgm:prSet presAssocID="{8476A1FB-C1CC-49FA-B14A-BD734FC818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85424C7-525F-4AF2-A55C-6B08E791A5D2}" type="pres">
      <dgm:prSet presAssocID="{062DF309-B92F-4C0A-9045-11BEC10081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254C-6259-4808-A829-DA17582C514C}" type="pres">
      <dgm:prSet presAssocID="{6DC185EF-BE81-48E3-BA82-91D9473E3C1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4B11147-CA46-4D4D-9029-4CE73557AE76}" type="pres">
      <dgm:prSet presAssocID="{6DC185EF-BE81-48E3-BA82-91D9473E3C1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75E835B-8F9C-4BFC-BD86-6F84254AFCDC}" type="pres">
      <dgm:prSet presAssocID="{64ABE788-B102-4086-A2D5-64B940E446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23C0B-E401-4996-8B2F-BD6A97BA9074}" type="presOf" srcId="{6DC185EF-BE81-48E3-BA82-91D9473E3C1B}" destId="{B0C8254C-6259-4808-A829-DA17582C514C}" srcOrd="0" destOrd="0" presId="urn:microsoft.com/office/officeart/2005/8/layout/radial5"/>
    <dgm:cxn modelId="{AF37049F-1702-453C-BA87-FF11E1134098}" type="presOf" srcId="{2B5ECF5D-3751-454C-9A73-C3BC1C28FFFD}" destId="{F6DD010A-E4EE-4D3B-9EE1-5361CED05F73}" srcOrd="1" destOrd="0" presId="urn:microsoft.com/office/officeart/2005/8/layout/radial5"/>
    <dgm:cxn modelId="{BA54EACF-6E74-400A-A71D-1DA3F2EDD2E0}" type="presOf" srcId="{8476A1FB-C1CC-49FA-B14A-BD734FC818BB}" destId="{61C079B8-5C09-4147-B595-2AF2B3D2122E}" srcOrd="1" destOrd="0" presId="urn:microsoft.com/office/officeart/2005/8/layout/radial5"/>
    <dgm:cxn modelId="{C5E93648-ADAE-422C-8749-857F40FA9012}" type="presOf" srcId="{024C0B7B-42FB-4F1C-A95E-81C27C52552A}" destId="{2719F484-7DFC-4C6D-B9BD-CDE2410D04B6}" srcOrd="0" destOrd="0" presId="urn:microsoft.com/office/officeart/2005/8/layout/radial5"/>
    <dgm:cxn modelId="{9BDEE6B1-8A60-4E3E-9A9F-2F47766C3807}" srcId="{DD2E7D98-3457-40AE-B0D5-FB5A332E60A9}" destId="{E63E64E2-5722-4F17-B657-E4DFA98422D3}" srcOrd="0" destOrd="0" parTransId="{DCB715BD-5430-42F5-932B-DC58C53D1C2C}" sibTransId="{E67278ED-CCBB-4AF6-B61D-93C6DE617022}"/>
    <dgm:cxn modelId="{0A8FA6C7-26BD-4456-8BAB-0A5C99D0FF14}" srcId="{E63E64E2-5722-4F17-B657-E4DFA98422D3}" destId="{062DF309-B92F-4C0A-9045-11BEC1008105}" srcOrd="2" destOrd="0" parTransId="{8476A1FB-C1CC-49FA-B14A-BD734FC818BB}" sibTransId="{A54D1A01-5E6A-45A8-88CF-F676F9363A95}"/>
    <dgm:cxn modelId="{9D84150C-4BED-4EBF-9B89-DC2BC5B627CF}" srcId="{E63E64E2-5722-4F17-B657-E4DFA98422D3}" destId="{64ABE788-B102-4086-A2D5-64B940E446B0}" srcOrd="3" destOrd="0" parTransId="{6DC185EF-BE81-48E3-BA82-91D9473E3C1B}" sibTransId="{688358CB-9714-4BFD-A0A7-7EB45B1E46E9}"/>
    <dgm:cxn modelId="{CCCE988D-4049-4D50-ADAA-6BAB38B3AAFA}" type="presOf" srcId="{DD2E7D98-3457-40AE-B0D5-FB5A332E60A9}" destId="{A7EA8D4E-87D0-4A8C-8086-1893A20ACC50}" srcOrd="0" destOrd="0" presId="urn:microsoft.com/office/officeart/2005/8/layout/radial5"/>
    <dgm:cxn modelId="{D70433C3-048E-4208-AD48-69613415D926}" type="presOf" srcId="{8476A1FB-C1CC-49FA-B14A-BD734FC818BB}" destId="{6EA998F1-CEE7-4CCE-A299-6DE3A113E1B8}" srcOrd="0" destOrd="0" presId="urn:microsoft.com/office/officeart/2005/8/layout/radial5"/>
    <dgm:cxn modelId="{5D36504A-0D21-4E25-94A0-18FCC9E6114F}" type="presOf" srcId="{64ABE788-B102-4086-A2D5-64B940E446B0}" destId="{875E835B-8F9C-4BFC-BD86-6F84254AFCDC}" srcOrd="0" destOrd="0" presId="urn:microsoft.com/office/officeart/2005/8/layout/radial5"/>
    <dgm:cxn modelId="{7D23DBFE-E579-4212-9219-B82BA04E2392}" srcId="{E63E64E2-5722-4F17-B657-E4DFA98422D3}" destId="{7B615ED0-4BE4-4E9A-9C6F-D4580C4DB730}" srcOrd="1" destOrd="0" parTransId="{6FEE2843-DE83-46D1-9E98-1463DA3996D3}" sibTransId="{D59B4BBD-C7A2-4691-A377-C0D648FC37CF}"/>
    <dgm:cxn modelId="{50EF35A5-BEA2-4F79-A8DF-3A2C4D4A9873}" type="presOf" srcId="{6FEE2843-DE83-46D1-9E98-1463DA3996D3}" destId="{433FEA99-01E2-4C7E-BA06-3AF8B7E51772}" srcOrd="0" destOrd="0" presId="urn:microsoft.com/office/officeart/2005/8/layout/radial5"/>
    <dgm:cxn modelId="{53E0FEDF-0B19-4068-8ED1-C2DA4A1FD3C0}" type="presOf" srcId="{7B615ED0-4BE4-4E9A-9C6F-D4580C4DB730}" destId="{7475FC7B-FC98-46D6-858C-40959AB04089}" srcOrd="0" destOrd="0" presId="urn:microsoft.com/office/officeart/2005/8/layout/radial5"/>
    <dgm:cxn modelId="{A9C639EB-DAF7-417B-8062-2AB54344EF8C}" type="presOf" srcId="{6FEE2843-DE83-46D1-9E98-1463DA3996D3}" destId="{7B2C36EF-37F4-485F-8672-5829D24C4CF4}" srcOrd="1" destOrd="0" presId="urn:microsoft.com/office/officeart/2005/8/layout/radial5"/>
    <dgm:cxn modelId="{3DFE47CF-86D3-46EE-ADFF-FE0E7AFE0995}" srcId="{E63E64E2-5722-4F17-B657-E4DFA98422D3}" destId="{024C0B7B-42FB-4F1C-A95E-81C27C52552A}" srcOrd="0" destOrd="0" parTransId="{2B5ECF5D-3751-454C-9A73-C3BC1C28FFFD}" sibTransId="{D566C7A4-48DC-4087-AE88-31D51B5D9E9E}"/>
    <dgm:cxn modelId="{33F50FE0-5EF0-4C2B-A67F-9CDDB8E01532}" type="presOf" srcId="{062DF309-B92F-4C0A-9045-11BEC1008105}" destId="{585424C7-525F-4AF2-A55C-6B08E791A5D2}" srcOrd="0" destOrd="0" presId="urn:microsoft.com/office/officeart/2005/8/layout/radial5"/>
    <dgm:cxn modelId="{1863E097-3430-47E8-BF60-406C00B7DE89}" type="presOf" srcId="{2B5ECF5D-3751-454C-9A73-C3BC1C28FFFD}" destId="{AF6F41FF-DFFD-44C5-971D-0E08642294AC}" srcOrd="0" destOrd="0" presId="urn:microsoft.com/office/officeart/2005/8/layout/radial5"/>
    <dgm:cxn modelId="{7A0A1C27-3440-4325-807D-283DF57B393E}" type="presOf" srcId="{6DC185EF-BE81-48E3-BA82-91D9473E3C1B}" destId="{34B11147-CA46-4D4D-9029-4CE73557AE76}" srcOrd="1" destOrd="0" presId="urn:microsoft.com/office/officeart/2005/8/layout/radial5"/>
    <dgm:cxn modelId="{8AD1336F-EFBA-479E-AEB1-32A3FFCF420E}" type="presOf" srcId="{E63E64E2-5722-4F17-B657-E4DFA98422D3}" destId="{3E9676C1-1F99-456F-90CC-609BAD6FF87A}" srcOrd="0" destOrd="0" presId="urn:microsoft.com/office/officeart/2005/8/layout/radial5"/>
    <dgm:cxn modelId="{B291EC22-34F3-4086-8522-16CBA62289D8}" type="presParOf" srcId="{A7EA8D4E-87D0-4A8C-8086-1893A20ACC50}" destId="{3E9676C1-1F99-456F-90CC-609BAD6FF87A}" srcOrd="0" destOrd="0" presId="urn:microsoft.com/office/officeart/2005/8/layout/radial5"/>
    <dgm:cxn modelId="{2AE17973-D7C5-4D21-921B-F0D8B0327937}" type="presParOf" srcId="{A7EA8D4E-87D0-4A8C-8086-1893A20ACC50}" destId="{AF6F41FF-DFFD-44C5-971D-0E08642294AC}" srcOrd="1" destOrd="0" presId="urn:microsoft.com/office/officeart/2005/8/layout/radial5"/>
    <dgm:cxn modelId="{1EF57358-D6B6-4233-A1EF-C033853454D4}" type="presParOf" srcId="{AF6F41FF-DFFD-44C5-971D-0E08642294AC}" destId="{F6DD010A-E4EE-4D3B-9EE1-5361CED05F73}" srcOrd="0" destOrd="0" presId="urn:microsoft.com/office/officeart/2005/8/layout/radial5"/>
    <dgm:cxn modelId="{394D57D5-BB88-4BD8-B38D-49F97900FB6C}" type="presParOf" srcId="{A7EA8D4E-87D0-4A8C-8086-1893A20ACC50}" destId="{2719F484-7DFC-4C6D-B9BD-CDE2410D04B6}" srcOrd="2" destOrd="0" presId="urn:microsoft.com/office/officeart/2005/8/layout/radial5"/>
    <dgm:cxn modelId="{3BE379EC-0D55-44E0-B32E-71B65EA123D3}" type="presParOf" srcId="{A7EA8D4E-87D0-4A8C-8086-1893A20ACC50}" destId="{433FEA99-01E2-4C7E-BA06-3AF8B7E51772}" srcOrd="3" destOrd="0" presId="urn:microsoft.com/office/officeart/2005/8/layout/radial5"/>
    <dgm:cxn modelId="{F27168BD-D9C2-4C34-B64A-AF214C277AF0}" type="presParOf" srcId="{433FEA99-01E2-4C7E-BA06-3AF8B7E51772}" destId="{7B2C36EF-37F4-485F-8672-5829D24C4CF4}" srcOrd="0" destOrd="0" presId="urn:microsoft.com/office/officeart/2005/8/layout/radial5"/>
    <dgm:cxn modelId="{4D8C6681-DEF4-4906-BA92-DDF58EF4C683}" type="presParOf" srcId="{A7EA8D4E-87D0-4A8C-8086-1893A20ACC50}" destId="{7475FC7B-FC98-46D6-858C-40959AB04089}" srcOrd="4" destOrd="0" presId="urn:microsoft.com/office/officeart/2005/8/layout/radial5"/>
    <dgm:cxn modelId="{FAFB8E64-2C00-48FD-B10E-43BF0876C236}" type="presParOf" srcId="{A7EA8D4E-87D0-4A8C-8086-1893A20ACC50}" destId="{6EA998F1-CEE7-4CCE-A299-6DE3A113E1B8}" srcOrd="5" destOrd="0" presId="urn:microsoft.com/office/officeart/2005/8/layout/radial5"/>
    <dgm:cxn modelId="{5A828345-52C2-447D-A455-80665FD22161}" type="presParOf" srcId="{6EA998F1-CEE7-4CCE-A299-6DE3A113E1B8}" destId="{61C079B8-5C09-4147-B595-2AF2B3D2122E}" srcOrd="0" destOrd="0" presId="urn:microsoft.com/office/officeart/2005/8/layout/radial5"/>
    <dgm:cxn modelId="{4E633E13-C333-4B38-A3DA-AE44C732A821}" type="presParOf" srcId="{A7EA8D4E-87D0-4A8C-8086-1893A20ACC50}" destId="{585424C7-525F-4AF2-A55C-6B08E791A5D2}" srcOrd="6" destOrd="0" presId="urn:microsoft.com/office/officeart/2005/8/layout/radial5"/>
    <dgm:cxn modelId="{A59F218A-BFDE-453F-B5E7-CB80ABEDD16F}" type="presParOf" srcId="{A7EA8D4E-87D0-4A8C-8086-1893A20ACC50}" destId="{B0C8254C-6259-4808-A829-DA17582C514C}" srcOrd="7" destOrd="0" presId="urn:microsoft.com/office/officeart/2005/8/layout/radial5"/>
    <dgm:cxn modelId="{B28B6F30-9DF1-4E65-A78A-AE6395D5D30F}" type="presParOf" srcId="{B0C8254C-6259-4808-A829-DA17582C514C}" destId="{34B11147-CA46-4D4D-9029-4CE73557AE76}" srcOrd="0" destOrd="0" presId="urn:microsoft.com/office/officeart/2005/8/layout/radial5"/>
    <dgm:cxn modelId="{6C07E406-1420-4F35-BF6B-1EB2EA5E80D0}" type="presParOf" srcId="{A7EA8D4E-87D0-4A8C-8086-1893A20ACC50}" destId="{875E835B-8F9C-4BFC-BD86-6F84254AFCD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A4594-2AAC-4165-BA6D-D94B77D2E6F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0"/>
      <dgm:spPr/>
    </dgm:pt>
    <dgm:pt modelId="{6F5D69F9-E33F-463B-AAC9-83939BB60C13}">
      <dgm:prSet phldrT="[Text]" phldr="1"/>
      <dgm:spPr/>
      <dgm:t>
        <a:bodyPr/>
        <a:lstStyle/>
        <a:p>
          <a:endParaRPr lang="ru-RU" dirty="0"/>
        </a:p>
      </dgm:t>
    </dgm:pt>
    <dgm:pt modelId="{90277DA7-CA1A-4730-9684-E66269CF3C69}" type="parTrans" cxnId="{E3213A10-6826-4CCA-BBBD-3F30B5363B27}">
      <dgm:prSet/>
      <dgm:spPr/>
      <dgm:t>
        <a:bodyPr/>
        <a:lstStyle/>
        <a:p>
          <a:endParaRPr lang="ru-RU"/>
        </a:p>
      </dgm:t>
    </dgm:pt>
    <dgm:pt modelId="{31B636DE-F4C0-4F31-B413-FE9C55D51CA6}" type="sibTrans" cxnId="{E3213A10-6826-4CCA-BBBD-3F30B5363B27}">
      <dgm:prSet/>
      <dgm:spPr/>
      <dgm:t>
        <a:bodyPr/>
        <a:lstStyle/>
        <a:p>
          <a:endParaRPr lang="ru-RU"/>
        </a:p>
      </dgm:t>
    </dgm:pt>
    <dgm:pt modelId="{BE7BA64B-94E7-4DCD-9665-0743DC78745B}">
      <dgm:prSet phldrT="[Text]" phldr="1"/>
      <dgm:spPr/>
      <dgm:t>
        <a:bodyPr/>
        <a:lstStyle/>
        <a:p>
          <a:endParaRPr lang="ru-RU" dirty="0"/>
        </a:p>
      </dgm:t>
    </dgm:pt>
    <dgm:pt modelId="{CBDB9E29-E422-40D4-B389-2CE7B1618E36}" type="parTrans" cxnId="{ACFD4C26-BBA4-498F-A715-59A255272013}">
      <dgm:prSet/>
      <dgm:spPr/>
      <dgm:t>
        <a:bodyPr/>
        <a:lstStyle/>
        <a:p>
          <a:endParaRPr lang="ru-RU"/>
        </a:p>
      </dgm:t>
    </dgm:pt>
    <dgm:pt modelId="{90FD228F-33B8-4B1F-AAA5-16218A2FD9CB}" type="sibTrans" cxnId="{ACFD4C26-BBA4-498F-A715-59A255272013}">
      <dgm:prSet/>
      <dgm:spPr/>
      <dgm:t>
        <a:bodyPr/>
        <a:lstStyle/>
        <a:p>
          <a:endParaRPr lang="ru-RU"/>
        </a:p>
      </dgm:t>
    </dgm:pt>
    <dgm:pt modelId="{B3475A0E-562A-46CD-8251-EECDB8A7F11B}">
      <dgm:prSet phldrT="[Text]" phldr="1"/>
      <dgm:spPr/>
      <dgm:t>
        <a:bodyPr/>
        <a:lstStyle/>
        <a:p>
          <a:endParaRPr lang="ru-RU" dirty="0"/>
        </a:p>
      </dgm:t>
    </dgm:pt>
    <dgm:pt modelId="{2FB2D3D0-3FBD-4710-972C-2EAD6448BA94}" type="parTrans" cxnId="{27121A40-0A32-4BB8-8315-A6C6E90FAC14}">
      <dgm:prSet/>
      <dgm:spPr/>
      <dgm:t>
        <a:bodyPr/>
        <a:lstStyle/>
        <a:p>
          <a:endParaRPr lang="ru-RU"/>
        </a:p>
      </dgm:t>
    </dgm:pt>
    <dgm:pt modelId="{46A9AE3C-C9DB-4A7B-AA6D-0818084706FF}" type="sibTrans" cxnId="{27121A40-0A32-4BB8-8315-A6C6E90FAC14}">
      <dgm:prSet/>
      <dgm:spPr/>
      <dgm:t>
        <a:bodyPr/>
        <a:lstStyle/>
        <a:p>
          <a:endParaRPr lang="ru-RU"/>
        </a:p>
      </dgm:t>
    </dgm:pt>
    <dgm:pt modelId="{B0D5C8E4-0E0E-4FD9-B2CD-2C867CF21179}" type="pres">
      <dgm:prSet presAssocID="{004A4594-2AAC-4165-BA6D-D94B77D2E6F4}" presName="composite" presStyleCnt="0">
        <dgm:presLayoutVars>
          <dgm:chMax val="5"/>
          <dgm:dir/>
          <dgm:resizeHandles val="exact"/>
        </dgm:presLayoutVars>
      </dgm:prSet>
      <dgm:spPr/>
    </dgm:pt>
    <dgm:pt modelId="{722CAB02-DCA3-485C-A9C1-DCE0ECC42656}" type="pres">
      <dgm:prSet presAssocID="{6F5D69F9-E33F-463B-AAC9-83939BB60C13}" presName="circle1" presStyleLbl="lnNode1" presStyleIdx="0" presStyleCnt="3"/>
      <dgm:spPr/>
    </dgm:pt>
    <dgm:pt modelId="{CF578023-EAC5-45BA-8184-2C387A9DB6F1}" type="pres">
      <dgm:prSet presAssocID="{6F5D69F9-E33F-463B-AAC9-83939BB60C1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49A41-2F17-4AB2-B2CC-B7179B8E28A6}" type="pres">
      <dgm:prSet presAssocID="{6F5D69F9-E33F-463B-AAC9-83939BB60C13}" presName="line1" presStyleLbl="callout" presStyleIdx="0" presStyleCnt="6"/>
      <dgm:spPr/>
    </dgm:pt>
    <dgm:pt modelId="{17D41AC8-DEF7-4E76-944D-EC531FD2B593}" type="pres">
      <dgm:prSet presAssocID="{6F5D69F9-E33F-463B-AAC9-83939BB60C13}" presName="d1" presStyleLbl="callout" presStyleIdx="1" presStyleCnt="6"/>
      <dgm:spPr/>
    </dgm:pt>
    <dgm:pt modelId="{85C5C348-0C8E-4FF3-9BE6-4F19B66FC4B6}" type="pres">
      <dgm:prSet presAssocID="{BE7BA64B-94E7-4DCD-9665-0743DC78745B}" presName="circle2" presStyleLbl="lnNode1" presStyleIdx="1" presStyleCnt="3"/>
      <dgm:spPr/>
    </dgm:pt>
    <dgm:pt modelId="{59AB65D9-2278-4EDA-A4FB-342310873ECC}" type="pres">
      <dgm:prSet presAssocID="{BE7BA64B-94E7-4DCD-9665-0743DC78745B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3CB14-7D16-4327-9611-019EBC8A5548}" type="pres">
      <dgm:prSet presAssocID="{BE7BA64B-94E7-4DCD-9665-0743DC78745B}" presName="line2" presStyleLbl="callout" presStyleIdx="2" presStyleCnt="6"/>
      <dgm:spPr/>
    </dgm:pt>
    <dgm:pt modelId="{D92AF6FF-011D-479A-9126-E34C1C421370}" type="pres">
      <dgm:prSet presAssocID="{BE7BA64B-94E7-4DCD-9665-0743DC78745B}" presName="d2" presStyleLbl="callout" presStyleIdx="3" presStyleCnt="6"/>
      <dgm:spPr/>
    </dgm:pt>
    <dgm:pt modelId="{82D30C7A-8EA3-42B4-83F6-F912D59A2B7D}" type="pres">
      <dgm:prSet presAssocID="{B3475A0E-562A-46CD-8251-EECDB8A7F11B}" presName="circle3" presStyleLbl="lnNode1" presStyleIdx="2" presStyleCnt="3"/>
      <dgm:spPr/>
    </dgm:pt>
    <dgm:pt modelId="{6E50ACB5-3C62-49A2-8B4F-59E6A2208B7A}" type="pres">
      <dgm:prSet presAssocID="{B3475A0E-562A-46CD-8251-EECDB8A7F11B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69BF5-E2E9-4E09-9C4B-A61D73A2979D}" type="pres">
      <dgm:prSet presAssocID="{B3475A0E-562A-46CD-8251-EECDB8A7F11B}" presName="line3" presStyleLbl="callout" presStyleIdx="4" presStyleCnt="6"/>
      <dgm:spPr/>
    </dgm:pt>
    <dgm:pt modelId="{0D181082-B3CD-4700-A663-6EB74161C918}" type="pres">
      <dgm:prSet presAssocID="{B3475A0E-562A-46CD-8251-EECDB8A7F11B}" presName="d3" presStyleLbl="callout" presStyleIdx="5" presStyleCnt="6"/>
      <dgm:spPr/>
    </dgm:pt>
  </dgm:ptLst>
  <dgm:cxnLst>
    <dgm:cxn modelId="{A8C93738-FDFC-4D42-82AB-1614506BCBC9}" type="presOf" srcId="{6F5D69F9-E33F-463B-AAC9-83939BB60C13}" destId="{CF578023-EAC5-45BA-8184-2C387A9DB6F1}" srcOrd="0" destOrd="0" presId="urn:microsoft.com/office/officeart/2005/8/layout/target1"/>
    <dgm:cxn modelId="{6AAA2902-329F-4FDF-B16D-FC696AB87FFF}" type="presOf" srcId="{BE7BA64B-94E7-4DCD-9665-0743DC78745B}" destId="{59AB65D9-2278-4EDA-A4FB-342310873ECC}" srcOrd="0" destOrd="0" presId="urn:microsoft.com/office/officeart/2005/8/layout/target1"/>
    <dgm:cxn modelId="{C8883265-2AA2-4084-A9E4-72937D83B61E}" type="presOf" srcId="{004A4594-2AAC-4165-BA6D-D94B77D2E6F4}" destId="{B0D5C8E4-0E0E-4FD9-B2CD-2C867CF21179}" srcOrd="0" destOrd="0" presId="urn:microsoft.com/office/officeart/2005/8/layout/target1"/>
    <dgm:cxn modelId="{6DE92F8D-897D-492F-8CB5-5EC7A1992B58}" type="presOf" srcId="{B3475A0E-562A-46CD-8251-EECDB8A7F11B}" destId="{6E50ACB5-3C62-49A2-8B4F-59E6A2208B7A}" srcOrd="0" destOrd="0" presId="urn:microsoft.com/office/officeart/2005/8/layout/target1"/>
    <dgm:cxn modelId="{E3213A10-6826-4CCA-BBBD-3F30B5363B27}" srcId="{004A4594-2AAC-4165-BA6D-D94B77D2E6F4}" destId="{6F5D69F9-E33F-463B-AAC9-83939BB60C13}" srcOrd="0" destOrd="0" parTransId="{90277DA7-CA1A-4730-9684-E66269CF3C69}" sibTransId="{31B636DE-F4C0-4F31-B413-FE9C55D51CA6}"/>
    <dgm:cxn modelId="{27121A40-0A32-4BB8-8315-A6C6E90FAC14}" srcId="{004A4594-2AAC-4165-BA6D-D94B77D2E6F4}" destId="{B3475A0E-562A-46CD-8251-EECDB8A7F11B}" srcOrd="2" destOrd="0" parTransId="{2FB2D3D0-3FBD-4710-972C-2EAD6448BA94}" sibTransId="{46A9AE3C-C9DB-4A7B-AA6D-0818084706FF}"/>
    <dgm:cxn modelId="{ACFD4C26-BBA4-498F-A715-59A255272013}" srcId="{004A4594-2AAC-4165-BA6D-D94B77D2E6F4}" destId="{BE7BA64B-94E7-4DCD-9665-0743DC78745B}" srcOrd="1" destOrd="0" parTransId="{CBDB9E29-E422-40D4-B389-2CE7B1618E36}" sibTransId="{90FD228F-33B8-4B1F-AAA5-16218A2FD9CB}"/>
    <dgm:cxn modelId="{19523D0C-F27F-4A0B-AC6F-FB90134BB2AF}" type="presParOf" srcId="{B0D5C8E4-0E0E-4FD9-B2CD-2C867CF21179}" destId="{722CAB02-DCA3-485C-A9C1-DCE0ECC42656}" srcOrd="0" destOrd="0" presId="urn:microsoft.com/office/officeart/2005/8/layout/target1"/>
    <dgm:cxn modelId="{28BCEAAE-E39E-47E8-8188-0ECE2F0C92BA}" type="presParOf" srcId="{B0D5C8E4-0E0E-4FD9-B2CD-2C867CF21179}" destId="{CF578023-EAC5-45BA-8184-2C387A9DB6F1}" srcOrd="1" destOrd="0" presId="urn:microsoft.com/office/officeart/2005/8/layout/target1"/>
    <dgm:cxn modelId="{79584573-812E-4094-991D-AD21F8D88E39}" type="presParOf" srcId="{B0D5C8E4-0E0E-4FD9-B2CD-2C867CF21179}" destId="{46C49A41-2F17-4AB2-B2CC-B7179B8E28A6}" srcOrd="2" destOrd="0" presId="urn:microsoft.com/office/officeart/2005/8/layout/target1"/>
    <dgm:cxn modelId="{314ED8E7-863A-4603-93F6-F53DF5F5FF9A}" type="presParOf" srcId="{B0D5C8E4-0E0E-4FD9-B2CD-2C867CF21179}" destId="{17D41AC8-DEF7-4E76-944D-EC531FD2B593}" srcOrd="3" destOrd="0" presId="urn:microsoft.com/office/officeart/2005/8/layout/target1"/>
    <dgm:cxn modelId="{17315948-D16F-4C70-A425-7B3755EA7F58}" type="presParOf" srcId="{B0D5C8E4-0E0E-4FD9-B2CD-2C867CF21179}" destId="{85C5C348-0C8E-4FF3-9BE6-4F19B66FC4B6}" srcOrd="4" destOrd="0" presId="urn:microsoft.com/office/officeart/2005/8/layout/target1"/>
    <dgm:cxn modelId="{878CC968-0187-4425-81F0-DF08D0BC2351}" type="presParOf" srcId="{B0D5C8E4-0E0E-4FD9-B2CD-2C867CF21179}" destId="{59AB65D9-2278-4EDA-A4FB-342310873ECC}" srcOrd="5" destOrd="0" presId="urn:microsoft.com/office/officeart/2005/8/layout/target1"/>
    <dgm:cxn modelId="{226DF113-04F8-4E52-93B9-3AA262985969}" type="presParOf" srcId="{B0D5C8E4-0E0E-4FD9-B2CD-2C867CF21179}" destId="{2463CB14-7D16-4327-9611-019EBC8A5548}" srcOrd="6" destOrd="0" presId="urn:microsoft.com/office/officeart/2005/8/layout/target1"/>
    <dgm:cxn modelId="{629402E9-AC2D-4DFA-B373-14DE4D2E2EDA}" type="presParOf" srcId="{B0D5C8E4-0E0E-4FD9-B2CD-2C867CF21179}" destId="{D92AF6FF-011D-479A-9126-E34C1C421370}" srcOrd="7" destOrd="0" presId="urn:microsoft.com/office/officeart/2005/8/layout/target1"/>
    <dgm:cxn modelId="{FEF4BFE7-B0CA-4BE9-9DDE-29C941D01FEA}" type="presParOf" srcId="{B0D5C8E4-0E0E-4FD9-B2CD-2C867CF21179}" destId="{82D30C7A-8EA3-42B4-83F6-F912D59A2B7D}" srcOrd="8" destOrd="0" presId="urn:microsoft.com/office/officeart/2005/8/layout/target1"/>
    <dgm:cxn modelId="{489579F8-65CF-483E-B393-25B7D9A36393}" type="presParOf" srcId="{B0D5C8E4-0E0E-4FD9-B2CD-2C867CF21179}" destId="{6E50ACB5-3C62-49A2-8B4F-59E6A2208B7A}" srcOrd="9" destOrd="0" presId="urn:microsoft.com/office/officeart/2005/8/layout/target1"/>
    <dgm:cxn modelId="{E281E5A6-9D28-4DB6-8BCE-81C232011720}" type="presParOf" srcId="{B0D5C8E4-0E0E-4FD9-B2CD-2C867CF21179}" destId="{AC569BF5-E2E9-4E09-9C4B-A61D73A2979D}" srcOrd="10" destOrd="0" presId="urn:microsoft.com/office/officeart/2005/8/layout/target1"/>
    <dgm:cxn modelId="{C6770C7D-A761-43B2-8F27-9DF2A3C6D451}" type="presParOf" srcId="{B0D5C8E4-0E0E-4FD9-B2CD-2C867CF21179}" destId="{0D181082-B3CD-4700-A663-6EB74161C91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5BF58-657F-4D09-A254-028F77142B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F5DC5EC-29E6-4064-9B17-11CED67C11F1}">
      <dgm:prSet phldrT="[Text]" phldr="1"/>
      <dgm:spPr/>
      <dgm:t>
        <a:bodyPr/>
        <a:lstStyle/>
        <a:p>
          <a:endParaRPr lang="ru-RU" dirty="0"/>
        </a:p>
      </dgm:t>
    </dgm:pt>
    <dgm:pt modelId="{74A7E848-FFA8-47D1-8953-D9E6CBD2C415}" type="parTrans" cxnId="{C74F24CE-60BA-460F-8F56-39653628F484}">
      <dgm:prSet/>
      <dgm:spPr/>
      <dgm:t>
        <a:bodyPr/>
        <a:lstStyle/>
        <a:p>
          <a:endParaRPr lang="ru-RU"/>
        </a:p>
      </dgm:t>
    </dgm:pt>
    <dgm:pt modelId="{FA014890-BD6A-46A6-92E0-FE4686459F4F}" type="sibTrans" cxnId="{C74F24CE-60BA-460F-8F56-39653628F484}">
      <dgm:prSet/>
      <dgm:spPr/>
      <dgm:t>
        <a:bodyPr/>
        <a:lstStyle/>
        <a:p>
          <a:endParaRPr lang="ru-RU"/>
        </a:p>
      </dgm:t>
    </dgm:pt>
    <dgm:pt modelId="{A0046AA1-75ED-4926-A7BC-1C41222CB58F}">
      <dgm:prSet phldrT="[Text]" phldr="1"/>
      <dgm:spPr/>
      <dgm:t>
        <a:bodyPr/>
        <a:lstStyle/>
        <a:p>
          <a:endParaRPr lang="ru-RU" dirty="0"/>
        </a:p>
      </dgm:t>
    </dgm:pt>
    <dgm:pt modelId="{D6C8E2B3-6CF6-4906-ABA4-683EB4E8F9AD}" type="parTrans" cxnId="{D09401DF-75FB-42A8-96B3-22D4726BDFC1}">
      <dgm:prSet/>
      <dgm:spPr/>
      <dgm:t>
        <a:bodyPr/>
        <a:lstStyle/>
        <a:p>
          <a:endParaRPr lang="ru-RU"/>
        </a:p>
      </dgm:t>
    </dgm:pt>
    <dgm:pt modelId="{03DF3902-387B-4D12-8473-E15A233E0615}" type="sibTrans" cxnId="{D09401DF-75FB-42A8-96B3-22D4726BDFC1}">
      <dgm:prSet/>
      <dgm:spPr/>
      <dgm:t>
        <a:bodyPr/>
        <a:lstStyle/>
        <a:p>
          <a:endParaRPr lang="ru-RU"/>
        </a:p>
      </dgm:t>
    </dgm:pt>
    <dgm:pt modelId="{F449C847-B11D-42C0-90A5-6691AA1B95CC}">
      <dgm:prSet phldrT="[Text]" phldr="1"/>
      <dgm:spPr/>
      <dgm:t>
        <a:bodyPr/>
        <a:lstStyle/>
        <a:p>
          <a:endParaRPr lang="ru-RU" dirty="0"/>
        </a:p>
      </dgm:t>
    </dgm:pt>
    <dgm:pt modelId="{ED6CAA77-5B2B-43AC-A71E-EEFDF491DF3A}" type="parTrans" cxnId="{C98B2520-917A-4E4A-BC36-5F6B0CA1926F}">
      <dgm:prSet/>
      <dgm:spPr/>
      <dgm:t>
        <a:bodyPr/>
        <a:lstStyle/>
        <a:p>
          <a:endParaRPr lang="ru-RU"/>
        </a:p>
      </dgm:t>
    </dgm:pt>
    <dgm:pt modelId="{668F8A9E-B2F6-408C-80A1-75A12E8525F0}" type="sibTrans" cxnId="{C98B2520-917A-4E4A-BC36-5F6B0CA1926F}">
      <dgm:prSet/>
      <dgm:spPr/>
      <dgm:t>
        <a:bodyPr/>
        <a:lstStyle/>
        <a:p>
          <a:endParaRPr lang="ru-RU"/>
        </a:p>
      </dgm:t>
    </dgm:pt>
    <dgm:pt modelId="{A9478473-773E-45FD-9056-B65509CFFC56}">
      <dgm:prSet phldrT="[Text]" phldr="1"/>
      <dgm:spPr/>
      <dgm:t>
        <a:bodyPr/>
        <a:lstStyle/>
        <a:p>
          <a:endParaRPr lang="ru-RU" dirty="0"/>
        </a:p>
      </dgm:t>
    </dgm:pt>
    <dgm:pt modelId="{2930C254-07C4-4CA2-AE95-A0025F666644}" type="parTrans" cxnId="{C27AD0BC-5516-40B4-93F0-4DC04DB07914}">
      <dgm:prSet/>
      <dgm:spPr/>
      <dgm:t>
        <a:bodyPr/>
        <a:lstStyle/>
        <a:p>
          <a:endParaRPr lang="ru-RU"/>
        </a:p>
      </dgm:t>
    </dgm:pt>
    <dgm:pt modelId="{91B0CBA7-B510-4C99-A862-43E764141BAC}" type="sibTrans" cxnId="{C27AD0BC-5516-40B4-93F0-4DC04DB07914}">
      <dgm:prSet/>
      <dgm:spPr/>
      <dgm:t>
        <a:bodyPr/>
        <a:lstStyle/>
        <a:p>
          <a:endParaRPr lang="ru-RU"/>
        </a:p>
      </dgm:t>
    </dgm:pt>
    <dgm:pt modelId="{33AE5232-2691-4659-9AB8-FE6A9C5E002D}" type="pres">
      <dgm:prSet presAssocID="{D035BF58-657F-4D09-A254-028F77142B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8F3BCF-74F5-4D6E-9850-0F626CA387DD}" type="pres">
      <dgm:prSet presAssocID="{D035BF58-657F-4D09-A254-028F77142B8D}" presName="axisShape" presStyleLbl="bgShp" presStyleIdx="0" presStyleCnt="1"/>
      <dgm:spPr/>
    </dgm:pt>
    <dgm:pt modelId="{3F66B0E9-1B29-4F88-A608-2F2CD940F2D7}" type="pres">
      <dgm:prSet presAssocID="{D035BF58-657F-4D09-A254-028F77142B8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145A1-2139-4670-97A0-B5193943EB9A}" type="pres">
      <dgm:prSet presAssocID="{D035BF58-657F-4D09-A254-028F77142B8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86EF-4570-4662-9927-40FADD021758}" type="pres">
      <dgm:prSet presAssocID="{D035BF58-657F-4D09-A254-028F77142B8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7F07-7DBF-47B6-9512-813C0A17DE5D}" type="pres">
      <dgm:prSet presAssocID="{D035BF58-657F-4D09-A254-028F77142B8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665C-3C51-4245-BA9F-540EB1FB1499}" type="presOf" srcId="{A0046AA1-75ED-4926-A7BC-1C41222CB58F}" destId="{948145A1-2139-4670-97A0-B5193943EB9A}" srcOrd="0" destOrd="0" presId="urn:microsoft.com/office/officeart/2005/8/layout/matrix2"/>
    <dgm:cxn modelId="{C98B2520-917A-4E4A-BC36-5F6B0CA1926F}" srcId="{D035BF58-657F-4D09-A254-028F77142B8D}" destId="{F449C847-B11D-42C0-90A5-6691AA1B95CC}" srcOrd="2" destOrd="0" parTransId="{ED6CAA77-5B2B-43AC-A71E-EEFDF491DF3A}" sibTransId="{668F8A9E-B2F6-408C-80A1-75A12E8525F0}"/>
    <dgm:cxn modelId="{207D6F0E-3273-47A9-AE40-A9D2F6FE0754}" type="presOf" srcId="{F449C847-B11D-42C0-90A5-6691AA1B95CC}" destId="{B97786EF-4570-4662-9927-40FADD021758}" srcOrd="0" destOrd="0" presId="urn:microsoft.com/office/officeart/2005/8/layout/matrix2"/>
    <dgm:cxn modelId="{C74F24CE-60BA-460F-8F56-39653628F484}" srcId="{D035BF58-657F-4D09-A254-028F77142B8D}" destId="{4F5DC5EC-29E6-4064-9B17-11CED67C11F1}" srcOrd="0" destOrd="0" parTransId="{74A7E848-FFA8-47D1-8953-D9E6CBD2C415}" sibTransId="{FA014890-BD6A-46A6-92E0-FE4686459F4F}"/>
    <dgm:cxn modelId="{10FF0629-0B10-4274-9B73-89309D06E7F6}" type="presOf" srcId="{4F5DC5EC-29E6-4064-9B17-11CED67C11F1}" destId="{3F66B0E9-1B29-4F88-A608-2F2CD940F2D7}" srcOrd="0" destOrd="0" presId="urn:microsoft.com/office/officeart/2005/8/layout/matrix2"/>
    <dgm:cxn modelId="{D09401DF-75FB-42A8-96B3-22D4726BDFC1}" srcId="{D035BF58-657F-4D09-A254-028F77142B8D}" destId="{A0046AA1-75ED-4926-A7BC-1C41222CB58F}" srcOrd="1" destOrd="0" parTransId="{D6C8E2B3-6CF6-4906-ABA4-683EB4E8F9AD}" sibTransId="{03DF3902-387B-4D12-8473-E15A233E0615}"/>
    <dgm:cxn modelId="{C27AD0BC-5516-40B4-93F0-4DC04DB07914}" srcId="{D035BF58-657F-4D09-A254-028F77142B8D}" destId="{A9478473-773E-45FD-9056-B65509CFFC56}" srcOrd="3" destOrd="0" parTransId="{2930C254-07C4-4CA2-AE95-A0025F666644}" sibTransId="{91B0CBA7-B510-4C99-A862-43E764141BAC}"/>
    <dgm:cxn modelId="{C1F99584-072B-4A52-9425-3B31925877AD}" type="presOf" srcId="{D035BF58-657F-4D09-A254-028F77142B8D}" destId="{33AE5232-2691-4659-9AB8-FE6A9C5E002D}" srcOrd="0" destOrd="0" presId="urn:microsoft.com/office/officeart/2005/8/layout/matrix2"/>
    <dgm:cxn modelId="{8B168BAF-ADE9-4C28-BCD8-C2FF7F7EAA12}" type="presOf" srcId="{A9478473-773E-45FD-9056-B65509CFFC56}" destId="{A7A77F07-7DBF-47B6-9512-813C0A17DE5D}" srcOrd="0" destOrd="0" presId="urn:microsoft.com/office/officeart/2005/8/layout/matrix2"/>
    <dgm:cxn modelId="{A5900FCA-BDF0-424B-8361-826148A5E574}" type="presParOf" srcId="{33AE5232-2691-4659-9AB8-FE6A9C5E002D}" destId="{0B8F3BCF-74F5-4D6E-9850-0F626CA387DD}" srcOrd="0" destOrd="0" presId="urn:microsoft.com/office/officeart/2005/8/layout/matrix2"/>
    <dgm:cxn modelId="{E6BD95B7-AED7-450D-A0B5-042EDCF18E53}" type="presParOf" srcId="{33AE5232-2691-4659-9AB8-FE6A9C5E002D}" destId="{3F66B0E9-1B29-4F88-A608-2F2CD940F2D7}" srcOrd="1" destOrd="0" presId="urn:microsoft.com/office/officeart/2005/8/layout/matrix2"/>
    <dgm:cxn modelId="{652279C6-AE70-4AA5-B274-963EFDF43EBE}" type="presParOf" srcId="{33AE5232-2691-4659-9AB8-FE6A9C5E002D}" destId="{948145A1-2139-4670-97A0-B5193943EB9A}" srcOrd="2" destOrd="0" presId="urn:microsoft.com/office/officeart/2005/8/layout/matrix2"/>
    <dgm:cxn modelId="{2A345290-28F0-4EE4-BDF5-9E49F4FB8C96}" type="presParOf" srcId="{33AE5232-2691-4659-9AB8-FE6A9C5E002D}" destId="{B97786EF-4570-4662-9927-40FADD021758}" srcOrd="3" destOrd="0" presId="urn:microsoft.com/office/officeart/2005/8/layout/matrix2"/>
    <dgm:cxn modelId="{BBE5690F-E2D2-4647-A7AE-45D81F5EC57A}" type="presParOf" srcId="{33AE5232-2691-4659-9AB8-FE6A9C5E002D}" destId="{A7A77F07-7DBF-47B6-9512-813C0A17DE5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6AD85-F144-4D4B-90BC-343A4176E7A2}" type="doc">
      <dgm:prSet loTypeId="urn:microsoft.com/office/officeart/2005/8/layout/pyramid4" loCatId="pyramid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15C75899-F1EE-45F9-A583-AE3CC0F03C16}">
      <dgm:prSet phldrT="[Text]" phldr="1"/>
      <dgm:spPr/>
      <dgm:t>
        <a:bodyPr/>
        <a:lstStyle/>
        <a:p>
          <a:endParaRPr lang="ru-RU" dirty="0"/>
        </a:p>
      </dgm:t>
    </dgm:pt>
    <dgm:pt modelId="{3E0B6EFE-8AAE-41AE-8FBF-F604E4654131}" type="parTrans" cxnId="{BD62C3ED-4025-42E6-84D4-ABF3F8FFCE73}">
      <dgm:prSet/>
      <dgm:spPr/>
      <dgm:t>
        <a:bodyPr/>
        <a:lstStyle/>
        <a:p>
          <a:endParaRPr lang="ru-RU"/>
        </a:p>
      </dgm:t>
    </dgm:pt>
    <dgm:pt modelId="{33AA6F19-4EAC-422E-8C67-9CD078517FBA}" type="sibTrans" cxnId="{BD62C3ED-4025-42E6-84D4-ABF3F8FFCE73}">
      <dgm:prSet/>
      <dgm:spPr/>
      <dgm:t>
        <a:bodyPr/>
        <a:lstStyle/>
        <a:p>
          <a:endParaRPr lang="ru-RU"/>
        </a:p>
      </dgm:t>
    </dgm:pt>
    <dgm:pt modelId="{669A82FA-276C-4B0C-AF77-CFBEE1D0A053}">
      <dgm:prSet phldrT="[Text]" phldr="1"/>
      <dgm:spPr/>
      <dgm:t>
        <a:bodyPr/>
        <a:lstStyle/>
        <a:p>
          <a:endParaRPr lang="ru-RU" dirty="0"/>
        </a:p>
      </dgm:t>
    </dgm:pt>
    <dgm:pt modelId="{988369E5-A4CF-4E29-AE11-BB2938762471}" type="parTrans" cxnId="{6B1C7B1E-C202-40AA-A628-FF8C4173741D}">
      <dgm:prSet/>
      <dgm:spPr/>
      <dgm:t>
        <a:bodyPr/>
        <a:lstStyle/>
        <a:p>
          <a:endParaRPr lang="ru-RU"/>
        </a:p>
      </dgm:t>
    </dgm:pt>
    <dgm:pt modelId="{F31B85A0-D4E4-4D0D-B59D-D3BF19C04E3B}" type="sibTrans" cxnId="{6B1C7B1E-C202-40AA-A628-FF8C4173741D}">
      <dgm:prSet/>
      <dgm:spPr/>
      <dgm:t>
        <a:bodyPr/>
        <a:lstStyle/>
        <a:p>
          <a:endParaRPr lang="ru-RU"/>
        </a:p>
      </dgm:t>
    </dgm:pt>
    <dgm:pt modelId="{CB391924-5F09-444D-B675-BFCBB6E2679A}">
      <dgm:prSet phldrT="[Text]" phldr="1"/>
      <dgm:spPr/>
      <dgm:t>
        <a:bodyPr/>
        <a:lstStyle/>
        <a:p>
          <a:endParaRPr lang="ru-RU" dirty="0"/>
        </a:p>
      </dgm:t>
    </dgm:pt>
    <dgm:pt modelId="{886FCA2E-21D2-4A27-87B2-783889560B3D}" type="parTrans" cxnId="{E1512D3E-3FB1-43B5-90F7-E2503D992088}">
      <dgm:prSet/>
      <dgm:spPr/>
      <dgm:t>
        <a:bodyPr/>
        <a:lstStyle/>
        <a:p>
          <a:endParaRPr lang="ru-RU"/>
        </a:p>
      </dgm:t>
    </dgm:pt>
    <dgm:pt modelId="{D8E0AD15-1DE8-4317-BACC-39429E3885A4}" type="sibTrans" cxnId="{E1512D3E-3FB1-43B5-90F7-E2503D992088}">
      <dgm:prSet/>
      <dgm:spPr/>
      <dgm:t>
        <a:bodyPr/>
        <a:lstStyle/>
        <a:p>
          <a:endParaRPr lang="ru-RU"/>
        </a:p>
      </dgm:t>
    </dgm:pt>
    <dgm:pt modelId="{F480FE5B-E79B-487F-A26B-139481D6EFB7}">
      <dgm:prSet phldrT="[Text]" phldr="1"/>
      <dgm:spPr/>
      <dgm:t>
        <a:bodyPr/>
        <a:lstStyle/>
        <a:p>
          <a:endParaRPr lang="ru-RU" dirty="0"/>
        </a:p>
      </dgm:t>
    </dgm:pt>
    <dgm:pt modelId="{C24E46EB-1FF3-49C4-9F90-986361C10234}" type="parTrans" cxnId="{C5AB0A7C-472E-48A6-99F9-1EE8707CB92E}">
      <dgm:prSet/>
      <dgm:spPr/>
      <dgm:t>
        <a:bodyPr/>
        <a:lstStyle/>
        <a:p>
          <a:endParaRPr lang="ru-RU"/>
        </a:p>
      </dgm:t>
    </dgm:pt>
    <dgm:pt modelId="{DE7698EB-7A2C-4EBB-8DEA-3B63FD198526}" type="sibTrans" cxnId="{C5AB0A7C-472E-48A6-99F9-1EE8707CB92E}">
      <dgm:prSet/>
      <dgm:spPr/>
      <dgm:t>
        <a:bodyPr/>
        <a:lstStyle/>
        <a:p>
          <a:endParaRPr lang="ru-RU"/>
        </a:p>
      </dgm:t>
    </dgm:pt>
    <dgm:pt modelId="{0B0DC40C-BC09-4F34-9DA5-032A4501AF8F}" type="pres">
      <dgm:prSet presAssocID="{D0F6AD85-F144-4D4B-90BC-343A4176E7A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1CCA4-4FB6-4CDF-BBB1-98ECFCB5B33A}" type="pres">
      <dgm:prSet presAssocID="{D0F6AD85-F144-4D4B-90BC-343A4176E7A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78672-BE8D-47B3-A9A9-56A4D9E70513}" type="pres">
      <dgm:prSet presAssocID="{D0F6AD85-F144-4D4B-90BC-343A4176E7A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23331-CBDD-4ECC-A818-D93FF1DD063D}" type="pres">
      <dgm:prSet presAssocID="{D0F6AD85-F144-4D4B-90BC-343A4176E7A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D13F0-EE39-469D-A754-B474254939D6}" type="pres">
      <dgm:prSet presAssocID="{D0F6AD85-F144-4D4B-90BC-343A4176E7A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CD87A-403A-4212-9EBC-6EF765EC1217}" type="presOf" srcId="{669A82FA-276C-4B0C-AF77-CFBEE1D0A053}" destId="{B2A78672-BE8D-47B3-A9A9-56A4D9E70513}" srcOrd="0" destOrd="0" presId="urn:microsoft.com/office/officeart/2005/8/layout/pyramid4"/>
    <dgm:cxn modelId="{41CA6278-5530-43A2-9D5B-453EB33A71FE}" type="presOf" srcId="{F480FE5B-E79B-487F-A26B-139481D6EFB7}" destId="{7CDD13F0-EE39-469D-A754-B474254939D6}" srcOrd="0" destOrd="0" presId="urn:microsoft.com/office/officeart/2005/8/layout/pyramid4"/>
    <dgm:cxn modelId="{F6040594-BF08-436C-AE0D-7CAB3967BB67}" type="presOf" srcId="{D0F6AD85-F144-4D4B-90BC-343A4176E7A2}" destId="{0B0DC40C-BC09-4F34-9DA5-032A4501AF8F}" srcOrd="0" destOrd="0" presId="urn:microsoft.com/office/officeart/2005/8/layout/pyramid4"/>
    <dgm:cxn modelId="{BD62C3ED-4025-42E6-84D4-ABF3F8FFCE73}" srcId="{D0F6AD85-F144-4D4B-90BC-343A4176E7A2}" destId="{15C75899-F1EE-45F9-A583-AE3CC0F03C16}" srcOrd="0" destOrd="0" parTransId="{3E0B6EFE-8AAE-41AE-8FBF-F604E4654131}" sibTransId="{33AA6F19-4EAC-422E-8C67-9CD078517FBA}"/>
    <dgm:cxn modelId="{E1512D3E-3FB1-43B5-90F7-E2503D992088}" srcId="{D0F6AD85-F144-4D4B-90BC-343A4176E7A2}" destId="{CB391924-5F09-444D-B675-BFCBB6E2679A}" srcOrd="2" destOrd="0" parTransId="{886FCA2E-21D2-4A27-87B2-783889560B3D}" sibTransId="{D8E0AD15-1DE8-4317-BACC-39429E3885A4}"/>
    <dgm:cxn modelId="{BE3CF9C2-C121-448E-9FD1-BFDEA01CEE68}" type="presOf" srcId="{CB391924-5F09-444D-B675-BFCBB6E2679A}" destId="{21523331-CBDD-4ECC-A818-D93FF1DD063D}" srcOrd="0" destOrd="0" presId="urn:microsoft.com/office/officeart/2005/8/layout/pyramid4"/>
    <dgm:cxn modelId="{2B717033-A866-4F8A-B407-1AC0DDACF2F5}" type="presOf" srcId="{15C75899-F1EE-45F9-A583-AE3CC0F03C16}" destId="{D851CCA4-4FB6-4CDF-BBB1-98ECFCB5B33A}" srcOrd="0" destOrd="0" presId="urn:microsoft.com/office/officeart/2005/8/layout/pyramid4"/>
    <dgm:cxn modelId="{6B1C7B1E-C202-40AA-A628-FF8C4173741D}" srcId="{D0F6AD85-F144-4D4B-90BC-343A4176E7A2}" destId="{669A82FA-276C-4B0C-AF77-CFBEE1D0A053}" srcOrd="1" destOrd="0" parTransId="{988369E5-A4CF-4E29-AE11-BB2938762471}" sibTransId="{F31B85A0-D4E4-4D0D-B59D-D3BF19C04E3B}"/>
    <dgm:cxn modelId="{C5AB0A7C-472E-48A6-99F9-1EE8707CB92E}" srcId="{D0F6AD85-F144-4D4B-90BC-343A4176E7A2}" destId="{F480FE5B-E79B-487F-A26B-139481D6EFB7}" srcOrd="3" destOrd="0" parTransId="{C24E46EB-1FF3-49C4-9F90-986361C10234}" sibTransId="{DE7698EB-7A2C-4EBB-8DEA-3B63FD198526}"/>
    <dgm:cxn modelId="{900BA4BE-A2B9-47B3-A53A-1E3D8E68B1E8}" type="presParOf" srcId="{0B0DC40C-BC09-4F34-9DA5-032A4501AF8F}" destId="{D851CCA4-4FB6-4CDF-BBB1-98ECFCB5B33A}" srcOrd="0" destOrd="0" presId="urn:microsoft.com/office/officeart/2005/8/layout/pyramid4"/>
    <dgm:cxn modelId="{4D412B28-A5BD-4AA8-84ED-80F9CD069D81}" type="presParOf" srcId="{0B0DC40C-BC09-4F34-9DA5-032A4501AF8F}" destId="{B2A78672-BE8D-47B3-A9A9-56A4D9E70513}" srcOrd="1" destOrd="0" presId="urn:microsoft.com/office/officeart/2005/8/layout/pyramid4"/>
    <dgm:cxn modelId="{4C61608E-087B-4A3E-A01B-EA3B8B0EB327}" type="presParOf" srcId="{0B0DC40C-BC09-4F34-9DA5-032A4501AF8F}" destId="{21523331-CBDD-4ECC-A818-D93FF1DD063D}" srcOrd="2" destOrd="0" presId="urn:microsoft.com/office/officeart/2005/8/layout/pyramid4"/>
    <dgm:cxn modelId="{AC8E6114-1BEE-48C1-B596-5905C97E0DF2}" type="presParOf" srcId="{0B0DC40C-BC09-4F34-9DA5-032A4501AF8F}" destId="{7CDD13F0-EE39-469D-A754-B474254939D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F099E-25EE-49EC-A601-C5353603FB9F}" type="doc">
      <dgm:prSet loTypeId="urn:microsoft.com/office/officeart/2005/8/layout/funnel1" loCatId="relationship" qsTypeId="urn:microsoft.com/office/officeart/2005/8/quickstyle/3d5" qsCatId="3D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AEEE3536-885B-459B-85A8-9FF82648BAB5}">
      <dgm:prSet phldrT="[Text]" phldr="1"/>
      <dgm:spPr/>
      <dgm:t>
        <a:bodyPr/>
        <a:lstStyle/>
        <a:p>
          <a:endParaRPr lang="ru-RU" dirty="0"/>
        </a:p>
      </dgm:t>
    </dgm:pt>
    <dgm:pt modelId="{C520A53D-56FF-434E-A3A7-AC913522B1B9}" type="parTrans" cxnId="{64FA31D0-B647-412D-AE8C-2A9493594E71}">
      <dgm:prSet/>
      <dgm:spPr/>
      <dgm:t>
        <a:bodyPr/>
        <a:lstStyle/>
        <a:p>
          <a:endParaRPr lang="ru-RU"/>
        </a:p>
      </dgm:t>
    </dgm:pt>
    <dgm:pt modelId="{6A235A74-4FB9-428D-BE17-FD3FC6F8C172}" type="sibTrans" cxnId="{64FA31D0-B647-412D-AE8C-2A9493594E71}">
      <dgm:prSet/>
      <dgm:spPr/>
      <dgm:t>
        <a:bodyPr/>
        <a:lstStyle/>
        <a:p>
          <a:endParaRPr lang="ru-RU"/>
        </a:p>
      </dgm:t>
    </dgm:pt>
    <dgm:pt modelId="{5C8ADDEF-BBEA-498B-BE0E-A887FA30FB5C}">
      <dgm:prSet phldrT="[Text]" phldr="1"/>
      <dgm:spPr/>
      <dgm:t>
        <a:bodyPr/>
        <a:lstStyle/>
        <a:p>
          <a:endParaRPr lang="ru-RU" dirty="0"/>
        </a:p>
      </dgm:t>
    </dgm:pt>
    <dgm:pt modelId="{C85BA233-06CE-4A06-A1BB-1F234047A840}" type="parTrans" cxnId="{87F40FC5-E766-4ECE-B7EF-E0BEB03B7887}">
      <dgm:prSet/>
      <dgm:spPr/>
      <dgm:t>
        <a:bodyPr/>
        <a:lstStyle/>
        <a:p>
          <a:endParaRPr lang="ru-RU"/>
        </a:p>
      </dgm:t>
    </dgm:pt>
    <dgm:pt modelId="{EF2A0091-253B-4C44-A7DB-C6ADFA290F2F}" type="sibTrans" cxnId="{87F40FC5-E766-4ECE-B7EF-E0BEB03B7887}">
      <dgm:prSet/>
      <dgm:spPr/>
      <dgm:t>
        <a:bodyPr/>
        <a:lstStyle/>
        <a:p>
          <a:endParaRPr lang="ru-RU"/>
        </a:p>
      </dgm:t>
    </dgm:pt>
    <dgm:pt modelId="{BD2633DB-8669-465B-84C5-96AE17B54BF5}">
      <dgm:prSet phldrT="[Text]" phldr="1"/>
      <dgm:spPr/>
      <dgm:t>
        <a:bodyPr/>
        <a:lstStyle/>
        <a:p>
          <a:endParaRPr lang="ru-RU" dirty="0"/>
        </a:p>
      </dgm:t>
    </dgm:pt>
    <dgm:pt modelId="{5748F8AF-85E5-4EE1-86F3-DC918B99EF44}" type="parTrans" cxnId="{3D5DC050-19D5-451A-A199-ADE3AF996E50}">
      <dgm:prSet/>
      <dgm:spPr/>
      <dgm:t>
        <a:bodyPr/>
        <a:lstStyle/>
        <a:p>
          <a:endParaRPr lang="ru-RU"/>
        </a:p>
      </dgm:t>
    </dgm:pt>
    <dgm:pt modelId="{0D7ACB0B-EB85-40B2-B6B4-93CEEEF1E927}" type="sibTrans" cxnId="{3D5DC050-19D5-451A-A199-ADE3AF996E50}">
      <dgm:prSet/>
      <dgm:spPr/>
      <dgm:t>
        <a:bodyPr/>
        <a:lstStyle/>
        <a:p>
          <a:endParaRPr lang="ru-RU"/>
        </a:p>
      </dgm:t>
    </dgm:pt>
    <dgm:pt modelId="{8EAC4B2B-AAC4-42BE-98DB-113E8032B360}">
      <dgm:prSet phldrT="[Text]" phldr="1"/>
      <dgm:spPr/>
      <dgm:t>
        <a:bodyPr/>
        <a:lstStyle/>
        <a:p>
          <a:endParaRPr lang="ru-RU" dirty="0"/>
        </a:p>
      </dgm:t>
    </dgm:pt>
    <dgm:pt modelId="{5EAB3248-CEEB-437E-875C-CF6554C276AD}" type="parTrans" cxnId="{13F232D9-B1A9-4AFE-B332-59C45D6D25B4}">
      <dgm:prSet/>
      <dgm:spPr/>
      <dgm:t>
        <a:bodyPr/>
        <a:lstStyle/>
        <a:p>
          <a:endParaRPr lang="ru-RU"/>
        </a:p>
      </dgm:t>
    </dgm:pt>
    <dgm:pt modelId="{8274B1C0-0336-44DB-8697-3742FAFAD66C}" type="sibTrans" cxnId="{13F232D9-B1A9-4AFE-B332-59C45D6D25B4}">
      <dgm:prSet/>
      <dgm:spPr/>
      <dgm:t>
        <a:bodyPr/>
        <a:lstStyle/>
        <a:p>
          <a:endParaRPr lang="ru-RU"/>
        </a:p>
      </dgm:t>
    </dgm:pt>
    <dgm:pt modelId="{EEED3BFD-DDE8-449D-9BA1-8DB7AEC9F4E1}" type="pres">
      <dgm:prSet presAssocID="{F76F099E-25EE-49EC-A601-C5353603FB9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CB266E-E5E0-429D-B649-F2E36EA5F254}" type="pres">
      <dgm:prSet presAssocID="{F76F099E-25EE-49EC-A601-C5353603FB9F}" presName="ellipse" presStyleLbl="trBgShp" presStyleIdx="0" presStyleCnt="1"/>
      <dgm:spPr/>
    </dgm:pt>
    <dgm:pt modelId="{DDB4C8A6-5867-466F-9951-B47497FDF352}" type="pres">
      <dgm:prSet presAssocID="{F76F099E-25EE-49EC-A601-C5353603FB9F}" presName="arrow1" presStyleLbl="fgShp" presStyleIdx="0" presStyleCnt="1"/>
      <dgm:spPr/>
    </dgm:pt>
    <dgm:pt modelId="{D3238E7F-EFC1-46D6-9BA7-D63F32874900}" type="pres">
      <dgm:prSet presAssocID="{F76F099E-25EE-49EC-A601-C5353603FB9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3A23F-ECF4-4B7D-AAD3-F14FB7291F83}" type="pres">
      <dgm:prSet presAssocID="{5C8ADDEF-BBEA-498B-BE0E-A887FA30FB5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E7A0C-D28E-4903-9903-ABC443EB1909}" type="pres">
      <dgm:prSet presAssocID="{BD2633DB-8669-465B-84C5-96AE17B54BF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B3C9-C8E7-47E1-BD6C-1EA7B550DF32}" type="pres">
      <dgm:prSet presAssocID="{8EAC4B2B-AAC4-42BE-98DB-113E8032B36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81606-1AFF-4897-B069-34829C5770AA}" type="pres">
      <dgm:prSet presAssocID="{F76F099E-25EE-49EC-A601-C5353603FB9F}" presName="funnel" presStyleLbl="trAlignAcc1" presStyleIdx="0" presStyleCnt="1"/>
      <dgm:spPr/>
    </dgm:pt>
  </dgm:ptLst>
  <dgm:cxnLst>
    <dgm:cxn modelId="{934BD5E3-05C9-4BEA-9164-C993DCBF129F}" type="presOf" srcId="{8EAC4B2B-AAC4-42BE-98DB-113E8032B360}" destId="{D3238E7F-EFC1-46D6-9BA7-D63F32874900}" srcOrd="0" destOrd="0" presId="urn:microsoft.com/office/officeart/2005/8/layout/funnel1"/>
    <dgm:cxn modelId="{64FA31D0-B647-412D-AE8C-2A9493594E71}" srcId="{F76F099E-25EE-49EC-A601-C5353603FB9F}" destId="{AEEE3536-885B-459B-85A8-9FF82648BAB5}" srcOrd="0" destOrd="0" parTransId="{C520A53D-56FF-434E-A3A7-AC913522B1B9}" sibTransId="{6A235A74-4FB9-428D-BE17-FD3FC6F8C172}"/>
    <dgm:cxn modelId="{A1DC1447-A879-4013-8E5B-F9BE6A58B55A}" type="presOf" srcId="{F76F099E-25EE-49EC-A601-C5353603FB9F}" destId="{EEED3BFD-DDE8-449D-9BA1-8DB7AEC9F4E1}" srcOrd="0" destOrd="0" presId="urn:microsoft.com/office/officeart/2005/8/layout/funnel1"/>
    <dgm:cxn modelId="{3D5DC050-19D5-451A-A199-ADE3AF996E50}" srcId="{F76F099E-25EE-49EC-A601-C5353603FB9F}" destId="{BD2633DB-8669-465B-84C5-96AE17B54BF5}" srcOrd="2" destOrd="0" parTransId="{5748F8AF-85E5-4EE1-86F3-DC918B99EF44}" sibTransId="{0D7ACB0B-EB85-40B2-B6B4-93CEEEF1E927}"/>
    <dgm:cxn modelId="{DE156693-C883-431E-8E61-56CA7F567498}" type="presOf" srcId="{5C8ADDEF-BBEA-498B-BE0E-A887FA30FB5C}" destId="{E49E7A0C-D28E-4903-9903-ABC443EB1909}" srcOrd="0" destOrd="0" presId="urn:microsoft.com/office/officeart/2005/8/layout/funnel1"/>
    <dgm:cxn modelId="{FAC99FC9-F1B8-49DF-87A9-7C99CA0405A1}" type="presOf" srcId="{AEEE3536-885B-459B-85A8-9FF82648BAB5}" destId="{63AFB3C9-C8E7-47E1-BD6C-1EA7B550DF32}" srcOrd="0" destOrd="0" presId="urn:microsoft.com/office/officeart/2005/8/layout/funnel1"/>
    <dgm:cxn modelId="{87F40FC5-E766-4ECE-B7EF-E0BEB03B7887}" srcId="{F76F099E-25EE-49EC-A601-C5353603FB9F}" destId="{5C8ADDEF-BBEA-498B-BE0E-A887FA30FB5C}" srcOrd="1" destOrd="0" parTransId="{C85BA233-06CE-4A06-A1BB-1F234047A840}" sibTransId="{EF2A0091-253B-4C44-A7DB-C6ADFA290F2F}"/>
    <dgm:cxn modelId="{13F232D9-B1A9-4AFE-B332-59C45D6D25B4}" srcId="{F76F099E-25EE-49EC-A601-C5353603FB9F}" destId="{8EAC4B2B-AAC4-42BE-98DB-113E8032B360}" srcOrd="3" destOrd="0" parTransId="{5EAB3248-CEEB-437E-875C-CF6554C276AD}" sibTransId="{8274B1C0-0336-44DB-8697-3742FAFAD66C}"/>
    <dgm:cxn modelId="{A82DCE94-BCA1-45CF-8C76-B65B9C21C695}" type="presOf" srcId="{BD2633DB-8669-465B-84C5-96AE17B54BF5}" destId="{26C3A23F-ECF4-4B7D-AAD3-F14FB7291F83}" srcOrd="0" destOrd="0" presId="urn:microsoft.com/office/officeart/2005/8/layout/funnel1"/>
    <dgm:cxn modelId="{55CF3EF7-B466-4421-B7F0-88C5C82A6658}" type="presParOf" srcId="{EEED3BFD-DDE8-449D-9BA1-8DB7AEC9F4E1}" destId="{49CB266E-E5E0-429D-B649-F2E36EA5F254}" srcOrd="0" destOrd="0" presId="urn:microsoft.com/office/officeart/2005/8/layout/funnel1"/>
    <dgm:cxn modelId="{E600A3D0-0673-45FC-A41E-83BB06539936}" type="presParOf" srcId="{EEED3BFD-DDE8-449D-9BA1-8DB7AEC9F4E1}" destId="{DDB4C8A6-5867-466F-9951-B47497FDF352}" srcOrd="1" destOrd="0" presId="urn:microsoft.com/office/officeart/2005/8/layout/funnel1"/>
    <dgm:cxn modelId="{9AAB11AE-F7BE-4196-B906-4532A80DCAFC}" type="presParOf" srcId="{EEED3BFD-DDE8-449D-9BA1-8DB7AEC9F4E1}" destId="{D3238E7F-EFC1-46D6-9BA7-D63F32874900}" srcOrd="2" destOrd="0" presId="urn:microsoft.com/office/officeart/2005/8/layout/funnel1"/>
    <dgm:cxn modelId="{838BEF0D-CBB2-439D-9F07-1B4551E66DBB}" type="presParOf" srcId="{EEED3BFD-DDE8-449D-9BA1-8DB7AEC9F4E1}" destId="{26C3A23F-ECF4-4B7D-AAD3-F14FB7291F83}" srcOrd="3" destOrd="0" presId="urn:microsoft.com/office/officeart/2005/8/layout/funnel1"/>
    <dgm:cxn modelId="{144E8A4E-705B-4961-A7E1-6E018DD2E381}" type="presParOf" srcId="{EEED3BFD-DDE8-449D-9BA1-8DB7AEC9F4E1}" destId="{E49E7A0C-D28E-4903-9903-ABC443EB1909}" srcOrd="4" destOrd="0" presId="urn:microsoft.com/office/officeart/2005/8/layout/funnel1"/>
    <dgm:cxn modelId="{7F6DC861-A33E-4518-BF1A-975DA963A5D4}" type="presParOf" srcId="{EEED3BFD-DDE8-449D-9BA1-8DB7AEC9F4E1}" destId="{63AFB3C9-C8E7-47E1-BD6C-1EA7B550DF32}" srcOrd="5" destOrd="0" presId="urn:microsoft.com/office/officeart/2005/8/layout/funnel1"/>
    <dgm:cxn modelId="{451D947A-26F9-4689-9B44-8D13428E4077}" type="presParOf" srcId="{EEED3BFD-DDE8-449D-9BA1-8DB7AEC9F4E1}" destId="{ED081606-1AFF-4897-B069-34829C5770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C24FC-CFFF-4BF5-AAF6-645453B946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303231C-08B5-48C4-B692-CDCD456912CB}">
      <dgm:prSet phldrT="[Text]" phldr="1"/>
      <dgm:spPr/>
      <dgm:t>
        <a:bodyPr/>
        <a:lstStyle/>
        <a:p>
          <a:endParaRPr lang="ru-RU" dirty="0"/>
        </a:p>
      </dgm:t>
    </dgm:pt>
    <dgm:pt modelId="{634E07F4-83ED-4E70-B180-1267C438AE9D}" type="parTrans" cxnId="{75906385-21BC-4F7D-8C8E-CF79A9D80D60}">
      <dgm:prSet/>
      <dgm:spPr/>
      <dgm:t>
        <a:bodyPr/>
        <a:lstStyle/>
        <a:p>
          <a:endParaRPr lang="ru-RU"/>
        </a:p>
      </dgm:t>
    </dgm:pt>
    <dgm:pt modelId="{EFC0F76F-6224-48AC-AB03-91C903FA72CB}" type="sibTrans" cxnId="{75906385-21BC-4F7D-8C8E-CF79A9D80D60}">
      <dgm:prSet/>
      <dgm:spPr/>
      <dgm:t>
        <a:bodyPr/>
        <a:lstStyle/>
        <a:p>
          <a:endParaRPr lang="ru-RU"/>
        </a:p>
      </dgm:t>
    </dgm:pt>
    <dgm:pt modelId="{FFA03650-9738-481C-A7D1-B385330E4046}">
      <dgm:prSet phldrT="[Text]" phldr="1"/>
      <dgm:spPr/>
      <dgm:t>
        <a:bodyPr/>
        <a:lstStyle/>
        <a:p>
          <a:endParaRPr lang="ru-RU" dirty="0"/>
        </a:p>
      </dgm:t>
    </dgm:pt>
    <dgm:pt modelId="{762594CE-04B2-4323-84FC-40FB1C220D77}" type="parTrans" cxnId="{C634ADC1-98C9-4592-8A95-042A787C24C7}">
      <dgm:prSet/>
      <dgm:spPr/>
      <dgm:t>
        <a:bodyPr/>
        <a:lstStyle/>
        <a:p>
          <a:endParaRPr lang="ru-RU"/>
        </a:p>
      </dgm:t>
    </dgm:pt>
    <dgm:pt modelId="{B0D2A1A6-4E6D-4406-9AF0-38F9780CE1F9}" type="sibTrans" cxnId="{C634ADC1-98C9-4592-8A95-042A787C24C7}">
      <dgm:prSet/>
      <dgm:spPr/>
      <dgm:t>
        <a:bodyPr/>
        <a:lstStyle/>
        <a:p>
          <a:endParaRPr lang="ru-RU"/>
        </a:p>
      </dgm:t>
    </dgm:pt>
    <dgm:pt modelId="{75F7B8A1-E856-4FF9-BD5A-6E75AA53B4E7}">
      <dgm:prSet phldrT="[Text]" phldr="1"/>
      <dgm:spPr/>
      <dgm:t>
        <a:bodyPr/>
        <a:lstStyle/>
        <a:p>
          <a:endParaRPr lang="ru-RU" dirty="0"/>
        </a:p>
      </dgm:t>
    </dgm:pt>
    <dgm:pt modelId="{CE8E8255-C303-4F70-9115-50BF6E96459E}" type="parTrans" cxnId="{8468943E-53CE-41F3-8EC6-8317EC641C2C}">
      <dgm:prSet/>
      <dgm:spPr/>
      <dgm:t>
        <a:bodyPr/>
        <a:lstStyle/>
        <a:p>
          <a:endParaRPr lang="ru-RU"/>
        </a:p>
      </dgm:t>
    </dgm:pt>
    <dgm:pt modelId="{79ECE62A-194C-4BE5-9B6C-26F56068505A}" type="sibTrans" cxnId="{8468943E-53CE-41F3-8EC6-8317EC641C2C}">
      <dgm:prSet/>
      <dgm:spPr/>
      <dgm:t>
        <a:bodyPr/>
        <a:lstStyle/>
        <a:p>
          <a:endParaRPr lang="ru-RU"/>
        </a:p>
      </dgm:t>
    </dgm:pt>
    <dgm:pt modelId="{F5F1A320-F0E8-4F07-983D-D79703C2CD88}">
      <dgm:prSet phldrT="[Text]" phldr="1"/>
      <dgm:spPr/>
      <dgm:t>
        <a:bodyPr/>
        <a:lstStyle/>
        <a:p>
          <a:endParaRPr lang="ru-RU" dirty="0"/>
        </a:p>
      </dgm:t>
    </dgm:pt>
    <dgm:pt modelId="{28736E86-0384-4031-9908-6ED550B637D2}" type="parTrans" cxnId="{0D9A8599-167E-48C9-A5A4-61655A8433BF}">
      <dgm:prSet/>
      <dgm:spPr/>
      <dgm:t>
        <a:bodyPr/>
        <a:lstStyle/>
        <a:p>
          <a:endParaRPr lang="ru-RU"/>
        </a:p>
      </dgm:t>
    </dgm:pt>
    <dgm:pt modelId="{5BA102B1-6680-43B5-934F-C402BD1C0BB0}" type="sibTrans" cxnId="{0D9A8599-167E-48C9-A5A4-61655A8433BF}">
      <dgm:prSet/>
      <dgm:spPr/>
      <dgm:t>
        <a:bodyPr/>
        <a:lstStyle/>
        <a:p>
          <a:endParaRPr lang="ru-RU"/>
        </a:p>
      </dgm:t>
    </dgm:pt>
    <dgm:pt modelId="{19C7A877-7F77-49FD-9683-122D18287E35}">
      <dgm:prSet phldrT="[Text]" phldr="1"/>
      <dgm:spPr/>
      <dgm:t>
        <a:bodyPr/>
        <a:lstStyle/>
        <a:p>
          <a:endParaRPr lang="ru-RU" dirty="0"/>
        </a:p>
      </dgm:t>
    </dgm:pt>
    <dgm:pt modelId="{DAA8F672-D167-45B4-9049-0545F47BA1FF}" type="parTrans" cxnId="{AAE9BD79-7AED-45DC-95AC-95C4851964A4}">
      <dgm:prSet/>
      <dgm:spPr/>
      <dgm:t>
        <a:bodyPr/>
        <a:lstStyle/>
        <a:p>
          <a:endParaRPr lang="ru-RU"/>
        </a:p>
      </dgm:t>
    </dgm:pt>
    <dgm:pt modelId="{D66DA37E-FD52-4152-86EE-3975658148FF}" type="sibTrans" cxnId="{AAE9BD79-7AED-45DC-95AC-95C4851964A4}">
      <dgm:prSet/>
      <dgm:spPr/>
      <dgm:t>
        <a:bodyPr/>
        <a:lstStyle/>
        <a:p>
          <a:endParaRPr lang="ru-RU"/>
        </a:p>
      </dgm:t>
    </dgm:pt>
    <dgm:pt modelId="{09424DF5-5B5F-40DF-8B58-7DF769EDD733}">
      <dgm:prSet phldrT="[Text]" phldr="1"/>
      <dgm:spPr/>
      <dgm:t>
        <a:bodyPr/>
        <a:lstStyle/>
        <a:p>
          <a:endParaRPr lang="ru-RU" dirty="0"/>
        </a:p>
      </dgm:t>
    </dgm:pt>
    <dgm:pt modelId="{902A71E9-F3F4-4836-93DC-A45B37E0475A}" type="parTrans" cxnId="{0B49311E-5022-4A4E-AFA0-4D43458F4DCB}">
      <dgm:prSet/>
      <dgm:spPr/>
      <dgm:t>
        <a:bodyPr/>
        <a:lstStyle/>
        <a:p>
          <a:endParaRPr lang="ru-RU"/>
        </a:p>
      </dgm:t>
    </dgm:pt>
    <dgm:pt modelId="{65B0FD83-D70B-44E7-99AE-9C37B524BDBE}" type="sibTrans" cxnId="{0B49311E-5022-4A4E-AFA0-4D43458F4DCB}">
      <dgm:prSet/>
      <dgm:spPr/>
      <dgm:t>
        <a:bodyPr/>
        <a:lstStyle/>
        <a:p>
          <a:endParaRPr lang="ru-RU"/>
        </a:p>
      </dgm:t>
    </dgm:pt>
    <dgm:pt modelId="{81BCBB3B-0C19-448B-91AD-DB3CCA85A2F6}" type="pres">
      <dgm:prSet presAssocID="{9D2C24FC-CFFF-4BF5-AAF6-645453B946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03B61E-B6EF-4AE3-84E3-F81405B2373E}" type="pres">
      <dgm:prSet presAssocID="{8303231C-08B5-48C4-B692-CDCD456912CB}" presName="hierRoot1" presStyleCnt="0"/>
      <dgm:spPr/>
    </dgm:pt>
    <dgm:pt modelId="{B0062680-696C-4C2E-9BB1-0152E38855C8}" type="pres">
      <dgm:prSet presAssocID="{8303231C-08B5-48C4-B692-CDCD456912CB}" presName="composite" presStyleCnt="0"/>
      <dgm:spPr/>
    </dgm:pt>
    <dgm:pt modelId="{3DEB9095-B706-4C31-9612-6565317EC688}" type="pres">
      <dgm:prSet presAssocID="{8303231C-08B5-48C4-B692-CDCD456912CB}" presName="background" presStyleLbl="node0" presStyleIdx="0" presStyleCnt="1"/>
      <dgm:spPr/>
    </dgm:pt>
    <dgm:pt modelId="{1E21F199-5E63-4117-AF1D-6BAD6DE760A2}" type="pres">
      <dgm:prSet presAssocID="{8303231C-08B5-48C4-B692-CDCD456912CB}" presName="text" presStyleLbl="fgAcc0" presStyleIdx="0" presStyleCnt="1" custLinFactNeighborX="1061" custLinFactNeighborY="-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C3A71-C31B-4A71-A91E-C04DB530B94F}" type="pres">
      <dgm:prSet presAssocID="{8303231C-08B5-48C4-B692-CDCD456912CB}" presName="hierChild2" presStyleCnt="0"/>
      <dgm:spPr/>
    </dgm:pt>
    <dgm:pt modelId="{A064E9C4-969C-4E52-B6F0-7F808CFA4C86}" type="pres">
      <dgm:prSet presAssocID="{762594CE-04B2-4323-84FC-40FB1C220D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074937-EBEE-4258-B5E9-2D13A53D8BEE}" type="pres">
      <dgm:prSet presAssocID="{FFA03650-9738-481C-A7D1-B385330E4046}" presName="hierRoot2" presStyleCnt="0"/>
      <dgm:spPr/>
    </dgm:pt>
    <dgm:pt modelId="{A462A5C4-5A40-4E81-BB15-D3F9151BE4D9}" type="pres">
      <dgm:prSet presAssocID="{FFA03650-9738-481C-A7D1-B385330E4046}" presName="composite2" presStyleCnt="0"/>
      <dgm:spPr/>
    </dgm:pt>
    <dgm:pt modelId="{4E9C3ED9-A7BC-4AD2-9D1C-0AE4E52058A2}" type="pres">
      <dgm:prSet presAssocID="{FFA03650-9738-481C-A7D1-B385330E4046}" presName="background2" presStyleLbl="node2" presStyleIdx="0" presStyleCnt="2"/>
      <dgm:spPr/>
    </dgm:pt>
    <dgm:pt modelId="{6CED69E5-6701-475A-A24E-2850FCB31E59}" type="pres">
      <dgm:prSet presAssocID="{FFA03650-9738-481C-A7D1-B385330E404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88044-BA52-489B-9266-0BBC3ACE4828}" type="pres">
      <dgm:prSet presAssocID="{FFA03650-9738-481C-A7D1-B385330E4046}" presName="hierChild3" presStyleCnt="0"/>
      <dgm:spPr/>
    </dgm:pt>
    <dgm:pt modelId="{AC56C997-FBA0-4210-A903-97BBE96F8F5E}" type="pres">
      <dgm:prSet presAssocID="{CE8E8255-C303-4F70-9115-50BF6E96459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5495F52-70F2-4892-A324-65ECAE7AFE3A}" type="pres">
      <dgm:prSet presAssocID="{75F7B8A1-E856-4FF9-BD5A-6E75AA53B4E7}" presName="hierRoot3" presStyleCnt="0"/>
      <dgm:spPr/>
    </dgm:pt>
    <dgm:pt modelId="{8AC343D4-D90D-4507-B1CC-8602A57FB13C}" type="pres">
      <dgm:prSet presAssocID="{75F7B8A1-E856-4FF9-BD5A-6E75AA53B4E7}" presName="composite3" presStyleCnt="0"/>
      <dgm:spPr/>
    </dgm:pt>
    <dgm:pt modelId="{25C2E3F4-1FD3-47EB-95E3-D64CFB43A0EE}" type="pres">
      <dgm:prSet presAssocID="{75F7B8A1-E856-4FF9-BD5A-6E75AA53B4E7}" presName="background3" presStyleLbl="node3" presStyleIdx="0" presStyleCnt="3"/>
      <dgm:spPr/>
    </dgm:pt>
    <dgm:pt modelId="{13E1D58D-1BAC-447D-9FBC-E1AA72B2938B}" type="pres">
      <dgm:prSet presAssocID="{75F7B8A1-E856-4FF9-BD5A-6E75AA53B4E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156F0-1905-4E2A-82EB-F45C8E91E9EE}" type="pres">
      <dgm:prSet presAssocID="{75F7B8A1-E856-4FF9-BD5A-6E75AA53B4E7}" presName="hierChild4" presStyleCnt="0"/>
      <dgm:spPr/>
    </dgm:pt>
    <dgm:pt modelId="{6AA3362A-D4C1-4C0F-8DC1-45398209DDA6}" type="pres">
      <dgm:prSet presAssocID="{28736E86-0384-4031-9908-6ED550B637D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C10BCF0-12A4-439B-8028-D4404D953938}" type="pres">
      <dgm:prSet presAssocID="{F5F1A320-F0E8-4F07-983D-D79703C2CD88}" presName="hierRoot3" presStyleCnt="0"/>
      <dgm:spPr/>
    </dgm:pt>
    <dgm:pt modelId="{BE40C137-B81F-46AB-BCA0-2673ED7BBF2E}" type="pres">
      <dgm:prSet presAssocID="{F5F1A320-F0E8-4F07-983D-D79703C2CD88}" presName="composite3" presStyleCnt="0"/>
      <dgm:spPr/>
    </dgm:pt>
    <dgm:pt modelId="{18208CED-9D7C-4D50-BE84-761D98F181DE}" type="pres">
      <dgm:prSet presAssocID="{F5F1A320-F0E8-4F07-983D-D79703C2CD88}" presName="background3" presStyleLbl="node3" presStyleIdx="1" presStyleCnt="3"/>
      <dgm:spPr/>
    </dgm:pt>
    <dgm:pt modelId="{05283B34-A76C-4721-8070-4A954AA44F26}" type="pres">
      <dgm:prSet presAssocID="{F5F1A320-F0E8-4F07-983D-D79703C2CD8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7926C-0058-4762-BA32-ABB89EB06700}" type="pres">
      <dgm:prSet presAssocID="{F5F1A320-F0E8-4F07-983D-D79703C2CD88}" presName="hierChild4" presStyleCnt="0"/>
      <dgm:spPr/>
    </dgm:pt>
    <dgm:pt modelId="{43D36A6C-5ADB-4BB5-8A43-9A0713A66174}" type="pres">
      <dgm:prSet presAssocID="{DAA8F672-D167-45B4-9049-0545F47BA1F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0EC7BA-EB09-41E7-98BD-344C16279650}" type="pres">
      <dgm:prSet presAssocID="{19C7A877-7F77-49FD-9683-122D18287E35}" presName="hierRoot2" presStyleCnt="0"/>
      <dgm:spPr/>
    </dgm:pt>
    <dgm:pt modelId="{FA4D41E3-73C1-48C7-A083-9EA4D2E3F167}" type="pres">
      <dgm:prSet presAssocID="{19C7A877-7F77-49FD-9683-122D18287E35}" presName="composite2" presStyleCnt="0"/>
      <dgm:spPr/>
    </dgm:pt>
    <dgm:pt modelId="{C5E18DFE-C520-4A15-A6A5-DA39B432EDF8}" type="pres">
      <dgm:prSet presAssocID="{19C7A877-7F77-49FD-9683-122D18287E35}" presName="background2" presStyleLbl="node2" presStyleIdx="1" presStyleCnt="2"/>
      <dgm:spPr/>
    </dgm:pt>
    <dgm:pt modelId="{AB640F3A-E315-4F0F-BD17-D5872F795D88}" type="pres">
      <dgm:prSet presAssocID="{19C7A877-7F77-49FD-9683-122D18287E3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F8D94-15ED-4D5E-9EE3-BC09E79905F8}" type="pres">
      <dgm:prSet presAssocID="{19C7A877-7F77-49FD-9683-122D18287E35}" presName="hierChild3" presStyleCnt="0"/>
      <dgm:spPr/>
    </dgm:pt>
    <dgm:pt modelId="{2FFC8FEB-E156-4E4E-B9AB-204BA1407A91}" type="pres">
      <dgm:prSet presAssocID="{902A71E9-F3F4-4836-93DC-A45B37E0475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E718506-C73F-4A2C-A2D4-6CFE9B1D2DD8}" type="pres">
      <dgm:prSet presAssocID="{09424DF5-5B5F-40DF-8B58-7DF769EDD733}" presName="hierRoot3" presStyleCnt="0"/>
      <dgm:spPr/>
    </dgm:pt>
    <dgm:pt modelId="{65359244-1B2A-4738-8531-5918D626387F}" type="pres">
      <dgm:prSet presAssocID="{09424DF5-5B5F-40DF-8B58-7DF769EDD733}" presName="composite3" presStyleCnt="0"/>
      <dgm:spPr/>
    </dgm:pt>
    <dgm:pt modelId="{BA92BDAA-9B63-4093-9BCB-809FF5B566FA}" type="pres">
      <dgm:prSet presAssocID="{09424DF5-5B5F-40DF-8B58-7DF769EDD733}" presName="background3" presStyleLbl="node3" presStyleIdx="2" presStyleCnt="3"/>
      <dgm:spPr/>
    </dgm:pt>
    <dgm:pt modelId="{99851262-D239-4B46-A28B-20ED292E466E}" type="pres">
      <dgm:prSet presAssocID="{09424DF5-5B5F-40DF-8B58-7DF769EDD73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9D4C6A-678F-4FBE-90A8-CCCD47DE30C9}" type="pres">
      <dgm:prSet presAssocID="{09424DF5-5B5F-40DF-8B58-7DF769EDD733}" presName="hierChild4" presStyleCnt="0"/>
      <dgm:spPr/>
    </dgm:pt>
  </dgm:ptLst>
  <dgm:cxnLst>
    <dgm:cxn modelId="{ACA65B22-F682-4AAB-91E2-57362DC6E9A9}" type="presOf" srcId="{09424DF5-5B5F-40DF-8B58-7DF769EDD733}" destId="{99851262-D239-4B46-A28B-20ED292E466E}" srcOrd="0" destOrd="0" presId="urn:microsoft.com/office/officeart/2005/8/layout/hierarchy1"/>
    <dgm:cxn modelId="{4BFC1AAE-9EEE-4EDD-901B-C3FC4D100F58}" type="presOf" srcId="{902A71E9-F3F4-4836-93DC-A45B37E0475A}" destId="{2FFC8FEB-E156-4E4E-B9AB-204BA1407A91}" srcOrd="0" destOrd="0" presId="urn:microsoft.com/office/officeart/2005/8/layout/hierarchy1"/>
    <dgm:cxn modelId="{0B49311E-5022-4A4E-AFA0-4D43458F4DCB}" srcId="{19C7A877-7F77-49FD-9683-122D18287E35}" destId="{09424DF5-5B5F-40DF-8B58-7DF769EDD733}" srcOrd="0" destOrd="0" parTransId="{902A71E9-F3F4-4836-93DC-A45B37E0475A}" sibTransId="{65B0FD83-D70B-44E7-99AE-9C37B524BDBE}"/>
    <dgm:cxn modelId="{C634ADC1-98C9-4592-8A95-042A787C24C7}" srcId="{8303231C-08B5-48C4-B692-CDCD456912CB}" destId="{FFA03650-9738-481C-A7D1-B385330E4046}" srcOrd="0" destOrd="0" parTransId="{762594CE-04B2-4323-84FC-40FB1C220D77}" sibTransId="{B0D2A1A6-4E6D-4406-9AF0-38F9780CE1F9}"/>
    <dgm:cxn modelId="{75906385-21BC-4F7D-8C8E-CF79A9D80D60}" srcId="{9D2C24FC-CFFF-4BF5-AAF6-645453B946C0}" destId="{8303231C-08B5-48C4-B692-CDCD456912CB}" srcOrd="0" destOrd="0" parTransId="{634E07F4-83ED-4E70-B180-1267C438AE9D}" sibTransId="{EFC0F76F-6224-48AC-AB03-91C903FA72CB}"/>
    <dgm:cxn modelId="{4EF4AFB3-5490-4B9D-9E66-47D274654AF8}" type="presOf" srcId="{19C7A877-7F77-49FD-9683-122D18287E35}" destId="{AB640F3A-E315-4F0F-BD17-D5872F795D88}" srcOrd="0" destOrd="0" presId="urn:microsoft.com/office/officeart/2005/8/layout/hierarchy1"/>
    <dgm:cxn modelId="{EC13DF41-292A-43B3-8FF6-AD387A5F9AF2}" type="presOf" srcId="{8303231C-08B5-48C4-B692-CDCD456912CB}" destId="{1E21F199-5E63-4117-AF1D-6BAD6DE760A2}" srcOrd="0" destOrd="0" presId="urn:microsoft.com/office/officeart/2005/8/layout/hierarchy1"/>
    <dgm:cxn modelId="{5F9A247A-740D-4E8B-9724-2D39EAF9CDA8}" type="presOf" srcId="{762594CE-04B2-4323-84FC-40FB1C220D77}" destId="{A064E9C4-969C-4E52-B6F0-7F808CFA4C86}" srcOrd="0" destOrd="0" presId="urn:microsoft.com/office/officeart/2005/8/layout/hierarchy1"/>
    <dgm:cxn modelId="{882A79B4-8A34-4C27-B8DD-91A440D5EA91}" type="presOf" srcId="{75F7B8A1-E856-4FF9-BD5A-6E75AA53B4E7}" destId="{13E1D58D-1BAC-447D-9FBC-E1AA72B2938B}" srcOrd="0" destOrd="0" presId="urn:microsoft.com/office/officeart/2005/8/layout/hierarchy1"/>
    <dgm:cxn modelId="{8468943E-53CE-41F3-8EC6-8317EC641C2C}" srcId="{FFA03650-9738-481C-A7D1-B385330E4046}" destId="{75F7B8A1-E856-4FF9-BD5A-6E75AA53B4E7}" srcOrd="0" destOrd="0" parTransId="{CE8E8255-C303-4F70-9115-50BF6E96459E}" sibTransId="{79ECE62A-194C-4BE5-9B6C-26F56068505A}"/>
    <dgm:cxn modelId="{5CACFDDC-8853-4BEE-B423-A0B0A28A8F07}" type="presOf" srcId="{DAA8F672-D167-45B4-9049-0545F47BA1FF}" destId="{43D36A6C-5ADB-4BB5-8A43-9A0713A66174}" srcOrd="0" destOrd="0" presId="urn:microsoft.com/office/officeart/2005/8/layout/hierarchy1"/>
    <dgm:cxn modelId="{DE9229F2-1747-403A-88C8-6E33FAD95A37}" type="presOf" srcId="{F5F1A320-F0E8-4F07-983D-D79703C2CD88}" destId="{05283B34-A76C-4721-8070-4A954AA44F26}" srcOrd="0" destOrd="0" presId="urn:microsoft.com/office/officeart/2005/8/layout/hierarchy1"/>
    <dgm:cxn modelId="{8AA454EA-56EF-4BBD-80A1-61BDB9F17DDA}" type="presOf" srcId="{FFA03650-9738-481C-A7D1-B385330E4046}" destId="{6CED69E5-6701-475A-A24E-2850FCB31E59}" srcOrd="0" destOrd="0" presId="urn:microsoft.com/office/officeart/2005/8/layout/hierarchy1"/>
    <dgm:cxn modelId="{0D9A8599-167E-48C9-A5A4-61655A8433BF}" srcId="{FFA03650-9738-481C-A7D1-B385330E4046}" destId="{F5F1A320-F0E8-4F07-983D-D79703C2CD88}" srcOrd="1" destOrd="0" parTransId="{28736E86-0384-4031-9908-6ED550B637D2}" sibTransId="{5BA102B1-6680-43B5-934F-C402BD1C0BB0}"/>
    <dgm:cxn modelId="{ECA60855-6BE4-48FA-A40C-E2BEA7E16335}" type="presOf" srcId="{CE8E8255-C303-4F70-9115-50BF6E96459E}" destId="{AC56C997-FBA0-4210-A903-97BBE96F8F5E}" srcOrd="0" destOrd="0" presId="urn:microsoft.com/office/officeart/2005/8/layout/hierarchy1"/>
    <dgm:cxn modelId="{AAE9BD79-7AED-45DC-95AC-95C4851964A4}" srcId="{8303231C-08B5-48C4-B692-CDCD456912CB}" destId="{19C7A877-7F77-49FD-9683-122D18287E35}" srcOrd="1" destOrd="0" parTransId="{DAA8F672-D167-45B4-9049-0545F47BA1FF}" sibTransId="{D66DA37E-FD52-4152-86EE-3975658148FF}"/>
    <dgm:cxn modelId="{92543B1A-F358-4F5D-B653-5A3F4C720BB2}" type="presOf" srcId="{9D2C24FC-CFFF-4BF5-AAF6-645453B946C0}" destId="{81BCBB3B-0C19-448B-91AD-DB3CCA85A2F6}" srcOrd="0" destOrd="0" presId="urn:microsoft.com/office/officeart/2005/8/layout/hierarchy1"/>
    <dgm:cxn modelId="{F738AE1D-9806-45C9-9392-75D9BEF7541C}" type="presOf" srcId="{28736E86-0384-4031-9908-6ED550B637D2}" destId="{6AA3362A-D4C1-4C0F-8DC1-45398209DDA6}" srcOrd="0" destOrd="0" presId="urn:microsoft.com/office/officeart/2005/8/layout/hierarchy1"/>
    <dgm:cxn modelId="{FDD0C035-B3BE-420B-B510-E384C18A07D8}" type="presParOf" srcId="{81BCBB3B-0C19-448B-91AD-DB3CCA85A2F6}" destId="{5703B61E-B6EF-4AE3-84E3-F81405B2373E}" srcOrd="0" destOrd="0" presId="urn:microsoft.com/office/officeart/2005/8/layout/hierarchy1"/>
    <dgm:cxn modelId="{B3A3B38E-25FF-425F-99A0-802FF62745E0}" type="presParOf" srcId="{5703B61E-B6EF-4AE3-84E3-F81405B2373E}" destId="{B0062680-696C-4C2E-9BB1-0152E38855C8}" srcOrd="0" destOrd="0" presId="urn:microsoft.com/office/officeart/2005/8/layout/hierarchy1"/>
    <dgm:cxn modelId="{3948E416-68E4-4B6B-8BBF-6ED5DCB2BAD8}" type="presParOf" srcId="{B0062680-696C-4C2E-9BB1-0152E38855C8}" destId="{3DEB9095-B706-4C31-9612-6565317EC688}" srcOrd="0" destOrd="0" presId="urn:microsoft.com/office/officeart/2005/8/layout/hierarchy1"/>
    <dgm:cxn modelId="{6FD9BA61-64AA-4596-8EDF-AE5F51F16B29}" type="presParOf" srcId="{B0062680-696C-4C2E-9BB1-0152E38855C8}" destId="{1E21F199-5E63-4117-AF1D-6BAD6DE760A2}" srcOrd="1" destOrd="0" presId="urn:microsoft.com/office/officeart/2005/8/layout/hierarchy1"/>
    <dgm:cxn modelId="{E450D471-422F-4913-9ECA-A94CEDDA1A08}" type="presParOf" srcId="{5703B61E-B6EF-4AE3-84E3-F81405B2373E}" destId="{E17C3A71-C31B-4A71-A91E-C04DB530B94F}" srcOrd="1" destOrd="0" presId="urn:microsoft.com/office/officeart/2005/8/layout/hierarchy1"/>
    <dgm:cxn modelId="{A1AB7F64-8F0B-4AFD-9E51-1DF9775B0F7E}" type="presParOf" srcId="{E17C3A71-C31B-4A71-A91E-C04DB530B94F}" destId="{A064E9C4-969C-4E52-B6F0-7F808CFA4C86}" srcOrd="0" destOrd="0" presId="urn:microsoft.com/office/officeart/2005/8/layout/hierarchy1"/>
    <dgm:cxn modelId="{61D86C58-49F7-4510-980C-EB1C9CF41009}" type="presParOf" srcId="{E17C3A71-C31B-4A71-A91E-C04DB530B94F}" destId="{57074937-EBEE-4258-B5E9-2D13A53D8BEE}" srcOrd="1" destOrd="0" presId="urn:microsoft.com/office/officeart/2005/8/layout/hierarchy1"/>
    <dgm:cxn modelId="{16548117-81C3-4B4D-AF92-E339E7FA9889}" type="presParOf" srcId="{57074937-EBEE-4258-B5E9-2D13A53D8BEE}" destId="{A462A5C4-5A40-4E81-BB15-D3F9151BE4D9}" srcOrd="0" destOrd="0" presId="urn:microsoft.com/office/officeart/2005/8/layout/hierarchy1"/>
    <dgm:cxn modelId="{8D88D674-CE6D-4D7B-8515-20A6645AC3E4}" type="presParOf" srcId="{A462A5C4-5A40-4E81-BB15-D3F9151BE4D9}" destId="{4E9C3ED9-A7BC-4AD2-9D1C-0AE4E52058A2}" srcOrd="0" destOrd="0" presId="urn:microsoft.com/office/officeart/2005/8/layout/hierarchy1"/>
    <dgm:cxn modelId="{27C2CD33-F081-4C11-A8DF-A18F30F8B1A2}" type="presParOf" srcId="{A462A5C4-5A40-4E81-BB15-D3F9151BE4D9}" destId="{6CED69E5-6701-475A-A24E-2850FCB31E59}" srcOrd="1" destOrd="0" presId="urn:microsoft.com/office/officeart/2005/8/layout/hierarchy1"/>
    <dgm:cxn modelId="{8FBA8780-62C0-4F17-A9C0-E3E0320B563A}" type="presParOf" srcId="{57074937-EBEE-4258-B5E9-2D13A53D8BEE}" destId="{9BD88044-BA52-489B-9266-0BBC3ACE4828}" srcOrd="1" destOrd="0" presId="urn:microsoft.com/office/officeart/2005/8/layout/hierarchy1"/>
    <dgm:cxn modelId="{DDB98419-8AF0-4A6F-B263-B835355F73DE}" type="presParOf" srcId="{9BD88044-BA52-489B-9266-0BBC3ACE4828}" destId="{AC56C997-FBA0-4210-A903-97BBE96F8F5E}" srcOrd="0" destOrd="0" presId="urn:microsoft.com/office/officeart/2005/8/layout/hierarchy1"/>
    <dgm:cxn modelId="{9727A40F-072C-47E8-BE5D-03B7A741864C}" type="presParOf" srcId="{9BD88044-BA52-489B-9266-0BBC3ACE4828}" destId="{E5495F52-70F2-4892-A324-65ECAE7AFE3A}" srcOrd="1" destOrd="0" presId="urn:microsoft.com/office/officeart/2005/8/layout/hierarchy1"/>
    <dgm:cxn modelId="{DD2922DE-E272-4BBD-BFDC-B5F4BF161A22}" type="presParOf" srcId="{E5495F52-70F2-4892-A324-65ECAE7AFE3A}" destId="{8AC343D4-D90D-4507-B1CC-8602A57FB13C}" srcOrd="0" destOrd="0" presId="urn:microsoft.com/office/officeart/2005/8/layout/hierarchy1"/>
    <dgm:cxn modelId="{0B8CBC8B-B954-4AE3-97EE-0E9F3C481FB5}" type="presParOf" srcId="{8AC343D4-D90D-4507-B1CC-8602A57FB13C}" destId="{25C2E3F4-1FD3-47EB-95E3-D64CFB43A0EE}" srcOrd="0" destOrd="0" presId="urn:microsoft.com/office/officeart/2005/8/layout/hierarchy1"/>
    <dgm:cxn modelId="{0280F9BA-1B90-4E2C-B8DE-2865CE31303E}" type="presParOf" srcId="{8AC343D4-D90D-4507-B1CC-8602A57FB13C}" destId="{13E1D58D-1BAC-447D-9FBC-E1AA72B2938B}" srcOrd="1" destOrd="0" presId="urn:microsoft.com/office/officeart/2005/8/layout/hierarchy1"/>
    <dgm:cxn modelId="{00DC3F65-1F88-4960-92BB-4CBF5740C682}" type="presParOf" srcId="{E5495F52-70F2-4892-A324-65ECAE7AFE3A}" destId="{FCB156F0-1905-4E2A-82EB-F45C8E91E9EE}" srcOrd="1" destOrd="0" presId="urn:microsoft.com/office/officeart/2005/8/layout/hierarchy1"/>
    <dgm:cxn modelId="{A4D6FB40-33AB-4951-BEC1-914B80177F5F}" type="presParOf" srcId="{9BD88044-BA52-489B-9266-0BBC3ACE4828}" destId="{6AA3362A-D4C1-4C0F-8DC1-45398209DDA6}" srcOrd="2" destOrd="0" presId="urn:microsoft.com/office/officeart/2005/8/layout/hierarchy1"/>
    <dgm:cxn modelId="{0BEBFAC6-23DE-4A57-B0C0-1E257508C471}" type="presParOf" srcId="{9BD88044-BA52-489B-9266-0BBC3ACE4828}" destId="{2C10BCF0-12A4-439B-8028-D4404D953938}" srcOrd="3" destOrd="0" presId="urn:microsoft.com/office/officeart/2005/8/layout/hierarchy1"/>
    <dgm:cxn modelId="{884AA255-73FB-45A8-B5F3-55DB264D0870}" type="presParOf" srcId="{2C10BCF0-12A4-439B-8028-D4404D953938}" destId="{BE40C137-B81F-46AB-BCA0-2673ED7BBF2E}" srcOrd="0" destOrd="0" presId="urn:microsoft.com/office/officeart/2005/8/layout/hierarchy1"/>
    <dgm:cxn modelId="{95B3A1FF-9C16-468B-87A9-A389D33AFACA}" type="presParOf" srcId="{BE40C137-B81F-46AB-BCA0-2673ED7BBF2E}" destId="{18208CED-9D7C-4D50-BE84-761D98F181DE}" srcOrd="0" destOrd="0" presId="urn:microsoft.com/office/officeart/2005/8/layout/hierarchy1"/>
    <dgm:cxn modelId="{12B3E053-DC92-4949-AE44-61B5577927E2}" type="presParOf" srcId="{BE40C137-B81F-46AB-BCA0-2673ED7BBF2E}" destId="{05283B34-A76C-4721-8070-4A954AA44F26}" srcOrd="1" destOrd="0" presId="urn:microsoft.com/office/officeart/2005/8/layout/hierarchy1"/>
    <dgm:cxn modelId="{D4E231E5-8189-49B3-AC47-48A9C55F1DDB}" type="presParOf" srcId="{2C10BCF0-12A4-439B-8028-D4404D953938}" destId="{0E17926C-0058-4762-BA32-ABB89EB06700}" srcOrd="1" destOrd="0" presId="urn:microsoft.com/office/officeart/2005/8/layout/hierarchy1"/>
    <dgm:cxn modelId="{3E9F53EA-1F98-4A6E-8869-FD956B998624}" type="presParOf" srcId="{E17C3A71-C31B-4A71-A91E-C04DB530B94F}" destId="{43D36A6C-5ADB-4BB5-8A43-9A0713A66174}" srcOrd="2" destOrd="0" presId="urn:microsoft.com/office/officeart/2005/8/layout/hierarchy1"/>
    <dgm:cxn modelId="{E3229B9D-7429-4118-9B82-400F47508591}" type="presParOf" srcId="{E17C3A71-C31B-4A71-A91E-C04DB530B94F}" destId="{360EC7BA-EB09-41E7-98BD-344C16279650}" srcOrd="3" destOrd="0" presId="urn:microsoft.com/office/officeart/2005/8/layout/hierarchy1"/>
    <dgm:cxn modelId="{CC93DFE1-DB64-4B34-A830-2016262A1AD4}" type="presParOf" srcId="{360EC7BA-EB09-41E7-98BD-344C16279650}" destId="{FA4D41E3-73C1-48C7-A083-9EA4D2E3F167}" srcOrd="0" destOrd="0" presId="urn:microsoft.com/office/officeart/2005/8/layout/hierarchy1"/>
    <dgm:cxn modelId="{2D08F836-9015-41C3-AC42-87AA62E27828}" type="presParOf" srcId="{FA4D41E3-73C1-48C7-A083-9EA4D2E3F167}" destId="{C5E18DFE-C520-4A15-A6A5-DA39B432EDF8}" srcOrd="0" destOrd="0" presId="urn:microsoft.com/office/officeart/2005/8/layout/hierarchy1"/>
    <dgm:cxn modelId="{4BBE2CC6-EC0B-4EE1-A829-1D4B3E793E1B}" type="presParOf" srcId="{FA4D41E3-73C1-48C7-A083-9EA4D2E3F167}" destId="{AB640F3A-E315-4F0F-BD17-D5872F795D88}" srcOrd="1" destOrd="0" presId="urn:microsoft.com/office/officeart/2005/8/layout/hierarchy1"/>
    <dgm:cxn modelId="{A17CD760-CEA8-4D58-B395-B74DC8B28F59}" type="presParOf" srcId="{360EC7BA-EB09-41E7-98BD-344C16279650}" destId="{35AF8D94-15ED-4D5E-9EE3-BC09E79905F8}" srcOrd="1" destOrd="0" presId="urn:microsoft.com/office/officeart/2005/8/layout/hierarchy1"/>
    <dgm:cxn modelId="{DC80A7FB-FBF6-4801-959E-0BD3FC72247C}" type="presParOf" srcId="{35AF8D94-15ED-4D5E-9EE3-BC09E79905F8}" destId="{2FFC8FEB-E156-4E4E-B9AB-204BA1407A91}" srcOrd="0" destOrd="0" presId="urn:microsoft.com/office/officeart/2005/8/layout/hierarchy1"/>
    <dgm:cxn modelId="{8FAA52C9-612C-474A-8F1D-44FAD69F5A0F}" type="presParOf" srcId="{35AF8D94-15ED-4D5E-9EE3-BC09E79905F8}" destId="{3E718506-C73F-4A2C-A2D4-6CFE9B1D2DD8}" srcOrd="1" destOrd="0" presId="urn:microsoft.com/office/officeart/2005/8/layout/hierarchy1"/>
    <dgm:cxn modelId="{4094980C-B178-47D7-A16D-3EE844657783}" type="presParOf" srcId="{3E718506-C73F-4A2C-A2D4-6CFE9B1D2DD8}" destId="{65359244-1B2A-4738-8531-5918D626387F}" srcOrd="0" destOrd="0" presId="urn:microsoft.com/office/officeart/2005/8/layout/hierarchy1"/>
    <dgm:cxn modelId="{8DB7B3E7-B1DB-4097-A36D-6A26351144BD}" type="presParOf" srcId="{65359244-1B2A-4738-8531-5918D626387F}" destId="{BA92BDAA-9B63-4093-9BCB-809FF5B566FA}" srcOrd="0" destOrd="0" presId="urn:microsoft.com/office/officeart/2005/8/layout/hierarchy1"/>
    <dgm:cxn modelId="{85BD85DC-164E-4ABC-885B-7F652994DF3F}" type="presParOf" srcId="{65359244-1B2A-4738-8531-5918D626387F}" destId="{99851262-D239-4B46-A28B-20ED292E466E}" srcOrd="1" destOrd="0" presId="urn:microsoft.com/office/officeart/2005/8/layout/hierarchy1"/>
    <dgm:cxn modelId="{82BE4D90-42C8-422D-A06B-3B711A9C15C0}" type="presParOf" srcId="{3E718506-C73F-4A2C-A2D4-6CFE9B1D2DD8}" destId="{9B9D4C6A-678F-4FBE-90A8-CCCD47DE30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2C24FC-CFFF-4BF5-AAF6-645453B946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3231C-08B5-48C4-B692-CDCD456912CB}">
      <dgm:prSet phldrT="[Text]"/>
      <dgm:spPr/>
      <dgm:t>
        <a:bodyPr/>
        <a:lstStyle/>
        <a:p>
          <a:r>
            <a:rPr lang="ro-RO" dirty="0" smtClean="0"/>
            <a:t>Chimia</a:t>
          </a:r>
          <a:endParaRPr lang="ru-RU" dirty="0"/>
        </a:p>
      </dgm:t>
    </dgm:pt>
    <dgm:pt modelId="{634E07F4-83ED-4E70-B180-1267C438AE9D}" type="parTrans" cxnId="{75906385-21BC-4F7D-8C8E-CF79A9D80D60}">
      <dgm:prSet/>
      <dgm:spPr/>
      <dgm:t>
        <a:bodyPr/>
        <a:lstStyle/>
        <a:p>
          <a:endParaRPr lang="ru-RU"/>
        </a:p>
      </dgm:t>
    </dgm:pt>
    <dgm:pt modelId="{EFC0F76F-6224-48AC-AB03-91C903FA72CB}" type="sibTrans" cxnId="{75906385-21BC-4F7D-8C8E-CF79A9D80D60}">
      <dgm:prSet/>
      <dgm:spPr/>
      <dgm:t>
        <a:bodyPr/>
        <a:lstStyle/>
        <a:p>
          <a:endParaRPr lang="ru-RU"/>
        </a:p>
      </dgm:t>
    </dgm:pt>
    <dgm:pt modelId="{FFA03650-9738-481C-A7D1-B385330E4046}">
      <dgm:prSet phldrT="[Text]"/>
      <dgm:spPr/>
      <dgm:t>
        <a:bodyPr/>
        <a:lstStyle/>
        <a:p>
          <a:r>
            <a:rPr lang="ro-RO" dirty="0" smtClean="0"/>
            <a:t>Organică</a:t>
          </a:r>
          <a:endParaRPr lang="ru-RU" dirty="0"/>
        </a:p>
      </dgm:t>
    </dgm:pt>
    <dgm:pt modelId="{762594CE-04B2-4323-84FC-40FB1C220D77}" type="parTrans" cxnId="{C634ADC1-98C9-4592-8A95-042A787C24C7}">
      <dgm:prSet/>
      <dgm:spPr/>
      <dgm:t>
        <a:bodyPr/>
        <a:lstStyle/>
        <a:p>
          <a:endParaRPr lang="ru-RU"/>
        </a:p>
      </dgm:t>
    </dgm:pt>
    <dgm:pt modelId="{B0D2A1A6-4E6D-4406-9AF0-38F9780CE1F9}" type="sibTrans" cxnId="{C634ADC1-98C9-4592-8A95-042A787C24C7}">
      <dgm:prSet/>
      <dgm:spPr/>
      <dgm:t>
        <a:bodyPr/>
        <a:lstStyle/>
        <a:p>
          <a:endParaRPr lang="ru-RU"/>
        </a:p>
      </dgm:t>
    </dgm:pt>
    <dgm:pt modelId="{75F7B8A1-E856-4FF9-BD5A-6E75AA53B4E7}">
      <dgm:prSet phldrT="[Text]" phldr="1"/>
      <dgm:spPr/>
      <dgm:t>
        <a:bodyPr/>
        <a:lstStyle/>
        <a:p>
          <a:endParaRPr lang="ru-RU" dirty="0"/>
        </a:p>
      </dgm:t>
    </dgm:pt>
    <dgm:pt modelId="{CE8E8255-C303-4F70-9115-50BF6E96459E}" type="parTrans" cxnId="{8468943E-53CE-41F3-8EC6-8317EC641C2C}">
      <dgm:prSet/>
      <dgm:spPr/>
      <dgm:t>
        <a:bodyPr/>
        <a:lstStyle/>
        <a:p>
          <a:endParaRPr lang="ru-RU"/>
        </a:p>
      </dgm:t>
    </dgm:pt>
    <dgm:pt modelId="{79ECE62A-194C-4BE5-9B6C-26F56068505A}" type="sibTrans" cxnId="{8468943E-53CE-41F3-8EC6-8317EC641C2C}">
      <dgm:prSet/>
      <dgm:spPr/>
      <dgm:t>
        <a:bodyPr/>
        <a:lstStyle/>
        <a:p>
          <a:endParaRPr lang="ru-RU"/>
        </a:p>
      </dgm:t>
    </dgm:pt>
    <dgm:pt modelId="{F5F1A320-F0E8-4F07-983D-D79703C2CD88}">
      <dgm:prSet phldrT="[Text]" phldr="1"/>
      <dgm:spPr/>
      <dgm:t>
        <a:bodyPr/>
        <a:lstStyle/>
        <a:p>
          <a:endParaRPr lang="ru-RU" dirty="0"/>
        </a:p>
      </dgm:t>
    </dgm:pt>
    <dgm:pt modelId="{28736E86-0384-4031-9908-6ED550B637D2}" type="parTrans" cxnId="{0D9A8599-167E-48C9-A5A4-61655A8433BF}">
      <dgm:prSet/>
      <dgm:spPr/>
      <dgm:t>
        <a:bodyPr/>
        <a:lstStyle/>
        <a:p>
          <a:endParaRPr lang="ru-RU"/>
        </a:p>
      </dgm:t>
    </dgm:pt>
    <dgm:pt modelId="{5BA102B1-6680-43B5-934F-C402BD1C0BB0}" type="sibTrans" cxnId="{0D9A8599-167E-48C9-A5A4-61655A8433BF}">
      <dgm:prSet/>
      <dgm:spPr/>
      <dgm:t>
        <a:bodyPr/>
        <a:lstStyle/>
        <a:p>
          <a:endParaRPr lang="ru-RU"/>
        </a:p>
      </dgm:t>
    </dgm:pt>
    <dgm:pt modelId="{19C7A877-7F77-49FD-9683-122D18287E35}">
      <dgm:prSet phldrT="[Text]"/>
      <dgm:spPr/>
      <dgm:t>
        <a:bodyPr/>
        <a:lstStyle/>
        <a:p>
          <a:r>
            <a:rPr lang="ro-RO" dirty="0" smtClean="0"/>
            <a:t>Neorganică</a:t>
          </a:r>
          <a:endParaRPr lang="ru-RU" dirty="0"/>
        </a:p>
      </dgm:t>
    </dgm:pt>
    <dgm:pt modelId="{DAA8F672-D167-45B4-9049-0545F47BA1FF}" type="parTrans" cxnId="{AAE9BD79-7AED-45DC-95AC-95C4851964A4}">
      <dgm:prSet/>
      <dgm:spPr/>
      <dgm:t>
        <a:bodyPr/>
        <a:lstStyle/>
        <a:p>
          <a:endParaRPr lang="ru-RU"/>
        </a:p>
      </dgm:t>
    </dgm:pt>
    <dgm:pt modelId="{D66DA37E-FD52-4152-86EE-3975658148FF}" type="sibTrans" cxnId="{AAE9BD79-7AED-45DC-95AC-95C4851964A4}">
      <dgm:prSet/>
      <dgm:spPr/>
      <dgm:t>
        <a:bodyPr/>
        <a:lstStyle/>
        <a:p>
          <a:endParaRPr lang="ru-RU"/>
        </a:p>
      </dgm:t>
    </dgm:pt>
    <dgm:pt modelId="{09424DF5-5B5F-40DF-8B58-7DF769EDD733}">
      <dgm:prSet phldrT="[Text]" phldr="1"/>
      <dgm:spPr/>
      <dgm:t>
        <a:bodyPr/>
        <a:lstStyle/>
        <a:p>
          <a:endParaRPr lang="ru-RU" dirty="0"/>
        </a:p>
      </dgm:t>
    </dgm:pt>
    <dgm:pt modelId="{902A71E9-F3F4-4836-93DC-A45B37E0475A}" type="parTrans" cxnId="{0B49311E-5022-4A4E-AFA0-4D43458F4DCB}">
      <dgm:prSet/>
      <dgm:spPr/>
      <dgm:t>
        <a:bodyPr/>
        <a:lstStyle/>
        <a:p>
          <a:endParaRPr lang="ru-RU"/>
        </a:p>
      </dgm:t>
    </dgm:pt>
    <dgm:pt modelId="{65B0FD83-D70B-44E7-99AE-9C37B524BDBE}" type="sibTrans" cxnId="{0B49311E-5022-4A4E-AFA0-4D43458F4DCB}">
      <dgm:prSet/>
      <dgm:spPr/>
      <dgm:t>
        <a:bodyPr/>
        <a:lstStyle/>
        <a:p>
          <a:endParaRPr lang="ru-RU"/>
        </a:p>
      </dgm:t>
    </dgm:pt>
    <dgm:pt modelId="{81BCBB3B-0C19-448B-91AD-DB3CCA85A2F6}" type="pres">
      <dgm:prSet presAssocID="{9D2C24FC-CFFF-4BF5-AAF6-645453B946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03B61E-B6EF-4AE3-84E3-F81405B2373E}" type="pres">
      <dgm:prSet presAssocID="{8303231C-08B5-48C4-B692-CDCD456912CB}" presName="hierRoot1" presStyleCnt="0"/>
      <dgm:spPr/>
    </dgm:pt>
    <dgm:pt modelId="{B0062680-696C-4C2E-9BB1-0152E38855C8}" type="pres">
      <dgm:prSet presAssocID="{8303231C-08B5-48C4-B692-CDCD456912CB}" presName="composite" presStyleCnt="0"/>
      <dgm:spPr/>
    </dgm:pt>
    <dgm:pt modelId="{3DEB9095-B706-4C31-9612-6565317EC688}" type="pres">
      <dgm:prSet presAssocID="{8303231C-08B5-48C4-B692-CDCD456912CB}" presName="background" presStyleLbl="node0" presStyleIdx="0" presStyleCnt="1"/>
      <dgm:spPr/>
    </dgm:pt>
    <dgm:pt modelId="{1E21F199-5E63-4117-AF1D-6BAD6DE760A2}" type="pres">
      <dgm:prSet presAssocID="{8303231C-08B5-48C4-B692-CDCD456912CB}" presName="text" presStyleLbl="fgAcc0" presStyleIdx="0" presStyleCnt="1" custLinFactNeighborX="1061" custLinFactNeighborY="-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C3A71-C31B-4A71-A91E-C04DB530B94F}" type="pres">
      <dgm:prSet presAssocID="{8303231C-08B5-48C4-B692-CDCD456912CB}" presName="hierChild2" presStyleCnt="0"/>
      <dgm:spPr/>
    </dgm:pt>
    <dgm:pt modelId="{A064E9C4-969C-4E52-B6F0-7F808CFA4C86}" type="pres">
      <dgm:prSet presAssocID="{762594CE-04B2-4323-84FC-40FB1C220D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074937-EBEE-4258-B5E9-2D13A53D8BEE}" type="pres">
      <dgm:prSet presAssocID="{FFA03650-9738-481C-A7D1-B385330E4046}" presName="hierRoot2" presStyleCnt="0"/>
      <dgm:spPr/>
    </dgm:pt>
    <dgm:pt modelId="{A462A5C4-5A40-4E81-BB15-D3F9151BE4D9}" type="pres">
      <dgm:prSet presAssocID="{FFA03650-9738-481C-A7D1-B385330E4046}" presName="composite2" presStyleCnt="0"/>
      <dgm:spPr/>
    </dgm:pt>
    <dgm:pt modelId="{4E9C3ED9-A7BC-4AD2-9D1C-0AE4E52058A2}" type="pres">
      <dgm:prSet presAssocID="{FFA03650-9738-481C-A7D1-B385330E4046}" presName="background2" presStyleLbl="node2" presStyleIdx="0" presStyleCnt="2"/>
      <dgm:spPr/>
    </dgm:pt>
    <dgm:pt modelId="{6CED69E5-6701-475A-A24E-2850FCB31E59}" type="pres">
      <dgm:prSet presAssocID="{FFA03650-9738-481C-A7D1-B385330E404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88044-BA52-489B-9266-0BBC3ACE4828}" type="pres">
      <dgm:prSet presAssocID="{FFA03650-9738-481C-A7D1-B385330E4046}" presName="hierChild3" presStyleCnt="0"/>
      <dgm:spPr/>
    </dgm:pt>
    <dgm:pt modelId="{AC56C997-FBA0-4210-A903-97BBE96F8F5E}" type="pres">
      <dgm:prSet presAssocID="{CE8E8255-C303-4F70-9115-50BF6E96459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5495F52-70F2-4892-A324-65ECAE7AFE3A}" type="pres">
      <dgm:prSet presAssocID="{75F7B8A1-E856-4FF9-BD5A-6E75AA53B4E7}" presName="hierRoot3" presStyleCnt="0"/>
      <dgm:spPr/>
    </dgm:pt>
    <dgm:pt modelId="{8AC343D4-D90D-4507-B1CC-8602A57FB13C}" type="pres">
      <dgm:prSet presAssocID="{75F7B8A1-E856-4FF9-BD5A-6E75AA53B4E7}" presName="composite3" presStyleCnt="0"/>
      <dgm:spPr/>
    </dgm:pt>
    <dgm:pt modelId="{25C2E3F4-1FD3-47EB-95E3-D64CFB43A0EE}" type="pres">
      <dgm:prSet presAssocID="{75F7B8A1-E856-4FF9-BD5A-6E75AA53B4E7}" presName="background3" presStyleLbl="node3" presStyleIdx="0" presStyleCnt="3"/>
      <dgm:spPr/>
    </dgm:pt>
    <dgm:pt modelId="{13E1D58D-1BAC-447D-9FBC-E1AA72B2938B}" type="pres">
      <dgm:prSet presAssocID="{75F7B8A1-E856-4FF9-BD5A-6E75AA53B4E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156F0-1905-4E2A-82EB-F45C8E91E9EE}" type="pres">
      <dgm:prSet presAssocID="{75F7B8A1-E856-4FF9-BD5A-6E75AA53B4E7}" presName="hierChild4" presStyleCnt="0"/>
      <dgm:spPr/>
    </dgm:pt>
    <dgm:pt modelId="{6AA3362A-D4C1-4C0F-8DC1-45398209DDA6}" type="pres">
      <dgm:prSet presAssocID="{28736E86-0384-4031-9908-6ED550B637D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C10BCF0-12A4-439B-8028-D4404D953938}" type="pres">
      <dgm:prSet presAssocID="{F5F1A320-F0E8-4F07-983D-D79703C2CD88}" presName="hierRoot3" presStyleCnt="0"/>
      <dgm:spPr/>
    </dgm:pt>
    <dgm:pt modelId="{BE40C137-B81F-46AB-BCA0-2673ED7BBF2E}" type="pres">
      <dgm:prSet presAssocID="{F5F1A320-F0E8-4F07-983D-D79703C2CD88}" presName="composite3" presStyleCnt="0"/>
      <dgm:spPr/>
    </dgm:pt>
    <dgm:pt modelId="{18208CED-9D7C-4D50-BE84-761D98F181DE}" type="pres">
      <dgm:prSet presAssocID="{F5F1A320-F0E8-4F07-983D-D79703C2CD88}" presName="background3" presStyleLbl="node3" presStyleIdx="1" presStyleCnt="3"/>
      <dgm:spPr/>
    </dgm:pt>
    <dgm:pt modelId="{05283B34-A76C-4721-8070-4A954AA44F26}" type="pres">
      <dgm:prSet presAssocID="{F5F1A320-F0E8-4F07-983D-D79703C2CD8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7926C-0058-4762-BA32-ABB89EB06700}" type="pres">
      <dgm:prSet presAssocID="{F5F1A320-F0E8-4F07-983D-D79703C2CD88}" presName="hierChild4" presStyleCnt="0"/>
      <dgm:spPr/>
    </dgm:pt>
    <dgm:pt modelId="{43D36A6C-5ADB-4BB5-8A43-9A0713A66174}" type="pres">
      <dgm:prSet presAssocID="{DAA8F672-D167-45B4-9049-0545F47BA1F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0EC7BA-EB09-41E7-98BD-344C16279650}" type="pres">
      <dgm:prSet presAssocID="{19C7A877-7F77-49FD-9683-122D18287E35}" presName="hierRoot2" presStyleCnt="0"/>
      <dgm:spPr/>
    </dgm:pt>
    <dgm:pt modelId="{FA4D41E3-73C1-48C7-A083-9EA4D2E3F167}" type="pres">
      <dgm:prSet presAssocID="{19C7A877-7F77-49FD-9683-122D18287E35}" presName="composite2" presStyleCnt="0"/>
      <dgm:spPr/>
    </dgm:pt>
    <dgm:pt modelId="{C5E18DFE-C520-4A15-A6A5-DA39B432EDF8}" type="pres">
      <dgm:prSet presAssocID="{19C7A877-7F77-49FD-9683-122D18287E35}" presName="background2" presStyleLbl="node2" presStyleIdx="1" presStyleCnt="2"/>
      <dgm:spPr/>
    </dgm:pt>
    <dgm:pt modelId="{AB640F3A-E315-4F0F-BD17-D5872F795D88}" type="pres">
      <dgm:prSet presAssocID="{19C7A877-7F77-49FD-9683-122D18287E3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F8D94-15ED-4D5E-9EE3-BC09E79905F8}" type="pres">
      <dgm:prSet presAssocID="{19C7A877-7F77-49FD-9683-122D18287E35}" presName="hierChild3" presStyleCnt="0"/>
      <dgm:spPr/>
    </dgm:pt>
    <dgm:pt modelId="{2FFC8FEB-E156-4E4E-B9AB-204BA1407A91}" type="pres">
      <dgm:prSet presAssocID="{902A71E9-F3F4-4836-93DC-A45B37E0475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E718506-C73F-4A2C-A2D4-6CFE9B1D2DD8}" type="pres">
      <dgm:prSet presAssocID="{09424DF5-5B5F-40DF-8B58-7DF769EDD733}" presName="hierRoot3" presStyleCnt="0"/>
      <dgm:spPr/>
    </dgm:pt>
    <dgm:pt modelId="{65359244-1B2A-4738-8531-5918D626387F}" type="pres">
      <dgm:prSet presAssocID="{09424DF5-5B5F-40DF-8B58-7DF769EDD733}" presName="composite3" presStyleCnt="0"/>
      <dgm:spPr/>
    </dgm:pt>
    <dgm:pt modelId="{BA92BDAA-9B63-4093-9BCB-809FF5B566FA}" type="pres">
      <dgm:prSet presAssocID="{09424DF5-5B5F-40DF-8B58-7DF769EDD733}" presName="background3" presStyleLbl="node3" presStyleIdx="2" presStyleCnt="3"/>
      <dgm:spPr/>
    </dgm:pt>
    <dgm:pt modelId="{99851262-D239-4B46-A28B-20ED292E466E}" type="pres">
      <dgm:prSet presAssocID="{09424DF5-5B5F-40DF-8B58-7DF769EDD73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9D4C6A-678F-4FBE-90A8-CCCD47DE30C9}" type="pres">
      <dgm:prSet presAssocID="{09424DF5-5B5F-40DF-8B58-7DF769EDD733}" presName="hierChild4" presStyleCnt="0"/>
      <dgm:spPr/>
    </dgm:pt>
  </dgm:ptLst>
  <dgm:cxnLst>
    <dgm:cxn modelId="{5DA48F6D-5BD1-4BCE-8B0E-13CF7B8D90C7}" type="presOf" srcId="{09424DF5-5B5F-40DF-8B58-7DF769EDD733}" destId="{99851262-D239-4B46-A28B-20ED292E466E}" srcOrd="0" destOrd="0" presId="urn:microsoft.com/office/officeart/2005/8/layout/hierarchy1"/>
    <dgm:cxn modelId="{5D7B0DDA-3773-4DDC-986E-9328F3A62F94}" type="presOf" srcId="{F5F1A320-F0E8-4F07-983D-D79703C2CD88}" destId="{05283B34-A76C-4721-8070-4A954AA44F26}" srcOrd="0" destOrd="0" presId="urn:microsoft.com/office/officeart/2005/8/layout/hierarchy1"/>
    <dgm:cxn modelId="{0B49311E-5022-4A4E-AFA0-4D43458F4DCB}" srcId="{19C7A877-7F77-49FD-9683-122D18287E35}" destId="{09424DF5-5B5F-40DF-8B58-7DF769EDD733}" srcOrd="0" destOrd="0" parTransId="{902A71E9-F3F4-4836-93DC-A45B37E0475A}" sibTransId="{65B0FD83-D70B-44E7-99AE-9C37B524BDBE}"/>
    <dgm:cxn modelId="{BEF18175-78F1-4921-B00A-00CE3B0E9CF7}" type="presOf" srcId="{FFA03650-9738-481C-A7D1-B385330E4046}" destId="{6CED69E5-6701-475A-A24E-2850FCB31E59}" srcOrd="0" destOrd="0" presId="urn:microsoft.com/office/officeart/2005/8/layout/hierarchy1"/>
    <dgm:cxn modelId="{3042D790-DFB6-415F-B7E1-B16D38278ABE}" type="presOf" srcId="{9D2C24FC-CFFF-4BF5-AAF6-645453B946C0}" destId="{81BCBB3B-0C19-448B-91AD-DB3CCA85A2F6}" srcOrd="0" destOrd="0" presId="urn:microsoft.com/office/officeart/2005/8/layout/hierarchy1"/>
    <dgm:cxn modelId="{4F9F186D-7B9E-4C8F-8D0C-67DE6DCBC37F}" type="presOf" srcId="{762594CE-04B2-4323-84FC-40FB1C220D77}" destId="{A064E9C4-969C-4E52-B6F0-7F808CFA4C86}" srcOrd="0" destOrd="0" presId="urn:microsoft.com/office/officeart/2005/8/layout/hierarchy1"/>
    <dgm:cxn modelId="{662A2775-99F1-4C38-AE4D-68102AC49C84}" type="presOf" srcId="{CE8E8255-C303-4F70-9115-50BF6E96459E}" destId="{AC56C997-FBA0-4210-A903-97BBE96F8F5E}" srcOrd="0" destOrd="0" presId="urn:microsoft.com/office/officeart/2005/8/layout/hierarchy1"/>
    <dgm:cxn modelId="{C634ADC1-98C9-4592-8A95-042A787C24C7}" srcId="{8303231C-08B5-48C4-B692-CDCD456912CB}" destId="{FFA03650-9738-481C-A7D1-B385330E4046}" srcOrd="0" destOrd="0" parTransId="{762594CE-04B2-4323-84FC-40FB1C220D77}" sibTransId="{B0D2A1A6-4E6D-4406-9AF0-38F9780CE1F9}"/>
    <dgm:cxn modelId="{75906385-21BC-4F7D-8C8E-CF79A9D80D60}" srcId="{9D2C24FC-CFFF-4BF5-AAF6-645453B946C0}" destId="{8303231C-08B5-48C4-B692-CDCD456912CB}" srcOrd="0" destOrd="0" parTransId="{634E07F4-83ED-4E70-B180-1267C438AE9D}" sibTransId="{EFC0F76F-6224-48AC-AB03-91C903FA72CB}"/>
    <dgm:cxn modelId="{3F01ECDB-69FD-499D-A674-E6C243EE17C0}" type="presOf" srcId="{19C7A877-7F77-49FD-9683-122D18287E35}" destId="{AB640F3A-E315-4F0F-BD17-D5872F795D88}" srcOrd="0" destOrd="0" presId="urn:microsoft.com/office/officeart/2005/8/layout/hierarchy1"/>
    <dgm:cxn modelId="{FEC94115-A724-44AC-AF17-0FA6EF93B749}" type="presOf" srcId="{75F7B8A1-E856-4FF9-BD5A-6E75AA53B4E7}" destId="{13E1D58D-1BAC-447D-9FBC-E1AA72B2938B}" srcOrd="0" destOrd="0" presId="urn:microsoft.com/office/officeart/2005/8/layout/hierarchy1"/>
    <dgm:cxn modelId="{B9A84E9E-BE14-4935-8FE2-5DCEDCE80295}" type="presOf" srcId="{8303231C-08B5-48C4-B692-CDCD456912CB}" destId="{1E21F199-5E63-4117-AF1D-6BAD6DE760A2}" srcOrd="0" destOrd="0" presId="urn:microsoft.com/office/officeart/2005/8/layout/hierarchy1"/>
    <dgm:cxn modelId="{95BB0A49-F819-4F84-BCD5-136B5956234C}" type="presOf" srcId="{28736E86-0384-4031-9908-6ED550B637D2}" destId="{6AA3362A-D4C1-4C0F-8DC1-45398209DDA6}" srcOrd="0" destOrd="0" presId="urn:microsoft.com/office/officeart/2005/8/layout/hierarchy1"/>
    <dgm:cxn modelId="{E9977A4F-0FA9-49F7-8A8A-FF93BB85C707}" type="presOf" srcId="{902A71E9-F3F4-4836-93DC-A45B37E0475A}" destId="{2FFC8FEB-E156-4E4E-B9AB-204BA1407A91}" srcOrd="0" destOrd="0" presId="urn:microsoft.com/office/officeart/2005/8/layout/hierarchy1"/>
    <dgm:cxn modelId="{8468943E-53CE-41F3-8EC6-8317EC641C2C}" srcId="{FFA03650-9738-481C-A7D1-B385330E4046}" destId="{75F7B8A1-E856-4FF9-BD5A-6E75AA53B4E7}" srcOrd="0" destOrd="0" parTransId="{CE8E8255-C303-4F70-9115-50BF6E96459E}" sibTransId="{79ECE62A-194C-4BE5-9B6C-26F56068505A}"/>
    <dgm:cxn modelId="{0D9A8599-167E-48C9-A5A4-61655A8433BF}" srcId="{FFA03650-9738-481C-A7D1-B385330E4046}" destId="{F5F1A320-F0E8-4F07-983D-D79703C2CD88}" srcOrd="1" destOrd="0" parTransId="{28736E86-0384-4031-9908-6ED550B637D2}" sibTransId="{5BA102B1-6680-43B5-934F-C402BD1C0BB0}"/>
    <dgm:cxn modelId="{30FB684A-184C-4455-BD76-65615A57BE1D}" type="presOf" srcId="{DAA8F672-D167-45B4-9049-0545F47BA1FF}" destId="{43D36A6C-5ADB-4BB5-8A43-9A0713A66174}" srcOrd="0" destOrd="0" presId="urn:microsoft.com/office/officeart/2005/8/layout/hierarchy1"/>
    <dgm:cxn modelId="{AAE9BD79-7AED-45DC-95AC-95C4851964A4}" srcId="{8303231C-08B5-48C4-B692-CDCD456912CB}" destId="{19C7A877-7F77-49FD-9683-122D18287E35}" srcOrd="1" destOrd="0" parTransId="{DAA8F672-D167-45B4-9049-0545F47BA1FF}" sibTransId="{D66DA37E-FD52-4152-86EE-3975658148FF}"/>
    <dgm:cxn modelId="{1D7E214D-F356-4262-B4D1-F051CF78A9D7}" type="presParOf" srcId="{81BCBB3B-0C19-448B-91AD-DB3CCA85A2F6}" destId="{5703B61E-B6EF-4AE3-84E3-F81405B2373E}" srcOrd="0" destOrd="0" presId="urn:microsoft.com/office/officeart/2005/8/layout/hierarchy1"/>
    <dgm:cxn modelId="{17EA5F4C-2816-4130-9BD2-91D1A5E90458}" type="presParOf" srcId="{5703B61E-B6EF-4AE3-84E3-F81405B2373E}" destId="{B0062680-696C-4C2E-9BB1-0152E38855C8}" srcOrd="0" destOrd="0" presId="urn:microsoft.com/office/officeart/2005/8/layout/hierarchy1"/>
    <dgm:cxn modelId="{4FB8EAB6-B9E8-4B16-9D6C-5BDF618B577C}" type="presParOf" srcId="{B0062680-696C-4C2E-9BB1-0152E38855C8}" destId="{3DEB9095-B706-4C31-9612-6565317EC688}" srcOrd="0" destOrd="0" presId="urn:microsoft.com/office/officeart/2005/8/layout/hierarchy1"/>
    <dgm:cxn modelId="{6DB8C4AE-9457-42B6-8728-DAA1DAA5AEC9}" type="presParOf" srcId="{B0062680-696C-4C2E-9BB1-0152E38855C8}" destId="{1E21F199-5E63-4117-AF1D-6BAD6DE760A2}" srcOrd="1" destOrd="0" presId="urn:microsoft.com/office/officeart/2005/8/layout/hierarchy1"/>
    <dgm:cxn modelId="{7C98E3D1-8B64-4C98-80EB-2B3EAC8323C2}" type="presParOf" srcId="{5703B61E-B6EF-4AE3-84E3-F81405B2373E}" destId="{E17C3A71-C31B-4A71-A91E-C04DB530B94F}" srcOrd="1" destOrd="0" presId="urn:microsoft.com/office/officeart/2005/8/layout/hierarchy1"/>
    <dgm:cxn modelId="{31385046-0D35-4A77-BD53-00C5110BC1E5}" type="presParOf" srcId="{E17C3A71-C31B-4A71-A91E-C04DB530B94F}" destId="{A064E9C4-969C-4E52-B6F0-7F808CFA4C86}" srcOrd="0" destOrd="0" presId="urn:microsoft.com/office/officeart/2005/8/layout/hierarchy1"/>
    <dgm:cxn modelId="{35A5FEFF-8186-43CC-991E-F6C8E17A25D9}" type="presParOf" srcId="{E17C3A71-C31B-4A71-A91E-C04DB530B94F}" destId="{57074937-EBEE-4258-B5E9-2D13A53D8BEE}" srcOrd="1" destOrd="0" presId="urn:microsoft.com/office/officeart/2005/8/layout/hierarchy1"/>
    <dgm:cxn modelId="{4C138EA5-AA11-4D77-863D-DB3555C5B376}" type="presParOf" srcId="{57074937-EBEE-4258-B5E9-2D13A53D8BEE}" destId="{A462A5C4-5A40-4E81-BB15-D3F9151BE4D9}" srcOrd="0" destOrd="0" presId="urn:microsoft.com/office/officeart/2005/8/layout/hierarchy1"/>
    <dgm:cxn modelId="{9518996D-6465-4C2A-A0EE-61594E8F070E}" type="presParOf" srcId="{A462A5C4-5A40-4E81-BB15-D3F9151BE4D9}" destId="{4E9C3ED9-A7BC-4AD2-9D1C-0AE4E52058A2}" srcOrd="0" destOrd="0" presId="urn:microsoft.com/office/officeart/2005/8/layout/hierarchy1"/>
    <dgm:cxn modelId="{C936918D-8B15-4FCD-B075-284822AF6989}" type="presParOf" srcId="{A462A5C4-5A40-4E81-BB15-D3F9151BE4D9}" destId="{6CED69E5-6701-475A-A24E-2850FCB31E59}" srcOrd="1" destOrd="0" presId="urn:microsoft.com/office/officeart/2005/8/layout/hierarchy1"/>
    <dgm:cxn modelId="{203A3FE4-8C24-492B-98B8-D90A1279A934}" type="presParOf" srcId="{57074937-EBEE-4258-B5E9-2D13A53D8BEE}" destId="{9BD88044-BA52-489B-9266-0BBC3ACE4828}" srcOrd="1" destOrd="0" presId="urn:microsoft.com/office/officeart/2005/8/layout/hierarchy1"/>
    <dgm:cxn modelId="{6CBC56F8-F0FA-4B24-8238-ABC8368D18B5}" type="presParOf" srcId="{9BD88044-BA52-489B-9266-0BBC3ACE4828}" destId="{AC56C997-FBA0-4210-A903-97BBE96F8F5E}" srcOrd="0" destOrd="0" presId="urn:microsoft.com/office/officeart/2005/8/layout/hierarchy1"/>
    <dgm:cxn modelId="{FFECD3A1-2878-4F25-9539-C328A5D0AC95}" type="presParOf" srcId="{9BD88044-BA52-489B-9266-0BBC3ACE4828}" destId="{E5495F52-70F2-4892-A324-65ECAE7AFE3A}" srcOrd="1" destOrd="0" presId="urn:microsoft.com/office/officeart/2005/8/layout/hierarchy1"/>
    <dgm:cxn modelId="{0ED3FEEB-0104-4C70-ADAC-0C10B91B43F7}" type="presParOf" srcId="{E5495F52-70F2-4892-A324-65ECAE7AFE3A}" destId="{8AC343D4-D90D-4507-B1CC-8602A57FB13C}" srcOrd="0" destOrd="0" presId="urn:microsoft.com/office/officeart/2005/8/layout/hierarchy1"/>
    <dgm:cxn modelId="{7DDE4BC7-125D-4E0A-850F-7FDBA80CB5EE}" type="presParOf" srcId="{8AC343D4-D90D-4507-B1CC-8602A57FB13C}" destId="{25C2E3F4-1FD3-47EB-95E3-D64CFB43A0EE}" srcOrd="0" destOrd="0" presId="urn:microsoft.com/office/officeart/2005/8/layout/hierarchy1"/>
    <dgm:cxn modelId="{E8D1FA85-32AA-4538-B3DB-6EB0552F7506}" type="presParOf" srcId="{8AC343D4-D90D-4507-B1CC-8602A57FB13C}" destId="{13E1D58D-1BAC-447D-9FBC-E1AA72B2938B}" srcOrd="1" destOrd="0" presId="urn:microsoft.com/office/officeart/2005/8/layout/hierarchy1"/>
    <dgm:cxn modelId="{6BE863A6-C4EE-43F0-B029-F17D7AD51FB7}" type="presParOf" srcId="{E5495F52-70F2-4892-A324-65ECAE7AFE3A}" destId="{FCB156F0-1905-4E2A-82EB-F45C8E91E9EE}" srcOrd="1" destOrd="0" presId="urn:microsoft.com/office/officeart/2005/8/layout/hierarchy1"/>
    <dgm:cxn modelId="{C45847BB-7855-41B5-B063-46FD6522843B}" type="presParOf" srcId="{9BD88044-BA52-489B-9266-0BBC3ACE4828}" destId="{6AA3362A-D4C1-4C0F-8DC1-45398209DDA6}" srcOrd="2" destOrd="0" presId="urn:microsoft.com/office/officeart/2005/8/layout/hierarchy1"/>
    <dgm:cxn modelId="{D2275594-599A-480D-8134-6395E655CDE5}" type="presParOf" srcId="{9BD88044-BA52-489B-9266-0BBC3ACE4828}" destId="{2C10BCF0-12A4-439B-8028-D4404D953938}" srcOrd="3" destOrd="0" presId="urn:microsoft.com/office/officeart/2005/8/layout/hierarchy1"/>
    <dgm:cxn modelId="{E4ED639F-612F-434F-93A3-DAA304BC2473}" type="presParOf" srcId="{2C10BCF0-12A4-439B-8028-D4404D953938}" destId="{BE40C137-B81F-46AB-BCA0-2673ED7BBF2E}" srcOrd="0" destOrd="0" presId="urn:microsoft.com/office/officeart/2005/8/layout/hierarchy1"/>
    <dgm:cxn modelId="{60B74F35-25A6-4DCD-9660-58EA7C1DB0BD}" type="presParOf" srcId="{BE40C137-B81F-46AB-BCA0-2673ED7BBF2E}" destId="{18208CED-9D7C-4D50-BE84-761D98F181DE}" srcOrd="0" destOrd="0" presId="urn:microsoft.com/office/officeart/2005/8/layout/hierarchy1"/>
    <dgm:cxn modelId="{C1479E53-4C67-4C26-9DFC-EE70911B69F6}" type="presParOf" srcId="{BE40C137-B81F-46AB-BCA0-2673ED7BBF2E}" destId="{05283B34-A76C-4721-8070-4A954AA44F26}" srcOrd="1" destOrd="0" presId="urn:microsoft.com/office/officeart/2005/8/layout/hierarchy1"/>
    <dgm:cxn modelId="{7654A8F8-FAF1-4945-B646-F9CCFD792307}" type="presParOf" srcId="{2C10BCF0-12A4-439B-8028-D4404D953938}" destId="{0E17926C-0058-4762-BA32-ABB89EB06700}" srcOrd="1" destOrd="0" presId="urn:microsoft.com/office/officeart/2005/8/layout/hierarchy1"/>
    <dgm:cxn modelId="{3193CA16-8CFD-422F-96DE-26DE52E27184}" type="presParOf" srcId="{E17C3A71-C31B-4A71-A91E-C04DB530B94F}" destId="{43D36A6C-5ADB-4BB5-8A43-9A0713A66174}" srcOrd="2" destOrd="0" presId="urn:microsoft.com/office/officeart/2005/8/layout/hierarchy1"/>
    <dgm:cxn modelId="{5C5B35CD-CA21-4471-93DC-E15059C98FD7}" type="presParOf" srcId="{E17C3A71-C31B-4A71-A91E-C04DB530B94F}" destId="{360EC7BA-EB09-41E7-98BD-344C16279650}" srcOrd="3" destOrd="0" presId="urn:microsoft.com/office/officeart/2005/8/layout/hierarchy1"/>
    <dgm:cxn modelId="{3D776396-FB00-469B-B173-CDCCDC14A9B3}" type="presParOf" srcId="{360EC7BA-EB09-41E7-98BD-344C16279650}" destId="{FA4D41E3-73C1-48C7-A083-9EA4D2E3F167}" srcOrd="0" destOrd="0" presId="urn:microsoft.com/office/officeart/2005/8/layout/hierarchy1"/>
    <dgm:cxn modelId="{26B0FDB9-C0C1-4E38-8F4C-C2354A552ACC}" type="presParOf" srcId="{FA4D41E3-73C1-48C7-A083-9EA4D2E3F167}" destId="{C5E18DFE-C520-4A15-A6A5-DA39B432EDF8}" srcOrd="0" destOrd="0" presId="urn:microsoft.com/office/officeart/2005/8/layout/hierarchy1"/>
    <dgm:cxn modelId="{7BB86F89-8C87-40E0-9649-28A4ED9DAB75}" type="presParOf" srcId="{FA4D41E3-73C1-48C7-A083-9EA4D2E3F167}" destId="{AB640F3A-E315-4F0F-BD17-D5872F795D88}" srcOrd="1" destOrd="0" presId="urn:microsoft.com/office/officeart/2005/8/layout/hierarchy1"/>
    <dgm:cxn modelId="{4066D262-5269-49A5-B49C-77BFF1DE416B}" type="presParOf" srcId="{360EC7BA-EB09-41E7-98BD-344C16279650}" destId="{35AF8D94-15ED-4D5E-9EE3-BC09E79905F8}" srcOrd="1" destOrd="0" presId="urn:microsoft.com/office/officeart/2005/8/layout/hierarchy1"/>
    <dgm:cxn modelId="{6F7DD291-9590-41AB-84CD-5C94AC36DF74}" type="presParOf" srcId="{35AF8D94-15ED-4D5E-9EE3-BC09E79905F8}" destId="{2FFC8FEB-E156-4E4E-B9AB-204BA1407A91}" srcOrd="0" destOrd="0" presId="urn:microsoft.com/office/officeart/2005/8/layout/hierarchy1"/>
    <dgm:cxn modelId="{F7792556-E66A-4D14-94F4-008B9E53FC41}" type="presParOf" srcId="{35AF8D94-15ED-4D5E-9EE3-BC09E79905F8}" destId="{3E718506-C73F-4A2C-A2D4-6CFE9B1D2DD8}" srcOrd="1" destOrd="0" presId="urn:microsoft.com/office/officeart/2005/8/layout/hierarchy1"/>
    <dgm:cxn modelId="{D269A6BB-928B-4B0D-9714-A9C9FE8FAF56}" type="presParOf" srcId="{3E718506-C73F-4A2C-A2D4-6CFE9B1D2DD8}" destId="{65359244-1B2A-4738-8531-5918D626387F}" srcOrd="0" destOrd="0" presId="urn:microsoft.com/office/officeart/2005/8/layout/hierarchy1"/>
    <dgm:cxn modelId="{A72B1D35-C662-470E-AFCE-690C1D9B5B04}" type="presParOf" srcId="{65359244-1B2A-4738-8531-5918D626387F}" destId="{BA92BDAA-9B63-4093-9BCB-809FF5B566FA}" srcOrd="0" destOrd="0" presId="urn:microsoft.com/office/officeart/2005/8/layout/hierarchy1"/>
    <dgm:cxn modelId="{15FEF446-09C4-4822-84DC-90D10169CEFE}" type="presParOf" srcId="{65359244-1B2A-4738-8531-5918D626387F}" destId="{99851262-D239-4B46-A28B-20ED292E466E}" srcOrd="1" destOrd="0" presId="urn:microsoft.com/office/officeart/2005/8/layout/hierarchy1"/>
    <dgm:cxn modelId="{13DF9DCB-6651-4F66-83A3-54814B890DEF}" type="presParOf" srcId="{3E718506-C73F-4A2C-A2D4-6CFE9B1D2DD8}" destId="{9B9D4C6A-678F-4FBE-90A8-CCCD47DE30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2C24FC-CFFF-4BF5-AAF6-645453B946C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3231C-08B5-48C4-B692-CDCD456912CB}">
      <dgm:prSet phldrT="[Text]" phldr="1"/>
      <dgm:spPr/>
      <dgm:t>
        <a:bodyPr/>
        <a:lstStyle/>
        <a:p>
          <a:endParaRPr lang="ru-RU" dirty="0"/>
        </a:p>
      </dgm:t>
    </dgm:pt>
    <dgm:pt modelId="{634E07F4-83ED-4E70-B180-1267C438AE9D}" type="parTrans" cxnId="{75906385-21BC-4F7D-8C8E-CF79A9D80D60}">
      <dgm:prSet/>
      <dgm:spPr/>
      <dgm:t>
        <a:bodyPr/>
        <a:lstStyle/>
        <a:p>
          <a:endParaRPr lang="ru-RU"/>
        </a:p>
      </dgm:t>
    </dgm:pt>
    <dgm:pt modelId="{EFC0F76F-6224-48AC-AB03-91C903FA72CB}" type="sibTrans" cxnId="{75906385-21BC-4F7D-8C8E-CF79A9D80D60}">
      <dgm:prSet/>
      <dgm:spPr/>
      <dgm:t>
        <a:bodyPr/>
        <a:lstStyle/>
        <a:p>
          <a:endParaRPr lang="ru-RU"/>
        </a:p>
      </dgm:t>
    </dgm:pt>
    <dgm:pt modelId="{FFA03650-9738-481C-A7D1-B385330E4046}">
      <dgm:prSet phldrT="[Text]" phldr="1"/>
      <dgm:spPr/>
      <dgm:t>
        <a:bodyPr/>
        <a:lstStyle/>
        <a:p>
          <a:endParaRPr lang="ru-RU" dirty="0"/>
        </a:p>
      </dgm:t>
    </dgm:pt>
    <dgm:pt modelId="{762594CE-04B2-4323-84FC-40FB1C220D77}" type="parTrans" cxnId="{C634ADC1-98C9-4592-8A95-042A787C24C7}">
      <dgm:prSet/>
      <dgm:spPr/>
      <dgm:t>
        <a:bodyPr/>
        <a:lstStyle/>
        <a:p>
          <a:endParaRPr lang="ru-RU"/>
        </a:p>
      </dgm:t>
    </dgm:pt>
    <dgm:pt modelId="{B0D2A1A6-4E6D-4406-9AF0-38F9780CE1F9}" type="sibTrans" cxnId="{C634ADC1-98C9-4592-8A95-042A787C24C7}">
      <dgm:prSet/>
      <dgm:spPr/>
      <dgm:t>
        <a:bodyPr/>
        <a:lstStyle/>
        <a:p>
          <a:endParaRPr lang="ru-RU"/>
        </a:p>
      </dgm:t>
    </dgm:pt>
    <dgm:pt modelId="{75F7B8A1-E856-4FF9-BD5A-6E75AA53B4E7}">
      <dgm:prSet phldrT="[Text]" phldr="1"/>
      <dgm:spPr/>
      <dgm:t>
        <a:bodyPr/>
        <a:lstStyle/>
        <a:p>
          <a:endParaRPr lang="ru-RU" dirty="0"/>
        </a:p>
      </dgm:t>
    </dgm:pt>
    <dgm:pt modelId="{CE8E8255-C303-4F70-9115-50BF6E96459E}" type="parTrans" cxnId="{8468943E-53CE-41F3-8EC6-8317EC641C2C}">
      <dgm:prSet/>
      <dgm:spPr/>
      <dgm:t>
        <a:bodyPr/>
        <a:lstStyle/>
        <a:p>
          <a:endParaRPr lang="ru-RU"/>
        </a:p>
      </dgm:t>
    </dgm:pt>
    <dgm:pt modelId="{79ECE62A-194C-4BE5-9B6C-26F56068505A}" type="sibTrans" cxnId="{8468943E-53CE-41F3-8EC6-8317EC641C2C}">
      <dgm:prSet/>
      <dgm:spPr/>
      <dgm:t>
        <a:bodyPr/>
        <a:lstStyle/>
        <a:p>
          <a:endParaRPr lang="ru-RU"/>
        </a:p>
      </dgm:t>
    </dgm:pt>
    <dgm:pt modelId="{F5F1A320-F0E8-4F07-983D-D79703C2CD88}">
      <dgm:prSet phldrT="[Text]" phldr="1"/>
      <dgm:spPr/>
      <dgm:t>
        <a:bodyPr/>
        <a:lstStyle/>
        <a:p>
          <a:endParaRPr lang="ru-RU" dirty="0"/>
        </a:p>
      </dgm:t>
    </dgm:pt>
    <dgm:pt modelId="{28736E86-0384-4031-9908-6ED550B637D2}" type="parTrans" cxnId="{0D9A8599-167E-48C9-A5A4-61655A8433BF}">
      <dgm:prSet/>
      <dgm:spPr/>
      <dgm:t>
        <a:bodyPr/>
        <a:lstStyle/>
        <a:p>
          <a:endParaRPr lang="ru-RU"/>
        </a:p>
      </dgm:t>
    </dgm:pt>
    <dgm:pt modelId="{5BA102B1-6680-43B5-934F-C402BD1C0BB0}" type="sibTrans" cxnId="{0D9A8599-167E-48C9-A5A4-61655A8433BF}">
      <dgm:prSet/>
      <dgm:spPr/>
      <dgm:t>
        <a:bodyPr/>
        <a:lstStyle/>
        <a:p>
          <a:endParaRPr lang="ru-RU"/>
        </a:p>
      </dgm:t>
    </dgm:pt>
    <dgm:pt modelId="{19C7A877-7F77-49FD-9683-122D18287E35}">
      <dgm:prSet phldrT="[Text]" phldr="1"/>
      <dgm:spPr/>
      <dgm:t>
        <a:bodyPr/>
        <a:lstStyle/>
        <a:p>
          <a:endParaRPr lang="ru-RU" dirty="0"/>
        </a:p>
      </dgm:t>
    </dgm:pt>
    <dgm:pt modelId="{DAA8F672-D167-45B4-9049-0545F47BA1FF}" type="parTrans" cxnId="{AAE9BD79-7AED-45DC-95AC-95C4851964A4}">
      <dgm:prSet/>
      <dgm:spPr/>
      <dgm:t>
        <a:bodyPr/>
        <a:lstStyle/>
        <a:p>
          <a:endParaRPr lang="ru-RU"/>
        </a:p>
      </dgm:t>
    </dgm:pt>
    <dgm:pt modelId="{D66DA37E-FD52-4152-86EE-3975658148FF}" type="sibTrans" cxnId="{AAE9BD79-7AED-45DC-95AC-95C4851964A4}">
      <dgm:prSet/>
      <dgm:spPr/>
      <dgm:t>
        <a:bodyPr/>
        <a:lstStyle/>
        <a:p>
          <a:endParaRPr lang="ru-RU"/>
        </a:p>
      </dgm:t>
    </dgm:pt>
    <dgm:pt modelId="{09424DF5-5B5F-40DF-8B58-7DF769EDD733}">
      <dgm:prSet phldrT="[Text]" phldr="1"/>
      <dgm:spPr/>
      <dgm:t>
        <a:bodyPr/>
        <a:lstStyle/>
        <a:p>
          <a:endParaRPr lang="ru-RU" dirty="0"/>
        </a:p>
      </dgm:t>
    </dgm:pt>
    <dgm:pt modelId="{902A71E9-F3F4-4836-93DC-A45B37E0475A}" type="parTrans" cxnId="{0B49311E-5022-4A4E-AFA0-4D43458F4DCB}">
      <dgm:prSet/>
      <dgm:spPr/>
      <dgm:t>
        <a:bodyPr/>
        <a:lstStyle/>
        <a:p>
          <a:endParaRPr lang="ru-RU"/>
        </a:p>
      </dgm:t>
    </dgm:pt>
    <dgm:pt modelId="{65B0FD83-D70B-44E7-99AE-9C37B524BDBE}" type="sibTrans" cxnId="{0B49311E-5022-4A4E-AFA0-4D43458F4DCB}">
      <dgm:prSet/>
      <dgm:spPr/>
      <dgm:t>
        <a:bodyPr/>
        <a:lstStyle/>
        <a:p>
          <a:endParaRPr lang="ru-RU"/>
        </a:p>
      </dgm:t>
    </dgm:pt>
    <dgm:pt modelId="{59CD44A7-6E2E-4D3A-AA3F-FA99BF75C71C}">
      <dgm:prSet/>
      <dgm:spPr/>
      <dgm:t>
        <a:bodyPr/>
        <a:lstStyle/>
        <a:p>
          <a:endParaRPr lang="ru-RU" dirty="0"/>
        </a:p>
      </dgm:t>
    </dgm:pt>
    <dgm:pt modelId="{EEEC7352-4234-4735-8811-C81B62930D98}" type="parTrans" cxnId="{DD0F2DF4-2434-4910-BFD9-155EC8F36D7B}">
      <dgm:prSet/>
      <dgm:spPr/>
      <dgm:t>
        <a:bodyPr/>
        <a:lstStyle/>
        <a:p>
          <a:endParaRPr lang="ru-RU"/>
        </a:p>
      </dgm:t>
    </dgm:pt>
    <dgm:pt modelId="{CBDE40DB-24E3-4232-9797-EB61390B4A7F}" type="sibTrans" cxnId="{DD0F2DF4-2434-4910-BFD9-155EC8F36D7B}">
      <dgm:prSet/>
      <dgm:spPr/>
      <dgm:t>
        <a:bodyPr/>
        <a:lstStyle/>
        <a:p>
          <a:endParaRPr lang="ru-RU"/>
        </a:p>
      </dgm:t>
    </dgm:pt>
    <dgm:pt modelId="{55C6B77A-A195-404F-9A19-765F9D1CD79B}" type="pres">
      <dgm:prSet presAssocID="{9D2C24FC-CFFF-4BF5-AAF6-645453B946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1E180-ED1D-40ED-9A56-3C958BE1BABA}" type="pres">
      <dgm:prSet presAssocID="{8303231C-08B5-48C4-B692-CDCD456912CB}" presName="vertOne" presStyleCnt="0"/>
      <dgm:spPr/>
    </dgm:pt>
    <dgm:pt modelId="{7822FC94-30ED-48D8-9477-337EF93E34AF}" type="pres">
      <dgm:prSet presAssocID="{8303231C-08B5-48C4-B692-CDCD456912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1F9FF-E249-4A52-A0AE-886A46681FF5}" type="pres">
      <dgm:prSet presAssocID="{8303231C-08B5-48C4-B692-CDCD456912CB}" presName="parTransOne" presStyleCnt="0"/>
      <dgm:spPr/>
    </dgm:pt>
    <dgm:pt modelId="{8D41F980-86B2-46DF-AB17-0BEAABFEB841}" type="pres">
      <dgm:prSet presAssocID="{8303231C-08B5-48C4-B692-CDCD456912CB}" presName="horzOne" presStyleCnt="0"/>
      <dgm:spPr/>
    </dgm:pt>
    <dgm:pt modelId="{49D21C43-E576-4AC1-9D15-B42CA4C59F5F}" type="pres">
      <dgm:prSet presAssocID="{FFA03650-9738-481C-A7D1-B385330E4046}" presName="vertTwo" presStyleCnt="0"/>
      <dgm:spPr/>
    </dgm:pt>
    <dgm:pt modelId="{0D872694-9BB4-4132-A337-3F3A494977FA}" type="pres">
      <dgm:prSet presAssocID="{FFA03650-9738-481C-A7D1-B385330E4046}" presName="txTwo" presStyleLbl="node2" presStyleIdx="0" presStyleCnt="3" custLinFactNeighborX="4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A736F-A13E-43CB-A11F-E6701DD74099}" type="pres">
      <dgm:prSet presAssocID="{FFA03650-9738-481C-A7D1-B385330E4046}" presName="parTransTwo" presStyleCnt="0"/>
      <dgm:spPr/>
    </dgm:pt>
    <dgm:pt modelId="{5292506D-53C1-4E86-858F-02D3271B2682}" type="pres">
      <dgm:prSet presAssocID="{FFA03650-9738-481C-A7D1-B385330E4046}" presName="horzTwo" presStyleCnt="0"/>
      <dgm:spPr/>
    </dgm:pt>
    <dgm:pt modelId="{0712C15C-A6EB-49C8-97D1-4627DC660D31}" type="pres">
      <dgm:prSet presAssocID="{75F7B8A1-E856-4FF9-BD5A-6E75AA53B4E7}" presName="vertThree" presStyleCnt="0"/>
      <dgm:spPr/>
    </dgm:pt>
    <dgm:pt modelId="{14509186-FE9F-48EC-AC30-E038FE3684A7}" type="pres">
      <dgm:prSet presAssocID="{75F7B8A1-E856-4FF9-BD5A-6E75AA53B4E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EF86F-DDAA-44FE-A398-9F7F3EE4D183}" type="pres">
      <dgm:prSet presAssocID="{75F7B8A1-E856-4FF9-BD5A-6E75AA53B4E7}" presName="horzThree" presStyleCnt="0"/>
      <dgm:spPr/>
    </dgm:pt>
    <dgm:pt modelId="{20728749-2375-4F88-91D8-A97CB5E307DC}" type="pres">
      <dgm:prSet presAssocID="{79ECE62A-194C-4BE5-9B6C-26F56068505A}" presName="sibSpaceThree" presStyleCnt="0"/>
      <dgm:spPr/>
    </dgm:pt>
    <dgm:pt modelId="{F4C01946-0FD3-48D6-A8B2-F972681AEF79}" type="pres">
      <dgm:prSet presAssocID="{F5F1A320-F0E8-4F07-983D-D79703C2CD88}" presName="vertThree" presStyleCnt="0"/>
      <dgm:spPr/>
    </dgm:pt>
    <dgm:pt modelId="{4ED90746-1EA7-437A-A16B-639AAF32EB2E}" type="pres">
      <dgm:prSet presAssocID="{F5F1A320-F0E8-4F07-983D-D79703C2CD8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BA3FC-D2F6-4BEE-94A2-55684596934B}" type="pres">
      <dgm:prSet presAssocID="{F5F1A320-F0E8-4F07-983D-D79703C2CD88}" presName="horzThree" presStyleCnt="0"/>
      <dgm:spPr/>
    </dgm:pt>
    <dgm:pt modelId="{8EFDBE26-0F11-467F-9AEA-26390C08BDFF}" type="pres">
      <dgm:prSet presAssocID="{B0D2A1A6-4E6D-4406-9AF0-38F9780CE1F9}" presName="sibSpaceTwo" presStyleCnt="0"/>
      <dgm:spPr/>
    </dgm:pt>
    <dgm:pt modelId="{990CFE4E-4483-4B80-A683-2AC7385E67A3}" type="pres">
      <dgm:prSet presAssocID="{19C7A877-7F77-49FD-9683-122D18287E35}" presName="vertTwo" presStyleCnt="0"/>
      <dgm:spPr/>
    </dgm:pt>
    <dgm:pt modelId="{D746F854-E40D-4C7C-8994-94F9EBFEF6C2}" type="pres">
      <dgm:prSet presAssocID="{19C7A877-7F77-49FD-9683-122D18287E3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79134-A18E-4932-B6A3-B32225C92ABC}" type="pres">
      <dgm:prSet presAssocID="{19C7A877-7F77-49FD-9683-122D18287E35}" presName="parTransTwo" presStyleCnt="0"/>
      <dgm:spPr/>
    </dgm:pt>
    <dgm:pt modelId="{56EA3B9B-A73C-4092-BA5F-2E1DFF6E9E56}" type="pres">
      <dgm:prSet presAssocID="{19C7A877-7F77-49FD-9683-122D18287E35}" presName="horzTwo" presStyleCnt="0"/>
      <dgm:spPr/>
    </dgm:pt>
    <dgm:pt modelId="{4888F5F1-3847-4828-83BC-96ED5942C509}" type="pres">
      <dgm:prSet presAssocID="{09424DF5-5B5F-40DF-8B58-7DF769EDD733}" presName="vertThree" presStyleCnt="0"/>
      <dgm:spPr/>
    </dgm:pt>
    <dgm:pt modelId="{F20CA608-96AC-46A2-9B7D-A184BC52BAB1}" type="pres">
      <dgm:prSet presAssocID="{09424DF5-5B5F-40DF-8B58-7DF769EDD73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20062A-F1C1-4DCF-8DCE-FC94ED0B5704}" type="pres">
      <dgm:prSet presAssocID="{09424DF5-5B5F-40DF-8B58-7DF769EDD733}" presName="horzThree" presStyleCnt="0"/>
      <dgm:spPr/>
    </dgm:pt>
    <dgm:pt modelId="{F49161AB-120E-4E33-9828-851F2693EB2A}" type="pres">
      <dgm:prSet presAssocID="{D66DA37E-FD52-4152-86EE-3975658148FF}" presName="sibSpaceTwo" presStyleCnt="0"/>
      <dgm:spPr/>
    </dgm:pt>
    <dgm:pt modelId="{8435A359-B89A-414D-A124-89D88BA8FB77}" type="pres">
      <dgm:prSet presAssocID="{59CD44A7-6E2E-4D3A-AA3F-FA99BF75C71C}" presName="vertTwo" presStyleCnt="0"/>
      <dgm:spPr/>
    </dgm:pt>
    <dgm:pt modelId="{9AB00623-87D1-4CE0-B4A0-495789199D28}" type="pres">
      <dgm:prSet presAssocID="{59CD44A7-6E2E-4D3A-AA3F-FA99BF75C71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B27AE-5617-479B-BD7E-399BF7119A6E}" type="pres">
      <dgm:prSet presAssocID="{59CD44A7-6E2E-4D3A-AA3F-FA99BF75C71C}" presName="horzTwo" presStyleCnt="0"/>
      <dgm:spPr/>
    </dgm:pt>
  </dgm:ptLst>
  <dgm:cxnLst>
    <dgm:cxn modelId="{AAE9BD79-7AED-45DC-95AC-95C4851964A4}" srcId="{8303231C-08B5-48C4-B692-CDCD456912CB}" destId="{19C7A877-7F77-49FD-9683-122D18287E35}" srcOrd="1" destOrd="0" parTransId="{DAA8F672-D167-45B4-9049-0545F47BA1FF}" sibTransId="{D66DA37E-FD52-4152-86EE-3975658148FF}"/>
    <dgm:cxn modelId="{257159F0-2C42-42BA-A9E4-AD60BFA63E15}" type="presOf" srcId="{8303231C-08B5-48C4-B692-CDCD456912CB}" destId="{7822FC94-30ED-48D8-9477-337EF93E34AF}" srcOrd="0" destOrd="0" presId="urn:microsoft.com/office/officeart/2005/8/layout/hierarchy4"/>
    <dgm:cxn modelId="{75906385-21BC-4F7D-8C8E-CF79A9D80D60}" srcId="{9D2C24FC-CFFF-4BF5-AAF6-645453B946C0}" destId="{8303231C-08B5-48C4-B692-CDCD456912CB}" srcOrd="0" destOrd="0" parTransId="{634E07F4-83ED-4E70-B180-1267C438AE9D}" sibTransId="{EFC0F76F-6224-48AC-AB03-91C903FA72CB}"/>
    <dgm:cxn modelId="{0B49311E-5022-4A4E-AFA0-4D43458F4DCB}" srcId="{19C7A877-7F77-49FD-9683-122D18287E35}" destId="{09424DF5-5B5F-40DF-8B58-7DF769EDD733}" srcOrd="0" destOrd="0" parTransId="{902A71E9-F3F4-4836-93DC-A45B37E0475A}" sibTransId="{65B0FD83-D70B-44E7-99AE-9C37B524BDBE}"/>
    <dgm:cxn modelId="{B921BCE3-C6B1-4FC1-B4CE-2BC0C8448403}" type="presOf" srcId="{9D2C24FC-CFFF-4BF5-AAF6-645453B946C0}" destId="{55C6B77A-A195-404F-9A19-765F9D1CD79B}" srcOrd="0" destOrd="0" presId="urn:microsoft.com/office/officeart/2005/8/layout/hierarchy4"/>
    <dgm:cxn modelId="{70D8C4AF-3D59-4A10-A52F-847A0D0D52A9}" type="presOf" srcId="{FFA03650-9738-481C-A7D1-B385330E4046}" destId="{0D872694-9BB4-4132-A337-3F3A494977FA}" srcOrd="0" destOrd="0" presId="urn:microsoft.com/office/officeart/2005/8/layout/hierarchy4"/>
    <dgm:cxn modelId="{F355156B-ACDB-47F1-AD3D-13531F921900}" type="presOf" srcId="{59CD44A7-6E2E-4D3A-AA3F-FA99BF75C71C}" destId="{9AB00623-87D1-4CE0-B4A0-495789199D28}" srcOrd="0" destOrd="0" presId="urn:microsoft.com/office/officeart/2005/8/layout/hierarchy4"/>
    <dgm:cxn modelId="{0D9A8599-167E-48C9-A5A4-61655A8433BF}" srcId="{FFA03650-9738-481C-A7D1-B385330E4046}" destId="{F5F1A320-F0E8-4F07-983D-D79703C2CD88}" srcOrd="1" destOrd="0" parTransId="{28736E86-0384-4031-9908-6ED550B637D2}" sibTransId="{5BA102B1-6680-43B5-934F-C402BD1C0BB0}"/>
    <dgm:cxn modelId="{6E440E84-2DC5-4CB5-B026-C280E166E9AC}" type="presOf" srcId="{09424DF5-5B5F-40DF-8B58-7DF769EDD733}" destId="{F20CA608-96AC-46A2-9B7D-A184BC52BAB1}" srcOrd="0" destOrd="0" presId="urn:microsoft.com/office/officeart/2005/8/layout/hierarchy4"/>
    <dgm:cxn modelId="{71796149-733E-4D4F-B7FE-825F30CE1CAF}" type="presOf" srcId="{F5F1A320-F0E8-4F07-983D-D79703C2CD88}" destId="{4ED90746-1EA7-437A-A16B-639AAF32EB2E}" srcOrd="0" destOrd="0" presId="urn:microsoft.com/office/officeart/2005/8/layout/hierarchy4"/>
    <dgm:cxn modelId="{C634ADC1-98C9-4592-8A95-042A787C24C7}" srcId="{8303231C-08B5-48C4-B692-CDCD456912CB}" destId="{FFA03650-9738-481C-A7D1-B385330E4046}" srcOrd="0" destOrd="0" parTransId="{762594CE-04B2-4323-84FC-40FB1C220D77}" sibTransId="{B0D2A1A6-4E6D-4406-9AF0-38F9780CE1F9}"/>
    <dgm:cxn modelId="{4F6B2886-E1D9-4079-BF3F-0E5EBBAD86CA}" type="presOf" srcId="{19C7A877-7F77-49FD-9683-122D18287E35}" destId="{D746F854-E40D-4C7C-8994-94F9EBFEF6C2}" srcOrd="0" destOrd="0" presId="urn:microsoft.com/office/officeart/2005/8/layout/hierarchy4"/>
    <dgm:cxn modelId="{FC0AC576-52FA-4519-B749-0914B96AFBC8}" type="presOf" srcId="{75F7B8A1-E856-4FF9-BD5A-6E75AA53B4E7}" destId="{14509186-FE9F-48EC-AC30-E038FE3684A7}" srcOrd="0" destOrd="0" presId="urn:microsoft.com/office/officeart/2005/8/layout/hierarchy4"/>
    <dgm:cxn modelId="{8468943E-53CE-41F3-8EC6-8317EC641C2C}" srcId="{FFA03650-9738-481C-A7D1-B385330E4046}" destId="{75F7B8A1-E856-4FF9-BD5A-6E75AA53B4E7}" srcOrd="0" destOrd="0" parTransId="{CE8E8255-C303-4F70-9115-50BF6E96459E}" sibTransId="{79ECE62A-194C-4BE5-9B6C-26F56068505A}"/>
    <dgm:cxn modelId="{DD0F2DF4-2434-4910-BFD9-155EC8F36D7B}" srcId="{8303231C-08B5-48C4-B692-CDCD456912CB}" destId="{59CD44A7-6E2E-4D3A-AA3F-FA99BF75C71C}" srcOrd="2" destOrd="0" parTransId="{EEEC7352-4234-4735-8811-C81B62930D98}" sibTransId="{CBDE40DB-24E3-4232-9797-EB61390B4A7F}"/>
    <dgm:cxn modelId="{BDF0B8DB-4263-48EA-8999-D7DBA5B87E9E}" type="presParOf" srcId="{55C6B77A-A195-404F-9A19-765F9D1CD79B}" destId="{89C1E180-ED1D-40ED-9A56-3C958BE1BABA}" srcOrd="0" destOrd="0" presId="urn:microsoft.com/office/officeart/2005/8/layout/hierarchy4"/>
    <dgm:cxn modelId="{3D047E94-E733-4C73-9B4D-954F15274976}" type="presParOf" srcId="{89C1E180-ED1D-40ED-9A56-3C958BE1BABA}" destId="{7822FC94-30ED-48D8-9477-337EF93E34AF}" srcOrd="0" destOrd="0" presId="urn:microsoft.com/office/officeart/2005/8/layout/hierarchy4"/>
    <dgm:cxn modelId="{768CAD27-BD4A-4E9E-9652-27C08E7959C3}" type="presParOf" srcId="{89C1E180-ED1D-40ED-9A56-3C958BE1BABA}" destId="{67E1F9FF-E249-4A52-A0AE-886A46681FF5}" srcOrd="1" destOrd="0" presId="urn:microsoft.com/office/officeart/2005/8/layout/hierarchy4"/>
    <dgm:cxn modelId="{401CB9C0-6938-41C9-82D5-A5F89E37E0C2}" type="presParOf" srcId="{89C1E180-ED1D-40ED-9A56-3C958BE1BABA}" destId="{8D41F980-86B2-46DF-AB17-0BEAABFEB841}" srcOrd="2" destOrd="0" presId="urn:microsoft.com/office/officeart/2005/8/layout/hierarchy4"/>
    <dgm:cxn modelId="{7AE6FFA0-A16B-4F18-A9B1-D371867CC194}" type="presParOf" srcId="{8D41F980-86B2-46DF-AB17-0BEAABFEB841}" destId="{49D21C43-E576-4AC1-9D15-B42CA4C59F5F}" srcOrd="0" destOrd="0" presId="urn:microsoft.com/office/officeart/2005/8/layout/hierarchy4"/>
    <dgm:cxn modelId="{855392F6-FEA4-4C59-8E49-86360DE219DB}" type="presParOf" srcId="{49D21C43-E576-4AC1-9D15-B42CA4C59F5F}" destId="{0D872694-9BB4-4132-A337-3F3A494977FA}" srcOrd="0" destOrd="0" presId="urn:microsoft.com/office/officeart/2005/8/layout/hierarchy4"/>
    <dgm:cxn modelId="{2592F6CF-F4DB-48E1-9850-C61115D35E19}" type="presParOf" srcId="{49D21C43-E576-4AC1-9D15-B42CA4C59F5F}" destId="{1B2A736F-A13E-43CB-A11F-E6701DD74099}" srcOrd="1" destOrd="0" presId="urn:microsoft.com/office/officeart/2005/8/layout/hierarchy4"/>
    <dgm:cxn modelId="{5E536112-12CA-4717-81C8-DC0E4B0120A3}" type="presParOf" srcId="{49D21C43-E576-4AC1-9D15-B42CA4C59F5F}" destId="{5292506D-53C1-4E86-858F-02D3271B2682}" srcOrd="2" destOrd="0" presId="urn:microsoft.com/office/officeart/2005/8/layout/hierarchy4"/>
    <dgm:cxn modelId="{D9DF25BD-1311-4592-B043-8F4312702BF3}" type="presParOf" srcId="{5292506D-53C1-4E86-858F-02D3271B2682}" destId="{0712C15C-A6EB-49C8-97D1-4627DC660D31}" srcOrd="0" destOrd="0" presId="urn:microsoft.com/office/officeart/2005/8/layout/hierarchy4"/>
    <dgm:cxn modelId="{AA0AAFE0-1C1C-45C0-A41F-2221AB29A6AC}" type="presParOf" srcId="{0712C15C-A6EB-49C8-97D1-4627DC660D31}" destId="{14509186-FE9F-48EC-AC30-E038FE3684A7}" srcOrd="0" destOrd="0" presId="urn:microsoft.com/office/officeart/2005/8/layout/hierarchy4"/>
    <dgm:cxn modelId="{B7F131E6-4B15-4DE0-B31F-177649FACBB2}" type="presParOf" srcId="{0712C15C-A6EB-49C8-97D1-4627DC660D31}" destId="{D19EF86F-DDAA-44FE-A398-9F7F3EE4D183}" srcOrd="1" destOrd="0" presId="urn:microsoft.com/office/officeart/2005/8/layout/hierarchy4"/>
    <dgm:cxn modelId="{7A07E5AD-F1FF-4936-BEA9-C28103BF9D91}" type="presParOf" srcId="{5292506D-53C1-4E86-858F-02D3271B2682}" destId="{20728749-2375-4F88-91D8-A97CB5E307DC}" srcOrd="1" destOrd="0" presId="urn:microsoft.com/office/officeart/2005/8/layout/hierarchy4"/>
    <dgm:cxn modelId="{D7C47BAB-A1D4-474F-AAC7-C534FB2D55E8}" type="presParOf" srcId="{5292506D-53C1-4E86-858F-02D3271B2682}" destId="{F4C01946-0FD3-48D6-A8B2-F972681AEF79}" srcOrd="2" destOrd="0" presId="urn:microsoft.com/office/officeart/2005/8/layout/hierarchy4"/>
    <dgm:cxn modelId="{D4BBACEF-57A7-42C2-9C69-B23DB9DCBEB1}" type="presParOf" srcId="{F4C01946-0FD3-48D6-A8B2-F972681AEF79}" destId="{4ED90746-1EA7-437A-A16B-639AAF32EB2E}" srcOrd="0" destOrd="0" presId="urn:microsoft.com/office/officeart/2005/8/layout/hierarchy4"/>
    <dgm:cxn modelId="{C0034620-8CD0-4EE4-BE58-7F676B6C2C6A}" type="presParOf" srcId="{F4C01946-0FD3-48D6-A8B2-F972681AEF79}" destId="{F08BA3FC-D2F6-4BEE-94A2-55684596934B}" srcOrd="1" destOrd="0" presId="urn:microsoft.com/office/officeart/2005/8/layout/hierarchy4"/>
    <dgm:cxn modelId="{460D3701-7FAF-4380-A46E-4909C15E7A3E}" type="presParOf" srcId="{8D41F980-86B2-46DF-AB17-0BEAABFEB841}" destId="{8EFDBE26-0F11-467F-9AEA-26390C08BDFF}" srcOrd="1" destOrd="0" presId="urn:microsoft.com/office/officeart/2005/8/layout/hierarchy4"/>
    <dgm:cxn modelId="{0541801A-84FE-42EB-B55E-120CE56607CC}" type="presParOf" srcId="{8D41F980-86B2-46DF-AB17-0BEAABFEB841}" destId="{990CFE4E-4483-4B80-A683-2AC7385E67A3}" srcOrd="2" destOrd="0" presId="urn:microsoft.com/office/officeart/2005/8/layout/hierarchy4"/>
    <dgm:cxn modelId="{39D06525-9632-4A28-8EBC-2AE42DB6960A}" type="presParOf" srcId="{990CFE4E-4483-4B80-A683-2AC7385E67A3}" destId="{D746F854-E40D-4C7C-8994-94F9EBFEF6C2}" srcOrd="0" destOrd="0" presId="urn:microsoft.com/office/officeart/2005/8/layout/hierarchy4"/>
    <dgm:cxn modelId="{46F09198-BC28-4655-A0B3-90DC8CCD1686}" type="presParOf" srcId="{990CFE4E-4483-4B80-A683-2AC7385E67A3}" destId="{16579134-A18E-4932-B6A3-B32225C92ABC}" srcOrd="1" destOrd="0" presId="urn:microsoft.com/office/officeart/2005/8/layout/hierarchy4"/>
    <dgm:cxn modelId="{94DA8431-C682-44CB-A3C1-B9C24B2B259D}" type="presParOf" srcId="{990CFE4E-4483-4B80-A683-2AC7385E67A3}" destId="{56EA3B9B-A73C-4092-BA5F-2E1DFF6E9E56}" srcOrd="2" destOrd="0" presId="urn:microsoft.com/office/officeart/2005/8/layout/hierarchy4"/>
    <dgm:cxn modelId="{1E550AB1-F251-4D1C-8585-5B7F2A1D40BE}" type="presParOf" srcId="{56EA3B9B-A73C-4092-BA5F-2E1DFF6E9E56}" destId="{4888F5F1-3847-4828-83BC-96ED5942C509}" srcOrd="0" destOrd="0" presId="urn:microsoft.com/office/officeart/2005/8/layout/hierarchy4"/>
    <dgm:cxn modelId="{140650ED-A0B1-4C27-ABA1-AA768BBD9015}" type="presParOf" srcId="{4888F5F1-3847-4828-83BC-96ED5942C509}" destId="{F20CA608-96AC-46A2-9B7D-A184BC52BAB1}" srcOrd="0" destOrd="0" presId="urn:microsoft.com/office/officeart/2005/8/layout/hierarchy4"/>
    <dgm:cxn modelId="{A23EDCC0-62CC-48F8-9C15-270780019CEC}" type="presParOf" srcId="{4888F5F1-3847-4828-83BC-96ED5942C509}" destId="{2520062A-F1C1-4DCF-8DCE-FC94ED0B5704}" srcOrd="1" destOrd="0" presId="urn:microsoft.com/office/officeart/2005/8/layout/hierarchy4"/>
    <dgm:cxn modelId="{A79D4BAE-2189-495A-B587-9FBE44973819}" type="presParOf" srcId="{8D41F980-86B2-46DF-AB17-0BEAABFEB841}" destId="{F49161AB-120E-4E33-9828-851F2693EB2A}" srcOrd="3" destOrd="0" presId="urn:microsoft.com/office/officeart/2005/8/layout/hierarchy4"/>
    <dgm:cxn modelId="{C66B0CA8-BD8C-48F5-B18F-AAE7DDFB579A}" type="presParOf" srcId="{8D41F980-86B2-46DF-AB17-0BEAABFEB841}" destId="{8435A359-B89A-414D-A124-89D88BA8FB77}" srcOrd="4" destOrd="0" presId="urn:microsoft.com/office/officeart/2005/8/layout/hierarchy4"/>
    <dgm:cxn modelId="{428A849B-3588-4179-B005-F31A1B30DBAD}" type="presParOf" srcId="{8435A359-B89A-414D-A124-89D88BA8FB77}" destId="{9AB00623-87D1-4CE0-B4A0-495789199D28}" srcOrd="0" destOrd="0" presId="urn:microsoft.com/office/officeart/2005/8/layout/hierarchy4"/>
    <dgm:cxn modelId="{9BAC76BA-8CE3-4B48-9B17-DA1A0D172502}" type="presParOf" srcId="{8435A359-B89A-414D-A124-89D88BA8FB77}" destId="{299B27AE-5617-479B-BD7E-399BF7119A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57BEB-E146-4965-9ABF-3F7EF302D19F}">
      <dsp:nvSpPr>
        <dsp:cNvPr id="0" name=""/>
        <dsp:cNvSpPr/>
      </dsp:nvSpPr>
      <dsp:spPr>
        <a:xfrm rot="5400000">
          <a:off x="-114140" y="114230"/>
          <a:ext cx="760938" cy="532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6417"/>
        <a:ext cx="532656" cy="228282"/>
      </dsp:txXfrm>
    </dsp:sp>
    <dsp:sp modelId="{8711D0F8-5236-4C27-9954-12E970646040}">
      <dsp:nvSpPr>
        <dsp:cNvPr id="0" name=""/>
        <dsp:cNvSpPr/>
      </dsp:nvSpPr>
      <dsp:spPr>
        <a:xfrm rot="5400000">
          <a:off x="1397762" y="-865015"/>
          <a:ext cx="494609" cy="2224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32657" y="24235"/>
        <a:ext cx="2200676" cy="446319"/>
      </dsp:txXfrm>
    </dsp:sp>
    <dsp:sp modelId="{B3B845C5-B968-4E8A-8836-137BB840464C}">
      <dsp:nvSpPr>
        <dsp:cNvPr id="0" name=""/>
        <dsp:cNvSpPr/>
      </dsp:nvSpPr>
      <dsp:spPr>
        <a:xfrm rot="5400000">
          <a:off x="-114140" y="653625"/>
          <a:ext cx="760938" cy="532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805812"/>
        <a:ext cx="532656" cy="228282"/>
      </dsp:txXfrm>
    </dsp:sp>
    <dsp:sp modelId="{9BB9AAF8-FF01-4524-A41F-6C6D41889920}">
      <dsp:nvSpPr>
        <dsp:cNvPr id="0" name=""/>
        <dsp:cNvSpPr/>
      </dsp:nvSpPr>
      <dsp:spPr>
        <a:xfrm rot="5400000">
          <a:off x="1397762" y="-325621"/>
          <a:ext cx="494609" cy="2224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32657" y="563629"/>
        <a:ext cx="2200676" cy="446319"/>
      </dsp:txXfrm>
    </dsp:sp>
    <dsp:sp modelId="{4EE5E805-5DED-42FF-9AA9-089982763F40}">
      <dsp:nvSpPr>
        <dsp:cNvPr id="0" name=""/>
        <dsp:cNvSpPr/>
      </dsp:nvSpPr>
      <dsp:spPr>
        <a:xfrm rot="5400000">
          <a:off x="-114140" y="1193019"/>
          <a:ext cx="760938" cy="532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345206"/>
        <a:ext cx="532656" cy="228282"/>
      </dsp:txXfrm>
    </dsp:sp>
    <dsp:sp modelId="{03C6CA1F-7687-491C-B1DA-9753D999EB7A}">
      <dsp:nvSpPr>
        <dsp:cNvPr id="0" name=""/>
        <dsp:cNvSpPr/>
      </dsp:nvSpPr>
      <dsp:spPr>
        <a:xfrm rot="5400000">
          <a:off x="1397762" y="213773"/>
          <a:ext cx="494609" cy="2224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32657" y="1103024"/>
        <a:ext cx="2200676" cy="4463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CA466-D000-461D-94BD-05BC7AB27A9A}">
      <dsp:nvSpPr>
        <dsp:cNvPr id="0" name=""/>
        <dsp:cNvSpPr/>
      </dsp:nvSpPr>
      <dsp:spPr>
        <a:xfrm>
          <a:off x="2190837" y="521048"/>
          <a:ext cx="1252014" cy="23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0"/>
              </a:lnTo>
              <a:lnTo>
                <a:pt x="1252014" y="162420"/>
              </a:lnTo>
              <a:lnTo>
                <a:pt x="1252014" y="2383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C8FEB-E156-4E4E-B9AB-204BA1407A91}">
      <dsp:nvSpPr>
        <dsp:cNvPr id="0" name=""/>
        <dsp:cNvSpPr/>
      </dsp:nvSpPr>
      <dsp:spPr>
        <a:xfrm>
          <a:off x="2395519" y="1279769"/>
          <a:ext cx="91440" cy="238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6A6C-5ADB-4BB5-8A43-9A0713A66174}">
      <dsp:nvSpPr>
        <dsp:cNvPr id="0" name=""/>
        <dsp:cNvSpPr/>
      </dsp:nvSpPr>
      <dsp:spPr>
        <a:xfrm>
          <a:off x="2190837" y="521048"/>
          <a:ext cx="250402" cy="23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0"/>
              </a:lnTo>
              <a:lnTo>
                <a:pt x="250402" y="162420"/>
              </a:lnTo>
              <a:lnTo>
                <a:pt x="250402" y="2383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3362A-D4C1-4C0F-8DC1-45398209DDA6}">
      <dsp:nvSpPr>
        <dsp:cNvPr id="0" name=""/>
        <dsp:cNvSpPr/>
      </dsp:nvSpPr>
      <dsp:spPr>
        <a:xfrm>
          <a:off x="938822" y="1279769"/>
          <a:ext cx="500805" cy="23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0"/>
              </a:lnTo>
              <a:lnTo>
                <a:pt x="500805" y="162420"/>
              </a:lnTo>
              <a:lnTo>
                <a:pt x="500805" y="2383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6C997-FBA0-4210-A903-97BBE96F8F5E}">
      <dsp:nvSpPr>
        <dsp:cNvPr id="0" name=""/>
        <dsp:cNvSpPr/>
      </dsp:nvSpPr>
      <dsp:spPr>
        <a:xfrm>
          <a:off x="438017" y="1279769"/>
          <a:ext cx="500805" cy="238337"/>
        </a:xfrm>
        <a:custGeom>
          <a:avLst/>
          <a:gdLst/>
          <a:ahLst/>
          <a:cxnLst/>
          <a:rect l="0" t="0" r="0" b="0"/>
          <a:pathLst>
            <a:path>
              <a:moveTo>
                <a:pt x="500805" y="0"/>
              </a:moveTo>
              <a:lnTo>
                <a:pt x="500805" y="162420"/>
              </a:lnTo>
              <a:lnTo>
                <a:pt x="0" y="162420"/>
              </a:lnTo>
              <a:lnTo>
                <a:pt x="0" y="2383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4E9C4-969C-4E52-B6F0-7F808CFA4C86}">
      <dsp:nvSpPr>
        <dsp:cNvPr id="0" name=""/>
        <dsp:cNvSpPr/>
      </dsp:nvSpPr>
      <dsp:spPr>
        <a:xfrm>
          <a:off x="938822" y="521048"/>
          <a:ext cx="1252014" cy="238337"/>
        </a:xfrm>
        <a:custGeom>
          <a:avLst/>
          <a:gdLst/>
          <a:ahLst/>
          <a:cxnLst/>
          <a:rect l="0" t="0" r="0" b="0"/>
          <a:pathLst>
            <a:path>
              <a:moveTo>
                <a:pt x="1252014" y="0"/>
              </a:moveTo>
              <a:lnTo>
                <a:pt x="1252014" y="162420"/>
              </a:lnTo>
              <a:lnTo>
                <a:pt x="0" y="162420"/>
              </a:lnTo>
              <a:lnTo>
                <a:pt x="0" y="2383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9095-B706-4C31-9612-6565317EC688}">
      <dsp:nvSpPr>
        <dsp:cNvPr id="0" name=""/>
        <dsp:cNvSpPr/>
      </dsp:nvSpPr>
      <dsp:spPr>
        <a:xfrm>
          <a:off x="1781086" y="666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F199-5E63-4117-AF1D-6BAD6DE760A2}">
      <dsp:nvSpPr>
        <dsp:cNvPr id="0" name=""/>
        <dsp:cNvSpPr/>
      </dsp:nvSpPr>
      <dsp:spPr>
        <a:xfrm>
          <a:off x="1872142" y="87168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87383" y="102409"/>
        <a:ext cx="789018" cy="489900"/>
      </dsp:txXfrm>
    </dsp:sp>
    <dsp:sp modelId="{4E9C3ED9-A7BC-4AD2-9D1C-0AE4E52058A2}">
      <dsp:nvSpPr>
        <dsp:cNvPr id="0" name=""/>
        <dsp:cNvSpPr/>
      </dsp:nvSpPr>
      <dsp:spPr>
        <a:xfrm>
          <a:off x="529072" y="759386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69E5-6701-475A-A24E-2850FCB31E59}">
      <dsp:nvSpPr>
        <dsp:cNvPr id="0" name=""/>
        <dsp:cNvSpPr/>
      </dsp:nvSpPr>
      <dsp:spPr>
        <a:xfrm>
          <a:off x="620128" y="845889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35369" y="861130"/>
        <a:ext cx="789018" cy="489900"/>
      </dsp:txXfrm>
    </dsp:sp>
    <dsp:sp modelId="{25C2E3F4-1FD3-47EB-95E3-D64CFB43A0EE}">
      <dsp:nvSpPr>
        <dsp:cNvPr id="0" name=""/>
        <dsp:cNvSpPr/>
      </dsp:nvSpPr>
      <dsp:spPr>
        <a:xfrm>
          <a:off x="28266" y="1518107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D58D-1BAC-447D-9FBC-E1AA72B2938B}">
      <dsp:nvSpPr>
        <dsp:cNvPr id="0" name=""/>
        <dsp:cNvSpPr/>
      </dsp:nvSpPr>
      <dsp:spPr>
        <a:xfrm>
          <a:off x="119322" y="1604610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34563" y="1619851"/>
        <a:ext cx="789018" cy="489900"/>
      </dsp:txXfrm>
    </dsp:sp>
    <dsp:sp modelId="{18208CED-9D7C-4D50-BE84-761D98F181DE}">
      <dsp:nvSpPr>
        <dsp:cNvPr id="0" name=""/>
        <dsp:cNvSpPr/>
      </dsp:nvSpPr>
      <dsp:spPr>
        <a:xfrm>
          <a:off x="1029878" y="1518107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83B34-A76C-4721-8070-4A954AA44F26}">
      <dsp:nvSpPr>
        <dsp:cNvPr id="0" name=""/>
        <dsp:cNvSpPr/>
      </dsp:nvSpPr>
      <dsp:spPr>
        <a:xfrm>
          <a:off x="1120933" y="1604610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136174" y="1619851"/>
        <a:ext cx="789018" cy="489900"/>
      </dsp:txXfrm>
    </dsp:sp>
    <dsp:sp modelId="{C5E18DFE-C520-4A15-A6A5-DA39B432EDF8}">
      <dsp:nvSpPr>
        <dsp:cNvPr id="0" name=""/>
        <dsp:cNvSpPr/>
      </dsp:nvSpPr>
      <dsp:spPr>
        <a:xfrm>
          <a:off x="2031489" y="759386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0F3A-E315-4F0F-BD17-D5872F795D88}">
      <dsp:nvSpPr>
        <dsp:cNvPr id="0" name=""/>
        <dsp:cNvSpPr/>
      </dsp:nvSpPr>
      <dsp:spPr>
        <a:xfrm>
          <a:off x="2122545" y="845889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37786" y="861130"/>
        <a:ext cx="789018" cy="489900"/>
      </dsp:txXfrm>
    </dsp:sp>
    <dsp:sp modelId="{BA92BDAA-9B63-4093-9BCB-809FF5B566FA}">
      <dsp:nvSpPr>
        <dsp:cNvPr id="0" name=""/>
        <dsp:cNvSpPr/>
      </dsp:nvSpPr>
      <dsp:spPr>
        <a:xfrm>
          <a:off x="2031489" y="1518107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51262-D239-4B46-A28B-20ED292E466E}">
      <dsp:nvSpPr>
        <dsp:cNvPr id="0" name=""/>
        <dsp:cNvSpPr/>
      </dsp:nvSpPr>
      <dsp:spPr>
        <a:xfrm>
          <a:off x="2122545" y="1604610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37786" y="1619851"/>
        <a:ext cx="789018" cy="489900"/>
      </dsp:txXfrm>
    </dsp:sp>
    <dsp:sp modelId="{9D5B4EA1-C5CE-49DD-BC2A-B046FFD9CFF9}">
      <dsp:nvSpPr>
        <dsp:cNvPr id="0" name=""/>
        <dsp:cNvSpPr/>
      </dsp:nvSpPr>
      <dsp:spPr>
        <a:xfrm>
          <a:off x="3033101" y="759386"/>
          <a:ext cx="819500" cy="5203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60F58-85D4-4181-860A-76BA15D18BED}">
      <dsp:nvSpPr>
        <dsp:cNvPr id="0" name=""/>
        <dsp:cNvSpPr/>
      </dsp:nvSpPr>
      <dsp:spPr>
        <a:xfrm>
          <a:off x="3124156" y="845889"/>
          <a:ext cx="819500" cy="5203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139397" y="861130"/>
        <a:ext cx="789018" cy="48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676C1-1F99-456F-90CC-609BAD6FF87A}">
      <dsp:nvSpPr>
        <dsp:cNvPr id="0" name=""/>
        <dsp:cNvSpPr/>
      </dsp:nvSpPr>
      <dsp:spPr>
        <a:xfrm>
          <a:off x="1175169" y="710822"/>
          <a:ext cx="507181" cy="507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49444" y="785097"/>
        <a:ext cx="358631" cy="358631"/>
      </dsp:txXfrm>
    </dsp:sp>
    <dsp:sp modelId="{AF6F41FF-DFFD-44C5-971D-0E08642294AC}">
      <dsp:nvSpPr>
        <dsp:cNvPr id="0" name=""/>
        <dsp:cNvSpPr/>
      </dsp:nvSpPr>
      <dsp:spPr>
        <a:xfrm rot="16200000">
          <a:off x="1375156" y="526496"/>
          <a:ext cx="107206" cy="172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91237" y="577065"/>
        <a:ext cx="75044" cy="103465"/>
      </dsp:txXfrm>
    </dsp:sp>
    <dsp:sp modelId="{2719F484-7DFC-4C6D-B9BD-CDE2410D04B6}">
      <dsp:nvSpPr>
        <dsp:cNvPr id="0" name=""/>
        <dsp:cNvSpPr/>
      </dsp:nvSpPr>
      <dsp:spPr>
        <a:xfrm>
          <a:off x="1175169" y="1363"/>
          <a:ext cx="507181" cy="5071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49444" y="75638"/>
        <a:ext cx="358631" cy="358631"/>
      </dsp:txXfrm>
    </dsp:sp>
    <dsp:sp modelId="{433FEA99-01E2-4C7E-BA06-3AF8B7E51772}">
      <dsp:nvSpPr>
        <dsp:cNvPr id="0" name=""/>
        <dsp:cNvSpPr/>
      </dsp:nvSpPr>
      <dsp:spPr>
        <a:xfrm>
          <a:off x="1726851" y="878192"/>
          <a:ext cx="107206" cy="172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26851" y="912680"/>
        <a:ext cx="75044" cy="103465"/>
      </dsp:txXfrm>
    </dsp:sp>
    <dsp:sp modelId="{7475FC7B-FC98-46D6-858C-40959AB04089}">
      <dsp:nvSpPr>
        <dsp:cNvPr id="0" name=""/>
        <dsp:cNvSpPr/>
      </dsp:nvSpPr>
      <dsp:spPr>
        <a:xfrm>
          <a:off x="1884628" y="710822"/>
          <a:ext cx="507181" cy="507181"/>
        </a:xfrm>
        <a:prstGeom prst="ellipse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958903" y="785097"/>
        <a:ext cx="358631" cy="358631"/>
      </dsp:txXfrm>
    </dsp:sp>
    <dsp:sp modelId="{6EA998F1-CEE7-4CCE-A299-6DE3A113E1B8}">
      <dsp:nvSpPr>
        <dsp:cNvPr id="0" name=""/>
        <dsp:cNvSpPr/>
      </dsp:nvSpPr>
      <dsp:spPr>
        <a:xfrm rot="5400000">
          <a:off x="1375156" y="1229887"/>
          <a:ext cx="107206" cy="172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91237" y="1248294"/>
        <a:ext cx="75044" cy="103465"/>
      </dsp:txXfrm>
    </dsp:sp>
    <dsp:sp modelId="{585424C7-525F-4AF2-A55C-6B08E791A5D2}">
      <dsp:nvSpPr>
        <dsp:cNvPr id="0" name=""/>
        <dsp:cNvSpPr/>
      </dsp:nvSpPr>
      <dsp:spPr>
        <a:xfrm>
          <a:off x="1175169" y="1420281"/>
          <a:ext cx="507181" cy="507181"/>
        </a:xfrm>
        <a:prstGeom prst="ellipse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49444" y="1494556"/>
        <a:ext cx="358631" cy="358631"/>
      </dsp:txXfrm>
    </dsp:sp>
    <dsp:sp modelId="{B0C8254C-6259-4808-A829-DA17582C514C}">
      <dsp:nvSpPr>
        <dsp:cNvPr id="0" name=""/>
        <dsp:cNvSpPr/>
      </dsp:nvSpPr>
      <dsp:spPr>
        <a:xfrm rot="10800000">
          <a:off x="1023461" y="878192"/>
          <a:ext cx="107206" cy="172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055623" y="912680"/>
        <a:ext cx="75044" cy="103465"/>
      </dsp:txXfrm>
    </dsp:sp>
    <dsp:sp modelId="{875E835B-8F9C-4BFC-BD86-6F84254AFCDC}">
      <dsp:nvSpPr>
        <dsp:cNvPr id="0" name=""/>
        <dsp:cNvSpPr/>
      </dsp:nvSpPr>
      <dsp:spPr>
        <a:xfrm>
          <a:off x="465710" y="710822"/>
          <a:ext cx="507181" cy="507181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39985" y="785097"/>
        <a:ext cx="358631" cy="358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30C7A-8EA3-42B4-83F6-F912D59A2B7D}">
      <dsp:nvSpPr>
        <dsp:cNvPr id="0" name=""/>
        <dsp:cNvSpPr/>
      </dsp:nvSpPr>
      <dsp:spPr>
        <a:xfrm>
          <a:off x="184148" y="406398"/>
          <a:ext cx="1219194" cy="1219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5C348-0C8E-4FF3-9BE6-4F19B66FC4B6}">
      <dsp:nvSpPr>
        <dsp:cNvPr id="0" name=""/>
        <dsp:cNvSpPr/>
      </dsp:nvSpPr>
      <dsp:spPr>
        <a:xfrm>
          <a:off x="427987" y="650237"/>
          <a:ext cx="731516" cy="731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CAB02-DCA3-485C-A9C1-DCE0ECC42656}">
      <dsp:nvSpPr>
        <dsp:cNvPr id="0" name=""/>
        <dsp:cNvSpPr/>
      </dsp:nvSpPr>
      <dsp:spPr>
        <a:xfrm>
          <a:off x="671826" y="894076"/>
          <a:ext cx="243838" cy="2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78023-EAC5-45BA-8184-2C387A9DB6F1}">
      <dsp:nvSpPr>
        <dsp:cNvPr id="0" name=""/>
        <dsp:cNvSpPr/>
      </dsp:nvSpPr>
      <dsp:spPr>
        <a:xfrm>
          <a:off x="1606542" y="0"/>
          <a:ext cx="609597" cy="3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06542" y="0"/>
        <a:ext cx="609597" cy="355598"/>
      </dsp:txXfrm>
    </dsp:sp>
    <dsp:sp modelId="{46C49A41-2F17-4AB2-B2CC-B7179B8E28A6}">
      <dsp:nvSpPr>
        <dsp:cNvPr id="0" name=""/>
        <dsp:cNvSpPr/>
      </dsp:nvSpPr>
      <dsp:spPr>
        <a:xfrm>
          <a:off x="1454142" y="177799"/>
          <a:ext cx="152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41AC8-DEF7-4E76-944D-EC531FD2B593}">
      <dsp:nvSpPr>
        <dsp:cNvPr id="0" name=""/>
        <dsp:cNvSpPr/>
      </dsp:nvSpPr>
      <dsp:spPr>
        <a:xfrm rot="5400000">
          <a:off x="704642" y="267105"/>
          <a:ext cx="837993" cy="65978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B65D9-2278-4EDA-A4FB-342310873ECC}">
      <dsp:nvSpPr>
        <dsp:cNvPr id="0" name=""/>
        <dsp:cNvSpPr/>
      </dsp:nvSpPr>
      <dsp:spPr>
        <a:xfrm>
          <a:off x="1606542" y="355598"/>
          <a:ext cx="609597" cy="3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06542" y="355598"/>
        <a:ext cx="609597" cy="355598"/>
      </dsp:txXfrm>
    </dsp:sp>
    <dsp:sp modelId="{2463CB14-7D16-4327-9611-019EBC8A5548}">
      <dsp:nvSpPr>
        <dsp:cNvPr id="0" name=""/>
        <dsp:cNvSpPr/>
      </dsp:nvSpPr>
      <dsp:spPr>
        <a:xfrm>
          <a:off x="1454142" y="533397"/>
          <a:ext cx="152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AF6FF-011D-479A-9126-E34C1C421370}">
      <dsp:nvSpPr>
        <dsp:cNvPr id="0" name=""/>
        <dsp:cNvSpPr/>
      </dsp:nvSpPr>
      <dsp:spPr>
        <a:xfrm rot="5400000">
          <a:off x="884514" y="617156"/>
          <a:ext cx="653000" cy="4850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0ACB5-3C62-49A2-8B4F-59E6A2208B7A}">
      <dsp:nvSpPr>
        <dsp:cNvPr id="0" name=""/>
        <dsp:cNvSpPr/>
      </dsp:nvSpPr>
      <dsp:spPr>
        <a:xfrm>
          <a:off x="1606542" y="711196"/>
          <a:ext cx="609597" cy="3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06542" y="711196"/>
        <a:ext cx="609597" cy="355598"/>
      </dsp:txXfrm>
    </dsp:sp>
    <dsp:sp modelId="{AC569BF5-E2E9-4E09-9C4B-A61D73A2979D}">
      <dsp:nvSpPr>
        <dsp:cNvPr id="0" name=""/>
        <dsp:cNvSpPr/>
      </dsp:nvSpPr>
      <dsp:spPr>
        <a:xfrm>
          <a:off x="1454142" y="888996"/>
          <a:ext cx="152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81082-B3CD-4700-A663-6EB74161C918}">
      <dsp:nvSpPr>
        <dsp:cNvPr id="0" name=""/>
        <dsp:cNvSpPr/>
      </dsp:nvSpPr>
      <dsp:spPr>
        <a:xfrm rot="5400000">
          <a:off x="1064610" y="966923"/>
          <a:ext cx="466545" cy="31028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F3BCF-74F5-4D6E-9850-0F626CA387DD}">
      <dsp:nvSpPr>
        <dsp:cNvPr id="0" name=""/>
        <dsp:cNvSpPr/>
      </dsp:nvSpPr>
      <dsp:spPr>
        <a:xfrm>
          <a:off x="673099" y="0"/>
          <a:ext cx="1768468" cy="17684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B0E9-1B29-4F88-A608-2F2CD940F2D7}">
      <dsp:nvSpPr>
        <dsp:cNvPr id="0" name=""/>
        <dsp:cNvSpPr/>
      </dsp:nvSpPr>
      <dsp:spPr>
        <a:xfrm>
          <a:off x="788049" y="114950"/>
          <a:ext cx="707387" cy="70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822581" y="149482"/>
        <a:ext cx="638323" cy="638323"/>
      </dsp:txXfrm>
    </dsp:sp>
    <dsp:sp modelId="{948145A1-2139-4670-97A0-B5193943EB9A}">
      <dsp:nvSpPr>
        <dsp:cNvPr id="0" name=""/>
        <dsp:cNvSpPr/>
      </dsp:nvSpPr>
      <dsp:spPr>
        <a:xfrm>
          <a:off x="1619230" y="114950"/>
          <a:ext cx="707387" cy="70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53762" y="149482"/>
        <a:ext cx="638323" cy="638323"/>
      </dsp:txXfrm>
    </dsp:sp>
    <dsp:sp modelId="{B97786EF-4570-4662-9927-40FADD021758}">
      <dsp:nvSpPr>
        <dsp:cNvPr id="0" name=""/>
        <dsp:cNvSpPr/>
      </dsp:nvSpPr>
      <dsp:spPr>
        <a:xfrm>
          <a:off x="788049" y="946130"/>
          <a:ext cx="707387" cy="70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822581" y="980662"/>
        <a:ext cx="638323" cy="638323"/>
      </dsp:txXfrm>
    </dsp:sp>
    <dsp:sp modelId="{A7A77F07-7DBF-47B6-9512-813C0A17DE5D}">
      <dsp:nvSpPr>
        <dsp:cNvPr id="0" name=""/>
        <dsp:cNvSpPr/>
      </dsp:nvSpPr>
      <dsp:spPr>
        <a:xfrm>
          <a:off x="1619230" y="946130"/>
          <a:ext cx="707387" cy="70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53762" y="980662"/>
        <a:ext cx="638323" cy="638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CCA4-4FB6-4CDF-BBB1-98ECFCB5B33A}">
      <dsp:nvSpPr>
        <dsp:cNvPr id="0" name=""/>
        <dsp:cNvSpPr/>
      </dsp:nvSpPr>
      <dsp:spPr>
        <a:xfrm>
          <a:off x="1115216" y="0"/>
          <a:ext cx="884234" cy="8842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336275" y="442117"/>
        <a:ext cx="442117" cy="442117"/>
      </dsp:txXfrm>
    </dsp:sp>
    <dsp:sp modelId="{B2A78672-BE8D-47B3-A9A9-56A4D9E70513}">
      <dsp:nvSpPr>
        <dsp:cNvPr id="0" name=""/>
        <dsp:cNvSpPr/>
      </dsp:nvSpPr>
      <dsp:spPr>
        <a:xfrm>
          <a:off x="673099" y="884234"/>
          <a:ext cx="884234" cy="884234"/>
        </a:xfrm>
        <a:prstGeom prst="triangle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894158" y="1326351"/>
        <a:ext cx="442117" cy="442117"/>
      </dsp:txXfrm>
    </dsp:sp>
    <dsp:sp modelId="{21523331-CBDD-4ECC-A818-D93FF1DD063D}">
      <dsp:nvSpPr>
        <dsp:cNvPr id="0" name=""/>
        <dsp:cNvSpPr/>
      </dsp:nvSpPr>
      <dsp:spPr>
        <a:xfrm rot="10800000">
          <a:off x="1115216" y="884234"/>
          <a:ext cx="884234" cy="884234"/>
        </a:xfrm>
        <a:prstGeom prst="triangle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1336274" y="884234"/>
        <a:ext cx="442117" cy="442117"/>
      </dsp:txXfrm>
    </dsp:sp>
    <dsp:sp modelId="{7CDD13F0-EE39-469D-A754-B474254939D6}">
      <dsp:nvSpPr>
        <dsp:cNvPr id="0" name=""/>
        <dsp:cNvSpPr/>
      </dsp:nvSpPr>
      <dsp:spPr>
        <a:xfrm>
          <a:off x="1557333" y="884234"/>
          <a:ext cx="884234" cy="884234"/>
        </a:xfrm>
        <a:prstGeom prst="triangl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78392" y="1326351"/>
        <a:ext cx="442117" cy="442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B266E-E5E0-429D-B649-F2E36EA5F254}">
      <dsp:nvSpPr>
        <dsp:cNvPr id="0" name=""/>
        <dsp:cNvSpPr/>
      </dsp:nvSpPr>
      <dsp:spPr>
        <a:xfrm>
          <a:off x="541232" y="80550"/>
          <a:ext cx="1598618" cy="55517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4C8A6-5867-466F-9951-B47497FDF352}">
      <dsp:nvSpPr>
        <dsp:cNvPr id="0" name=""/>
        <dsp:cNvSpPr/>
      </dsp:nvSpPr>
      <dsp:spPr>
        <a:xfrm>
          <a:off x="1188115" y="1439996"/>
          <a:ext cx="309809" cy="19827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38E7F-EFC1-46D6-9BA7-D63F32874900}">
      <dsp:nvSpPr>
        <dsp:cNvPr id="0" name=""/>
        <dsp:cNvSpPr/>
      </dsp:nvSpPr>
      <dsp:spPr>
        <a:xfrm>
          <a:off x="599476" y="1598618"/>
          <a:ext cx="1487087" cy="3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99476" y="1598618"/>
        <a:ext cx="1487087" cy="371771"/>
      </dsp:txXfrm>
    </dsp:sp>
    <dsp:sp modelId="{26C3A23F-ECF4-4B7D-AAD3-F14FB7291F83}">
      <dsp:nvSpPr>
        <dsp:cNvPr id="0" name=""/>
        <dsp:cNvSpPr/>
      </dsp:nvSpPr>
      <dsp:spPr>
        <a:xfrm>
          <a:off x="1122435" y="678607"/>
          <a:ext cx="557657" cy="5576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204102" y="760274"/>
        <a:ext cx="394323" cy="394323"/>
      </dsp:txXfrm>
    </dsp:sp>
    <dsp:sp modelId="{E49E7A0C-D28E-4903-9903-ABC443EB1909}">
      <dsp:nvSpPr>
        <dsp:cNvPr id="0" name=""/>
        <dsp:cNvSpPr/>
      </dsp:nvSpPr>
      <dsp:spPr>
        <a:xfrm>
          <a:off x="723400" y="260240"/>
          <a:ext cx="557657" cy="557657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05067" y="341907"/>
        <a:ext cx="394323" cy="394323"/>
      </dsp:txXfrm>
    </dsp:sp>
    <dsp:sp modelId="{63AFB3C9-C8E7-47E1-BD6C-1EA7B550DF32}">
      <dsp:nvSpPr>
        <dsp:cNvPr id="0" name=""/>
        <dsp:cNvSpPr/>
      </dsp:nvSpPr>
      <dsp:spPr>
        <a:xfrm>
          <a:off x="1293450" y="125411"/>
          <a:ext cx="557657" cy="557657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375117" y="207078"/>
        <a:ext cx="394323" cy="394323"/>
      </dsp:txXfrm>
    </dsp:sp>
    <dsp:sp modelId="{ED081606-1AFF-4897-B069-34829C5770AA}">
      <dsp:nvSpPr>
        <dsp:cNvPr id="0" name=""/>
        <dsp:cNvSpPr/>
      </dsp:nvSpPr>
      <dsp:spPr>
        <a:xfrm>
          <a:off x="475552" y="12392"/>
          <a:ext cx="1734935" cy="13879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8FEB-E156-4E4E-B9AB-204BA1407A91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6A6C-5ADB-4BB5-8A43-9A0713A66174}">
      <dsp:nvSpPr>
        <dsp:cNvPr id="0" name=""/>
        <dsp:cNvSpPr/>
      </dsp:nvSpPr>
      <dsp:spPr>
        <a:xfrm>
          <a:off x="4569557" y="1028627"/>
          <a:ext cx="1581044" cy="58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76"/>
              </a:lnTo>
              <a:lnTo>
                <a:pt x="1581044" y="426576"/>
              </a:lnTo>
              <a:lnTo>
                <a:pt x="1581044" y="588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3362A-D4C1-4C0F-8DC1-45398209DDA6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6C997-FBA0-4210-A903-97BBE96F8F5E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4E9C4-969C-4E52-B6F0-7F808CFA4C86}">
      <dsp:nvSpPr>
        <dsp:cNvPr id="0" name=""/>
        <dsp:cNvSpPr/>
      </dsp:nvSpPr>
      <dsp:spPr>
        <a:xfrm>
          <a:off x="2951484" y="1028627"/>
          <a:ext cx="1618072" cy="588229"/>
        </a:xfrm>
        <a:custGeom>
          <a:avLst/>
          <a:gdLst/>
          <a:ahLst/>
          <a:cxnLst/>
          <a:rect l="0" t="0" r="0" b="0"/>
          <a:pathLst>
            <a:path>
              <a:moveTo>
                <a:pt x="1618072" y="0"/>
              </a:moveTo>
              <a:lnTo>
                <a:pt x="1618072" y="426576"/>
              </a:lnTo>
              <a:lnTo>
                <a:pt x="0" y="426576"/>
              </a:lnTo>
              <a:lnTo>
                <a:pt x="0" y="588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9095-B706-4C31-9612-6565317EC688}">
      <dsp:nvSpPr>
        <dsp:cNvPr id="0" name=""/>
        <dsp:cNvSpPr/>
      </dsp:nvSpPr>
      <dsp:spPr>
        <a:xfrm>
          <a:off x="3697071" y="-79429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F199-5E63-4117-AF1D-6BAD6DE760A2}">
      <dsp:nvSpPr>
        <dsp:cNvPr id="0" name=""/>
        <dsp:cNvSpPr/>
      </dsp:nvSpPr>
      <dsp:spPr>
        <a:xfrm>
          <a:off x="3890956" y="104761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923410" y="137215"/>
        <a:ext cx="1680064" cy="1043149"/>
      </dsp:txXfrm>
    </dsp:sp>
    <dsp:sp modelId="{4E9C3ED9-A7BC-4AD2-9D1C-0AE4E52058A2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69E5-6701-475A-A24E-2850FCB31E59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2305338" y="1833502"/>
        <a:ext cx="1680064" cy="1043149"/>
      </dsp:txXfrm>
    </dsp:sp>
    <dsp:sp modelId="{25C2E3F4-1FD3-47EB-95E3-D64CFB43A0EE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D58D-1BAC-447D-9FBC-E1AA72B2938B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238966" y="3449056"/>
        <a:ext cx="1680064" cy="1043149"/>
      </dsp:txXfrm>
    </dsp:sp>
    <dsp:sp modelId="{18208CED-9D7C-4D50-BE84-761D98F181DE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83B34-A76C-4721-8070-4A954AA44F26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371710" y="3449056"/>
        <a:ext cx="1680064" cy="1043149"/>
      </dsp:txXfrm>
    </dsp:sp>
    <dsp:sp modelId="{C5E18DFE-C520-4A15-A6A5-DA39B432EDF8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0F3A-E315-4F0F-BD17-D5872F795D88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5504454" y="1833502"/>
        <a:ext cx="1680064" cy="1043149"/>
      </dsp:txXfrm>
    </dsp:sp>
    <dsp:sp modelId="{BA92BDAA-9B63-4093-9BCB-809FF5B566FA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51262-D239-4B46-A28B-20ED292E466E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5504454" y="3449056"/>
        <a:ext cx="1680064" cy="10431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8FEB-E156-4E4E-B9AB-204BA1407A91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6A6C-5ADB-4BB5-8A43-9A0713A66174}">
      <dsp:nvSpPr>
        <dsp:cNvPr id="0" name=""/>
        <dsp:cNvSpPr/>
      </dsp:nvSpPr>
      <dsp:spPr>
        <a:xfrm>
          <a:off x="4569557" y="1028627"/>
          <a:ext cx="1581044" cy="58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76"/>
              </a:lnTo>
              <a:lnTo>
                <a:pt x="1581044" y="426576"/>
              </a:lnTo>
              <a:lnTo>
                <a:pt x="1581044" y="588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3362A-D4C1-4C0F-8DC1-45398209DDA6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6C997-FBA0-4210-A903-97BBE96F8F5E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4E9C4-969C-4E52-B6F0-7F808CFA4C86}">
      <dsp:nvSpPr>
        <dsp:cNvPr id="0" name=""/>
        <dsp:cNvSpPr/>
      </dsp:nvSpPr>
      <dsp:spPr>
        <a:xfrm>
          <a:off x="2951484" y="1028627"/>
          <a:ext cx="1618072" cy="588229"/>
        </a:xfrm>
        <a:custGeom>
          <a:avLst/>
          <a:gdLst/>
          <a:ahLst/>
          <a:cxnLst/>
          <a:rect l="0" t="0" r="0" b="0"/>
          <a:pathLst>
            <a:path>
              <a:moveTo>
                <a:pt x="1618072" y="0"/>
              </a:moveTo>
              <a:lnTo>
                <a:pt x="1618072" y="426576"/>
              </a:lnTo>
              <a:lnTo>
                <a:pt x="0" y="426576"/>
              </a:lnTo>
              <a:lnTo>
                <a:pt x="0" y="588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9095-B706-4C31-9612-6565317EC688}">
      <dsp:nvSpPr>
        <dsp:cNvPr id="0" name=""/>
        <dsp:cNvSpPr/>
      </dsp:nvSpPr>
      <dsp:spPr>
        <a:xfrm>
          <a:off x="3697071" y="-79429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F199-5E63-4117-AF1D-6BAD6DE760A2}">
      <dsp:nvSpPr>
        <dsp:cNvPr id="0" name=""/>
        <dsp:cNvSpPr/>
      </dsp:nvSpPr>
      <dsp:spPr>
        <a:xfrm>
          <a:off x="3890956" y="104761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Chimia</a:t>
          </a:r>
          <a:endParaRPr lang="ru-RU" sz="2500" kern="1200" dirty="0"/>
        </a:p>
      </dsp:txBody>
      <dsp:txXfrm>
        <a:off x="3923410" y="137215"/>
        <a:ext cx="1680064" cy="1043149"/>
      </dsp:txXfrm>
    </dsp:sp>
    <dsp:sp modelId="{4E9C3ED9-A7BC-4AD2-9D1C-0AE4E52058A2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69E5-6701-475A-A24E-2850FCB31E59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Organică</a:t>
          </a:r>
          <a:endParaRPr lang="ru-RU" sz="2500" kern="1200" dirty="0"/>
        </a:p>
      </dsp:txBody>
      <dsp:txXfrm>
        <a:off x="2305338" y="1833502"/>
        <a:ext cx="1680064" cy="1043149"/>
      </dsp:txXfrm>
    </dsp:sp>
    <dsp:sp modelId="{25C2E3F4-1FD3-47EB-95E3-D64CFB43A0EE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D58D-1BAC-447D-9FBC-E1AA72B2938B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238966" y="3449056"/>
        <a:ext cx="1680064" cy="1043149"/>
      </dsp:txXfrm>
    </dsp:sp>
    <dsp:sp modelId="{18208CED-9D7C-4D50-BE84-761D98F181DE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83B34-A76C-4721-8070-4A954AA44F26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371710" y="3449056"/>
        <a:ext cx="1680064" cy="1043149"/>
      </dsp:txXfrm>
    </dsp:sp>
    <dsp:sp modelId="{C5E18DFE-C520-4A15-A6A5-DA39B432EDF8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0F3A-E315-4F0F-BD17-D5872F795D88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Neorganică</a:t>
          </a:r>
          <a:endParaRPr lang="ru-RU" sz="2500" kern="1200" dirty="0"/>
        </a:p>
      </dsp:txBody>
      <dsp:txXfrm>
        <a:off x="5504454" y="1833502"/>
        <a:ext cx="1680064" cy="1043149"/>
      </dsp:txXfrm>
    </dsp:sp>
    <dsp:sp modelId="{BA92BDAA-9B63-4093-9BCB-809FF5B566FA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51262-D239-4B46-A28B-20ED292E466E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504454" y="3449056"/>
        <a:ext cx="1680064" cy="1043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FC94-30ED-48D8-9477-337EF93E34AF}">
      <dsp:nvSpPr>
        <dsp:cNvPr id="0" name=""/>
        <dsp:cNvSpPr/>
      </dsp:nvSpPr>
      <dsp:spPr>
        <a:xfrm>
          <a:off x="1538" y="687"/>
          <a:ext cx="3245007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6387" y="15536"/>
        <a:ext cx="3215309" cy="477284"/>
      </dsp:txXfrm>
    </dsp:sp>
    <dsp:sp modelId="{0D872694-9BB4-4132-A337-3F3A494977FA}">
      <dsp:nvSpPr>
        <dsp:cNvPr id="0" name=""/>
        <dsp:cNvSpPr/>
      </dsp:nvSpPr>
      <dsp:spPr>
        <a:xfrm>
          <a:off x="69123" y="564067"/>
          <a:ext cx="1573944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83972" y="578916"/>
        <a:ext cx="1544246" cy="477284"/>
      </dsp:txXfrm>
    </dsp:sp>
    <dsp:sp modelId="{14509186-FE9F-48EC-AC30-E038FE3684A7}">
      <dsp:nvSpPr>
        <dsp:cNvPr id="0" name=""/>
        <dsp:cNvSpPr/>
      </dsp:nvSpPr>
      <dsp:spPr>
        <a:xfrm>
          <a:off x="1538" y="1127446"/>
          <a:ext cx="770785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387" y="1142295"/>
        <a:ext cx="741087" cy="477284"/>
      </dsp:txXfrm>
    </dsp:sp>
    <dsp:sp modelId="{4ED90746-1EA7-437A-A16B-639AAF32EB2E}">
      <dsp:nvSpPr>
        <dsp:cNvPr id="0" name=""/>
        <dsp:cNvSpPr/>
      </dsp:nvSpPr>
      <dsp:spPr>
        <a:xfrm>
          <a:off x="804696" y="1127446"/>
          <a:ext cx="770785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819545" y="1142295"/>
        <a:ext cx="741087" cy="477284"/>
      </dsp:txXfrm>
    </dsp:sp>
    <dsp:sp modelId="{D746F854-E40D-4C7C-8994-94F9EBFEF6C2}">
      <dsp:nvSpPr>
        <dsp:cNvPr id="0" name=""/>
        <dsp:cNvSpPr/>
      </dsp:nvSpPr>
      <dsp:spPr>
        <a:xfrm>
          <a:off x="1640228" y="564067"/>
          <a:ext cx="770785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55077" y="578916"/>
        <a:ext cx="741087" cy="477284"/>
      </dsp:txXfrm>
    </dsp:sp>
    <dsp:sp modelId="{F20CA608-96AC-46A2-9B7D-A184BC52BAB1}">
      <dsp:nvSpPr>
        <dsp:cNvPr id="0" name=""/>
        <dsp:cNvSpPr/>
      </dsp:nvSpPr>
      <dsp:spPr>
        <a:xfrm>
          <a:off x="1640228" y="1127446"/>
          <a:ext cx="770785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55077" y="1142295"/>
        <a:ext cx="741087" cy="477284"/>
      </dsp:txXfrm>
    </dsp:sp>
    <dsp:sp modelId="{9AB00623-87D1-4CE0-B4A0-495789199D28}">
      <dsp:nvSpPr>
        <dsp:cNvPr id="0" name=""/>
        <dsp:cNvSpPr/>
      </dsp:nvSpPr>
      <dsp:spPr>
        <a:xfrm>
          <a:off x="2475760" y="564067"/>
          <a:ext cx="770785" cy="50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490609" y="578916"/>
        <a:ext cx="741087" cy="47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A171F7-B6BC-4459-A0C2-E795B6FC78B2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6225C0-86F2-4809-8935-28411FECFD8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928802"/>
            <a:ext cx="7406640" cy="1472184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Utili</a:t>
            </a:r>
            <a:r>
              <a:rPr lang="ro-RO" sz="5400" dirty="0" smtClean="0"/>
              <a:t>zarea organigramelor </a:t>
            </a:r>
            <a:br>
              <a:rPr lang="ro-RO" sz="5400" dirty="0" smtClean="0"/>
            </a:br>
            <a:r>
              <a:rPr lang="ro-RO" sz="5400" dirty="0" smtClean="0"/>
              <a:t>în Power Point</a:t>
            </a:r>
            <a:endParaRPr lang="ru-RU" sz="5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Redactarea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În secţia </a:t>
            </a:r>
            <a:r>
              <a:rPr lang="ro-RO" sz="2800" b="1" dirty="0" smtClean="0"/>
              <a:t>Layout</a:t>
            </a:r>
            <a:r>
              <a:rPr lang="ro-RO" sz="2800" dirty="0" smtClean="0"/>
              <a:t> alegem modul de aranjare a boxelor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3857" b="65820"/>
          <a:stretch>
            <a:fillRect/>
          </a:stretch>
        </p:blipFill>
        <p:spPr bwMode="auto">
          <a:xfrm>
            <a:off x="1071538" y="3786190"/>
            <a:ext cx="450056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4785" b="81446"/>
          <a:stretch>
            <a:fillRect/>
          </a:stretch>
        </p:blipFill>
        <p:spPr bwMode="auto">
          <a:xfrm>
            <a:off x="1143008" y="2484391"/>
            <a:ext cx="7929586" cy="11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lbow Connector 6"/>
          <p:cNvCxnSpPr/>
          <p:nvPr/>
        </p:nvCxnSpPr>
        <p:spPr>
          <a:xfrm>
            <a:off x="3357554" y="1857364"/>
            <a:ext cx="1500198" cy="12858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5643570" y="4214818"/>
          <a:ext cx="3248084" cy="163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2547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Redactarea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142984"/>
            <a:ext cx="7543824" cy="4983179"/>
          </a:xfrm>
        </p:spPr>
        <p:txBody>
          <a:bodyPr>
            <a:normAutofit/>
          </a:bodyPr>
          <a:lstStyle/>
          <a:p>
            <a:r>
              <a:rPr lang="ro-RO" sz="2400" dirty="0" smtClean="0"/>
              <a:t>În secţia </a:t>
            </a:r>
            <a:r>
              <a:rPr lang="ro-RO" sz="2400" b="1" dirty="0" smtClean="0"/>
              <a:t>Change Color </a:t>
            </a:r>
            <a:r>
              <a:rPr lang="ro-RO" sz="2400" dirty="0" smtClean="0"/>
              <a:t>alegem schema de culoare dorită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6875" r="15771" b="33594"/>
          <a:stretch>
            <a:fillRect/>
          </a:stretch>
        </p:blipFill>
        <p:spPr bwMode="auto">
          <a:xfrm>
            <a:off x="1571605" y="3357556"/>
            <a:ext cx="2571768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4785" b="81446"/>
          <a:stretch>
            <a:fillRect/>
          </a:stretch>
        </p:blipFill>
        <p:spPr bwMode="auto">
          <a:xfrm>
            <a:off x="1143008" y="1912887"/>
            <a:ext cx="7929586" cy="11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lbow Connector 5"/>
          <p:cNvCxnSpPr/>
          <p:nvPr/>
        </p:nvCxnSpPr>
        <p:spPr>
          <a:xfrm>
            <a:off x="3214678" y="1500174"/>
            <a:ext cx="1928826" cy="121444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857752" y="3857628"/>
          <a:ext cx="3971924" cy="212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857232"/>
          </a:xfrm>
        </p:spPr>
        <p:txBody>
          <a:bodyPr>
            <a:normAutofit/>
          </a:bodyPr>
          <a:lstStyle/>
          <a:p>
            <a:r>
              <a:rPr lang="ro-RO" dirty="0" smtClean="0"/>
              <a:t>Redactarea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000108"/>
            <a:ext cx="7329510" cy="5126055"/>
          </a:xfrm>
        </p:spPr>
        <p:txBody>
          <a:bodyPr>
            <a:normAutofit/>
          </a:bodyPr>
          <a:lstStyle/>
          <a:p>
            <a:r>
              <a:rPr lang="ro-RO" sz="2400" dirty="0" smtClean="0"/>
              <a:t>În secţia </a:t>
            </a:r>
            <a:r>
              <a:rPr lang="ro-RO" sz="2400" b="1" dirty="0" smtClean="0"/>
              <a:t>Smart Art Styles </a:t>
            </a:r>
            <a:r>
              <a:rPr lang="ro-RO" sz="2400" dirty="0" smtClean="0"/>
              <a:t>alegem varianta 3D a schemei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297" r="11377" b="18945"/>
          <a:stretch>
            <a:fillRect/>
          </a:stretch>
        </p:blipFill>
        <p:spPr bwMode="auto">
          <a:xfrm>
            <a:off x="3071802" y="3296706"/>
            <a:ext cx="3286148" cy="33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4785" b="81446"/>
          <a:stretch>
            <a:fillRect/>
          </a:stretch>
        </p:blipFill>
        <p:spPr bwMode="auto">
          <a:xfrm>
            <a:off x="1143008" y="1841449"/>
            <a:ext cx="7929586" cy="11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lbow Connector 5"/>
          <p:cNvCxnSpPr/>
          <p:nvPr/>
        </p:nvCxnSpPr>
        <p:spPr>
          <a:xfrm>
            <a:off x="3214678" y="1357298"/>
            <a:ext cx="2643206" cy="12858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Redactarea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714620"/>
            <a:ext cx="7400948" cy="3411543"/>
          </a:xfrm>
        </p:spPr>
        <p:txBody>
          <a:bodyPr/>
          <a:lstStyle/>
          <a:p>
            <a:r>
              <a:rPr lang="ro-RO" dirty="0" smtClean="0"/>
              <a:t>Pentru a părăsi regimul de redactare a organigramei executaţi clip pe pagina albă a slide-lui</a:t>
            </a:r>
          </a:p>
          <a:p>
            <a:r>
              <a:rPr lang="ro-RO" dirty="0" smtClean="0"/>
              <a:t>Salvaţi prezentarea (File </a:t>
            </a:r>
            <a:r>
              <a:rPr lang="en-US" dirty="0" smtClean="0"/>
              <a:t>-&gt; Save)</a:t>
            </a: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Tipuri de organigrame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8" y="1714488"/>
          <a:ext cx="2757478" cy="183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714744" y="1643050"/>
          <a:ext cx="285752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6429388" y="1714488"/>
          <a:ext cx="2400288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571472" y="4143380"/>
          <a:ext cx="3114668" cy="176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Content Placeholder 11"/>
          <p:cNvGraphicFramePr>
            <a:graphicFrameLocks/>
          </p:cNvGraphicFramePr>
          <p:nvPr/>
        </p:nvGraphicFramePr>
        <p:xfrm>
          <a:off x="3529034" y="4214818"/>
          <a:ext cx="3114668" cy="176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Content Placeholder 13"/>
          <p:cNvGraphicFramePr>
            <a:graphicFrameLocks/>
          </p:cNvGraphicFramePr>
          <p:nvPr/>
        </p:nvGraphicFramePr>
        <p:xfrm>
          <a:off x="6457960" y="4214818"/>
          <a:ext cx="2686040" cy="198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r>
              <a:rPr lang="ro-RO" dirty="0" smtClean="0"/>
              <a:t>ORGANIGRAmele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500438"/>
            <a:ext cx="7772400" cy="64294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Alegem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tipul</a:t>
            </a:r>
            <a:r>
              <a:rPr lang="en-US" sz="3600" dirty="0" smtClean="0">
                <a:solidFill>
                  <a:schemeClr val="tx1"/>
                </a:solidFill>
              </a:rPr>
              <a:t> slide-</a:t>
            </a:r>
            <a:r>
              <a:rPr lang="en-US" sz="3600" dirty="0" err="1" smtClean="0">
                <a:solidFill>
                  <a:schemeClr val="tx1"/>
                </a:solidFill>
              </a:rPr>
              <a:t>ului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250" b="75586"/>
          <a:stretch>
            <a:fillRect/>
          </a:stretch>
        </p:blipFill>
        <p:spPr bwMode="auto">
          <a:xfrm>
            <a:off x="0" y="1500174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9716" b="52930"/>
          <a:stretch>
            <a:fillRect/>
          </a:stretch>
        </p:blipFill>
        <p:spPr bwMode="auto">
          <a:xfrm>
            <a:off x="4643438" y="3214686"/>
            <a:ext cx="3929090" cy="34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71472" y="2071678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6429388" y="4429132"/>
            <a:ext cx="107157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Selectăm pictograma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962408"/>
          </a:xfrm>
        </p:spPr>
        <p:txBody>
          <a:bodyPr/>
          <a:lstStyle/>
          <a:p>
            <a:r>
              <a:rPr lang="en-US" dirty="0" err="1" smtClean="0"/>
              <a:t>Execut</a:t>
            </a:r>
            <a:r>
              <a:rPr lang="ro-RO" dirty="0" smtClean="0"/>
              <a:t>ăm clic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537" t="50781" r="36279" b="34570"/>
          <a:stretch>
            <a:fillRect/>
          </a:stretch>
        </p:blipFill>
        <p:spPr bwMode="auto">
          <a:xfrm>
            <a:off x="4857752" y="2643182"/>
            <a:ext cx="36004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143372" y="2571744"/>
            <a:ext cx="3429024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Alegem tipul organigramei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81" t="23437" r="15039" b="27734"/>
          <a:stretch>
            <a:fillRect/>
          </a:stretch>
        </p:blipFill>
        <p:spPr bwMode="auto">
          <a:xfrm>
            <a:off x="1064394" y="1785926"/>
            <a:ext cx="80082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Alegem tipul ierarhic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80" t="23437" r="15771" b="27734"/>
          <a:stretch>
            <a:fillRect/>
          </a:stretch>
        </p:blipFill>
        <p:spPr bwMode="auto">
          <a:xfrm>
            <a:off x="1202984" y="2000240"/>
            <a:ext cx="7655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Completăm cu text boxele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57158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Completăm cu text boxele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57158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586658" cy="857232"/>
          </a:xfrm>
        </p:spPr>
        <p:txBody>
          <a:bodyPr/>
          <a:lstStyle/>
          <a:p>
            <a:r>
              <a:rPr lang="ro-RO" dirty="0" smtClean="0"/>
              <a:t>Redactarea organigramei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5268931"/>
          </a:xfrm>
        </p:spPr>
        <p:txBody>
          <a:bodyPr>
            <a:normAutofit/>
          </a:bodyPr>
          <a:lstStyle/>
          <a:p>
            <a:r>
              <a:rPr lang="ro-RO" sz="2400" dirty="0" smtClean="0"/>
              <a:t>Executăm dublu clic pe organigramă</a:t>
            </a:r>
          </a:p>
          <a:p>
            <a:r>
              <a:rPr lang="ro-RO" sz="2400" dirty="0" smtClean="0"/>
              <a:t>Plasăm cursorul (clic) în boxa respectivă a organigramei</a:t>
            </a:r>
          </a:p>
          <a:p>
            <a:r>
              <a:rPr lang="ro-RO" sz="2400" dirty="0" smtClean="0"/>
              <a:t>Găsim butonul </a:t>
            </a:r>
            <a:r>
              <a:rPr lang="ro-RO" sz="2400" b="1" dirty="0" smtClean="0"/>
              <a:t>Add Shape</a:t>
            </a:r>
            <a:r>
              <a:rPr lang="ro-RO" sz="2400" dirty="0" smtClean="0"/>
              <a:t>, executăm clic</a:t>
            </a:r>
          </a:p>
          <a:p>
            <a:r>
              <a:rPr lang="ro-RO" sz="2400" dirty="0" smtClean="0"/>
              <a:t>Din meniul derulant selectăm varianta dorită (unde va fi adăugată o nouă boxă)</a:t>
            </a: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1377" b="81446"/>
          <a:stretch>
            <a:fillRect/>
          </a:stretch>
        </p:blipFill>
        <p:spPr bwMode="auto">
          <a:xfrm>
            <a:off x="1000100" y="3071810"/>
            <a:ext cx="80724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77295" b="69727"/>
          <a:stretch>
            <a:fillRect/>
          </a:stretch>
        </p:blipFill>
        <p:spPr bwMode="auto">
          <a:xfrm>
            <a:off x="3857620" y="4572008"/>
            <a:ext cx="221454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857224" y="3500438"/>
            <a:ext cx="78581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786182" y="5643578"/>
            <a:ext cx="1714512" cy="1214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130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Utilizarea organigramelor  în Power Point</vt:lpstr>
      <vt:lpstr>Tipuri de organigrame</vt:lpstr>
      <vt:lpstr>ORGANIGRAmele</vt:lpstr>
      <vt:lpstr>Selectăm pictograma organigramei</vt:lpstr>
      <vt:lpstr>Alegem tipul organigramei</vt:lpstr>
      <vt:lpstr>Alegem tipul ierarhic</vt:lpstr>
      <vt:lpstr>Completăm cu text boxele</vt:lpstr>
      <vt:lpstr>Completăm cu text boxele</vt:lpstr>
      <vt:lpstr>Redactarea organigramei</vt:lpstr>
      <vt:lpstr>Redactarea organigramei</vt:lpstr>
      <vt:lpstr>Redactarea organigramei</vt:lpstr>
      <vt:lpstr>Redactarea organigramei</vt:lpstr>
      <vt:lpstr>Redactarea organigramei</vt:lpstr>
    </vt:vector>
  </TitlesOfParts>
  <Company>isic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Utilizarea organigramelor în Power Point</dc:title>
  <dc:creator>lilia</dc:creator>
  <cp:lastModifiedBy>Lilia M. Iacob</cp:lastModifiedBy>
  <cp:revision>31</cp:revision>
  <dcterms:created xsi:type="dcterms:W3CDTF">2010-10-06T12:17:55Z</dcterms:created>
  <dcterms:modified xsi:type="dcterms:W3CDTF">2012-10-26T13:05:13Z</dcterms:modified>
</cp:coreProperties>
</file>