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79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32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ru-RU" smtClean="0"/>
              <a:t>Образец подзаголовка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ru-RU" smtClean="0"/>
              <a:t>Вставка рисунка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en-US" lang="ru-RU"/>
          </a:p>
        </p:txBody>
      </p:sp>
      <p:sp>
        <p:nvSpPr>
          <p:cNvPr id="1048587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en-US" lang="ru-RU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619065"/>
            <a:ext cx="9144000" cy="5619869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773247"/>
            <a:ext cx="9144000" cy="5311505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819670"/>
            <a:ext cx="9144000" cy="521866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792789"/>
            <a:ext cx="9144000" cy="5272421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823465"/>
            <a:ext cx="9144000" cy="5211069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747405"/>
            <a:ext cx="9144000" cy="5363189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663701"/>
            <a:ext cx="9144000" cy="5530597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2109119DG</dc:creator>
  <dcterms:created xsi:type="dcterms:W3CDTF">2015-05-12T03:36:16Z</dcterms:created>
  <dcterms:modified xsi:type="dcterms:W3CDTF">2026-03-15T13:56:03Z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d9e88cfd07f14c5fba112398f1a8a05b</vt:lpwstr>
  </property>
</Properties>
</file>